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4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7E08E5-6288-4B19-8F97-572C75658BF1}" v="2" dt="2025-09-07T00:36:43.707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5626" autoAdjust="0"/>
  </p:normalViewPr>
  <p:slideViewPr>
    <p:cSldViewPr snapToGrid="0">
      <p:cViewPr varScale="1">
        <p:scale>
          <a:sx n="106" d="100"/>
          <a:sy n="106" d="100"/>
        </p:scale>
        <p:origin x="7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航 兼定" userId="2cea9637512ddc23" providerId="LiveId" clId="{BD7E08E5-6288-4B19-8F97-572C75658BF1}"/>
    <pc:docChg chg="custSel delSld modSld">
      <pc:chgData name="航 兼定" userId="2cea9637512ddc23" providerId="LiveId" clId="{BD7E08E5-6288-4B19-8F97-572C75658BF1}" dt="2025-09-07T00:36:52.196" v="48" actId="20577"/>
      <pc:docMkLst>
        <pc:docMk/>
      </pc:docMkLst>
      <pc:sldChg chg="addSp delSp modSp mod">
        <pc:chgData name="航 兼定" userId="2cea9637512ddc23" providerId="LiveId" clId="{BD7E08E5-6288-4B19-8F97-572C75658BF1}" dt="2025-09-07T00:36:52.196" v="48" actId="20577"/>
        <pc:sldMkLst>
          <pc:docMk/>
          <pc:sldMk cId="3137891617" sldId="334"/>
        </pc:sldMkLst>
        <pc:spChg chg="add mod">
          <ac:chgData name="航 兼定" userId="2cea9637512ddc23" providerId="LiveId" clId="{BD7E08E5-6288-4B19-8F97-572C75658BF1}" dt="2025-09-07T00:36:52.196" v="48" actId="20577"/>
          <ac:spMkLst>
            <pc:docMk/>
            <pc:sldMk cId="3137891617" sldId="334"/>
            <ac:spMk id="2" creationId="{F1CC7CCC-CC71-259D-224C-E0FEF7BFB729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12" creationId="{F8727DC0-7199-7DC1-3094-EC2AC262D1F9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15" creationId="{5677C216-7947-C9FA-6FAA-0F3B8D2BDDD8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17" creationId="{AD246842-371E-39FA-C092-BD81B919984E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18" creationId="{1B5C9214-E2EB-0BD2-F5C3-75920B2EBD7C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20" creationId="{58B4CDEA-6B67-DB30-FC52-AF36C5DF42E9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21" creationId="{FD0CC8B1-68EB-926D-A99D-231E9624B2FC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27" creationId="{503C8158-2CA7-284C-6574-D1C4D7B81246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28" creationId="{E12DAB98-E665-7B76-CD41-E73466352C05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31" creationId="{0A6639CC-1FF4-28C5-D4BF-CCC537F4BB77}"/>
          </ac:spMkLst>
        </pc:spChg>
        <pc:spChg chg="mod">
          <ac:chgData name="航 兼定" userId="2cea9637512ddc23" providerId="LiveId" clId="{BD7E08E5-6288-4B19-8F97-572C75658BF1}" dt="2025-09-07T00:36:43.706" v="46" actId="164"/>
          <ac:spMkLst>
            <pc:docMk/>
            <pc:sldMk cId="3137891617" sldId="334"/>
            <ac:spMk id="33" creationId="{0CFF7349-F64B-04BF-4C8F-8F8FB7AD828F}"/>
          </ac:spMkLst>
        </pc:spChg>
        <pc:spChg chg="del mod">
          <ac:chgData name="航 兼定" userId="2cea9637512ddc23" providerId="LiveId" clId="{BD7E08E5-6288-4B19-8F97-572C75658BF1}" dt="2025-09-07T00:36:36.094" v="45" actId="21"/>
          <ac:spMkLst>
            <pc:docMk/>
            <pc:sldMk cId="3137891617" sldId="334"/>
            <ac:spMk id="34" creationId="{C35DCEB5-9180-1D2D-F3F8-7FAEDBA444EF}"/>
          </ac:spMkLst>
        </pc:spChg>
        <pc:grpChg chg="mod">
          <ac:chgData name="航 兼定" userId="2cea9637512ddc23" providerId="LiveId" clId="{BD7E08E5-6288-4B19-8F97-572C75658BF1}" dt="2025-09-07T00:36:46.114" v="47" actId="1076"/>
          <ac:grpSpMkLst>
            <pc:docMk/>
            <pc:sldMk cId="3137891617" sldId="334"/>
            <ac:grpSpMk id="4" creationId="{542DF011-DD3B-8C8F-1F5D-A57DC601D197}"/>
          </ac:grpSpMkLst>
        </pc:grpChg>
      </pc:sldChg>
      <pc:sldChg chg="del">
        <pc:chgData name="航 兼定" userId="2cea9637512ddc23" providerId="LiveId" clId="{BD7E08E5-6288-4B19-8F97-572C75658BF1}" dt="2025-09-06T00:12:15.561" v="0" actId="2696"/>
        <pc:sldMkLst>
          <pc:docMk/>
          <pc:sldMk cId="3120858721" sldId="337"/>
        </pc:sldMkLst>
      </pc:sldChg>
      <pc:sldChg chg="del">
        <pc:chgData name="航 兼定" userId="2cea9637512ddc23" providerId="LiveId" clId="{BD7E08E5-6288-4B19-8F97-572C75658BF1}" dt="2025-09-06T00:12:15.561" v="0" actId="2696"/>
        <pc:sldMkLst>
          <pc:docMk/>
          <pc:sldMk cId="1878397532" sldId="338"/>
        </pc:sldMkLst>
      </pc:sldChg>
      <pc:sldChg chg="del">
        <pc:chgData name="航 兼定" userId="2cea9637512ddc23" providerId="LiveId" clId="{BD7E08E5-6288-4B19-8F97-572C75658BF1}" dt="2025-09-06T00:12:15.561" v="0" actId="2696"/>
        <pc:sldMkLst>
          <pc:docMk/>
          <pc:sldMk cId="499147431" sldId="343"/>
        </pc:sldMkLst>
      </pc:sldChg>
      <pc:sldChg chg="del">
        <pc:chgData name="航 兼定" userId="2cea9637512ddc23" providerId="LiveId" clId="{BD7E08E5-6288-4B19-8F97-572C75658BF1}" dt="2025-09-06T00:12:15.561" v="0" actId="2696"/>
        <pc:sldMkLst>
          <pc:docMk/>
          <pc:sldMk cId="3682259530" sldId="344"/>
        </pc:sldMkLst>
      </pc:sldChg>
    </pc:docChg>
  </pc:docChgLst>
  <pc:docChgLst>
    <pc:chgData name="航 兼定" userId="2cea9637512ddc23" providerId="LiveId" clId="{C50598A9-FE2E-4498-8B0B-C1199CF5ADCE}"/>
    <pc:docChg chg="delSld">
      <pc:chgData name="航 兼定" userId="2cea9637512ddc23" providerId="LiveId" clId="{C50598A9-FE2E-4498-8B0B-C1199CF5ADCE}" dt="2025-09-01T04:00:36.768" v="0" actId="2696"/>
      <pc:docMkLst>
        <pc:docMk/>
      </pc:docMkLst>
      <pc:sldChg chg="del">
        <pc:chgData name="航 兼定" userId="2cea9637512ddc23" providerId="LiveId" clId="{C50598A9-FE2E-4498-8B0B-C1199CF5ADCE}" dt="2025-09-01T04:00:36.768" v="0" actId="2696"/>
        <pc:sldMkLst>
          <pc:docMk/>
          <pc:sldMk cId="3935645812" sldId="335"/>
        </pc:sldMkLst>
      </pc:sldChg>
      <pc:sldChg chg="del">
        <pc:chgData name="航 兼定" userId="2cea9637512ddc23" providerId="LiveId" clId="{C50598A9-FE2E-4498-8B0B-C1199CF5ADCE}" dt="2025-09-01T04:00:36.768" v="0" actId="2696"/>
        <pc:sldMkLst>
          <pc:docMk/>
          <pc:sldMk cId="1195079681" sldId="336"/>
        </pc:sldMkLst>
      </pc:sldChg>
      <pc:sldChg chg="del">
        <pc:chgData name="航 兼定" userId="2cea9637512ddc23" providerId="LiveId" clId="{C50598A9-FE2E-4498-8B0B-C1199CF5ADCE}" dt="2025-09-01T04:00:36.768" v="0" actId="2696"/>
        <pc:sldMkLst>
          <pc:docMk/>
          <pc:sldMk cId="612168899" sldId="339"/>
        </pc:sldMkLst>
      </pc:sldChg>
      <pc:sldChg chg="del">
        <pc:chgData name="航 兼定" userId="2cea9637512ddc23" providerId="LiveId" clId="{C50598A9-FE2E-4498-8B0B-C1199CF5ADCE}" dt="2025-09-01T04:00:36.768" v="0" actId="2696"/>
        <pc:sldMkLst>
          <pc:docMk/>
          <pc:sldMk cId="3300540686" sldId="340"/>
        </pc:sldMkLst>
      </pc:sldChg>
    </pc:docChg>
  </pc:docChgLst>
  <pc:docChgLst>
    <pc:chgData name="航 兼定" userId="2cea9637512ddc23" providerId="LiveId" clId="{734581C8-816E-4F1A-9832-F4AB67AA8919}"/>
    <pc:docChg chg="undo custSel addSld delSld modSld sldOrd modNotesMaster">
      <pc:chgData name="航 兼定" userId="2cea9637512ddc23" providerId="LiveId" clId="{734581C8-816E-4F1A-9832-F4AB67AA8919}" dt="2025-01-07T10:57:23.667" v="2809" actId="20577"/>
      <pc:docMkLst>
        <pc:docMk/>
      </pc:docMkLst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2930315478" sldId="256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3574139465" sldId="257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2917809173" sldId="258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2767231334" sldId="261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1630535286" sldId="262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3051557228" sldId="263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3431404397" sldId="264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3473058839" sldId="265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3962865783" sldId="266"/>
        </pc:sldMkLst>
      </pc:sldChg>
      <pc:sldChg chg="del">
        <pc:chgData name="航 兼定" userId="2cea9637512ddc23" providerId="LiveId" clId="{734581C8-816E-4F1A-9832-F4AB67AA8919}" dt="2025-01-07T10:32:42.167" v="2546" actId="2696"/>
        <pc:sldMkLst>
          <pc:docMk/>
          <pc:sldMk cId="350541531" sldId="297"/>
        </pc:sldMkLst>
      </pc:sldChg>
      <pc:sldChg chg="del">
        <pc:chgData name="航 兼定" userId="2cea9637512ddc23" providerId="LiveId" clId="{734581C8-816E-4F1A-9832-F4AB67AA8919}" dt="2025-01-07T10:32:42.167" v="2546" actId="2696"/>
        <pc:sldMkLst>
          <pc:docMk/>
          <pc:sldMk cId="2258916640" sldId="298"/>
        </pc:sldMkLst>
      </pc:sldChg>
      <pc:sldChg chg="del">
        <pc:chgData name="航 兼定" userId="2cea9637512ddc23" providerId="LiveId" clId="{734581C8-816E-4F1A-9832-F4AB67AA8919}" dt="2025-01-07T10:32:42.167" v="2546" actId="2696"/>
        <pc:sldMkLst>
          <pc:docMk/>
          <pc:sldMk cId="1194355298" sldId="299"/>
        </pc:sldMkLst>
      </pc:sldChg>
      <pc:sldChg chg="del">
        <pc:chgData name="航 兼定" userId="2cea9637512ddc23" providerId="LiveId" clId="{734581C8-816E-4F1A-9832-F4AB67AA8919}" dt="2025-01-07T10:32:42.167" v="2546" actId="2696"/>
        <pc:sldMkLst>
          <pc:docMk/>
          <pc:sldMk cId="1918526026" sldId="301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4281910227" sldId="302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2061115833" sldId="303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545882220" sldId="304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3616790316" sldId="305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434646859" sldId="307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2021537810" sldId="308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2151049773" sldId="309"/>
        </pc:sldMkLst>
      </pc:sldChg>
      <pc:sldChg chg="del mod modShow">
        <pc:chgData name="航 兼定" userId="2cea9637512ddc23" providerId="LiveId" clId="{734581C8-816E-4F1A-9832-F4AB67AA8919}" dt="2024-12-29T08:01:48.903" v="828" actId="2696"/>
        <pc:sldMkLst>
          <pc:docMk/>
          <pc:sldMk cId="3028105848" sldId="310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1370968071" sldId="311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1193150046" sldId="312"/>
        </pc:sldMkLst>
      </pc:sldChg>
      <pc:sldChg chg="del mod ord modShow">
        <pc:chgData name="航 兼定" userId="2cea9637512ddc23" providerId="LiveId" clId="{734581C8-816E-4F1A-9832-F4AB67AA8919}" dt="2024-12-29T08:02:04.588" v="829" actId="2696"/>
        <pc:sldMkLst>
          <pc:docMk/>
          <pc:sldMk cId="2290440477" sldId="313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215848886" sldId="318"/>
        </pc:sldMkLst>
      </pc:sldChg>
      <pc:sldChg chg="del mod ord modShow">
        <pc:chgData name="航 兼定" userId="2cea9637512ddc23" providerId="LiveId" clId="{734581C8-816E-4F1A-9832-F4AB67AA8919}" dt="2024-12-29T08:02:13.696" v="830" actId="2696"/>
        <pc:sldMkLst>
          <pc:docMk/>
          <pc:sldMk cId="3542780588" sldId="319"/>
        </pc:sldMkLst>
      </pc:sldChg>
      <pc:sldChg chg="del mod ord modShow">
        <pc:chgData name="航 兼定" userId="2cea9637512ddc23" providerId="LiveId" clId="{734581C8-816E-4F1A-9832-F4AB67AA8919}" dt="2024-12-29T08:02:13.696" v="830" actId="2696"/>
        <pc:sldMkLst>
          <pc:docMk/>
          <pc:sldMk cId="1652264316" sldId="320"/>
        </pc:sldMkLst>
      </pc:sldChg>
      <pc:sldChg chg="ord">
        <pc:chgData name="航 兼定" userId="2cea9637512ddc23" providerId="LiveId" clId="{734581C8-816E-4F1A-9832-F4AB67AA8919}" dt="2024-12-31T02:54:42.115" v="2066"/>
        <pc:sldMkLst>
          <pc:docMk/>
          <pc:sldMk cId="1890867957" sldId="321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3442611392" sldId="322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3362326417" sldId="323"/>
        </pc:sldMkLst>
      </pc:sldChg>
      <pc:sldChg chg="del mod modShow">
        <pc:chgData name="航 兼定" userId="2cea9637512ddc23" providerId="LiveId" clId="{734581C8-816E-4F1A-9832-F4AB67AA8919}" dt="2024-12-29T08:01:16.926" v="824" actId="2696"/>
        <pc:sldMkLst>
          <pc:docMk/>
          <pc:sldMk cId="2444259307" sldId="324"/>
        </pc:sldMkLst>
      </pc:sldChg>
      <pc:sldChg chg="del">
        <pc:chgData name="航 兼定" userId="2cea9637512ddc23" providerId="LiveId" clId="{734581C8-816E-4F1A-9832-F4AB67AA8919}" dt="2025-01-07T10:32:42.167" v="2546" actId="2696"/>
        <pc:sldMkLst>
          <pc:docMk/>
          <pc:sldMk cId="4257260515" sldId="325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2308501747" sldId="326"/>
        </pc:sldMkLst>
      </pc:sldChg>
      <pc:sldChg chg="del mod modShow">
        <pc:chgData name="航 兼定" userId="2cea9637512ddc23" providerId="LiveId" clId="{734581C8-816E-4F1A-9832-F4AB67AA8919}" dt="2024-12-29T08:01:28.315" v="825" actId="2696"/>
        <pc:sldMkLst>
          <pc:docMk/>
          <pc:sldMk cId="406554259" sldId="327"/>
        </pc:sldMkLst>
      </pc:sldChg>
      <pc:sldChg chg="ord">
        <pc:chgData name="航 兼定" userId="2cea9637512ddc23" providerId="LiveId" clId="{734581C8-816E-4F1A-9832-F4AB67AA8919}" dt="2024-12-29T08:01:40.301" v="827"/>
        <pc:sldMkLst>
          <pc:docMk/>
          <pc:sldMk cId="3651192401" sldId="328"/>
        </pc:sldMkLst>
      </pc:sldChg>
      <pc:sldChg chg="del mod ord modShow">
        <pc:chgData name="航 兼定" userId="2cea9637512ddc23" providerId="LiveId" clId="{734581C8-816E-4F1A-9832-F4AB67AA8919}" dt="2024-12-29T08:02:04.588" v="829" actId="2696"/>
        <pc:sldMkLst>
          <pc:docMk/>
          <pc:sldMk cId="1755144930" sldId="329"/>
        </pc:sldMkLst>
      </pc:sldChg>
      <pc:sldChg chg="del mod ord modShow">
        <pc:chgData name="航 兼定" userId="2cea9637512ddc23" providerId="LiveId" clId="{734581C8-816E-4F1A-9832-F4AB67AA8919}" dt="2024-12-29T08:02:04.588" v="829" actId="2696"/>
        <pc:sldMkLst>
          <pc:docMk/>
          <pc:sldMk cId="2396827553" sldId="330"/>
        </pc:sldMkLst>
      </pc:sldChg>
      <pc:sldChg chg="del mod ord modShow">
        <pc:chgData name="航 兼定" userId="2cea9637512ddc23" providerId="LiveId" clId="{734581C8-816E-4F1A-9832-F4AB67AA8919}" dt="2024-12-29T08:02:04.588" v="829" actId="2696"/>
        <pc:sldMkLst>
          <pc:docMk/>
          <pc:sldMk cId="2326817505" sldId="331"/>
        </pc:sldMkLst>
      </pc:sldChg>
      <pc:sldChg chg="del mod modShow">
        <pc:chgData name="航 兼定" userId="2cea9637512ddc23" providerId="LiveId" clId="{734581C8-816E-4F1A-9832-F4AB67AA8919}" dt="2024-12-29T08:01:48.903" v="828" actId="2696"/>
        <pc:sldMkLst>
          <pc:docMk/>
          <pc:sldMk cId="3302851695" sldId="332"/>
        </pc:sldMkLst>
      </pc:sldChg>
      <pc:sldChg chg="ord">
        <pc:chgData name="航 兼定" userId="2cea9637512ddc23" providerId="LiveId" clId="{734581C8-816E-4F1A-9832-F4AB67AA8919}" dt="2024-12-31T02:54:42.115" v="2066"/>
        <pc:sldMkLst>
          <pc:docMk/>
          <pc:sldMk cId="3486354644" sldId="333"/>
        </pc:sldMkLst>
      </pc:sldChg>
      <pc:sldChg chg="addSp delSp modSp mod ord">
        <pc:chgData name="航 兼定" userId="2cea9637512ddc23" providerId="LiveId" clId="{734581C8-816E-4F1A-9832-F4AB67AA8919}" dt="2025-01-07T04:22:00.263" v="2228" actId="14100"/>
        <pc:sldMkLst>
          <pc:docMk/>
          <pc:sldMk cId="3137891617" sldId="334"/>
        </pc:sldMkLst>
      </pc:sldChg>
      <pc:sldChg chg="addSp delSp modSp new mod ord">
        <pc:chgData name="航 兼定" userId="2cea9637512ddc23" providerId="LiveId" clId="{734581C8-816E-4F1A-9832-F4AB67AA8919}" dt="2025-01-07T06:17:11.891" v="2509" actId="20577"/>
        <pc:sldMkLst>
          <pc:docMk/>
          <pc:sldMk cId="3935645812" sldId="335"/>
        </pc:sldMkLst>
      </pc:sldChg>
      <pc:sldChg chg="addSp modSp new mod ord">
        <pc:chgData name="航 兼定" userId="2cea9637512ddc23" providerId="LiveId" clId="{734581C8-816E-4F1A-9832-F4AB67AA8919}" dt="2025-01-07T04:10:03.522" v="2202" actId="113"/>
        <pc:sldMkLst>
          <pc:docMk/>
          <pc:sldMk cId="1195079681" sldId="336"/>
        </pc:sldMkLst>
      </pc:sldChg>
      <pc:sldChg chg="addSp delSp modSp new mod ord">
        <pc:chgData name="航 兼定" userId="2cea9637512ddc23" providerId="LiveId" clId="{734581C8-816E-4F1A-9832-F4AB67AA8919}" dt="2025-01-07T06:15:00.208" v="2502" actId="13926"/>
        <pc:sldMkLst>
          <pc:docMk/>
          <pc:sldMk cId="3120858721" sldId="337"/>
        </pc:sldMkLst>
      </pc:sldChg>
      <pc:sldChg chg="addSp delSp modSp new mod ord">
        <pc:chgData name="航 兼定" userId="2cea9637512ddc23" providerId="LiveId" clId="{734581C8-816E-4F1A-9832-F4AB67AA8919}" dt="2025-01-07T06:12:16.858" v="2451" actId="20577"/>
        <pc:sldMkLst>
          <pc:docMk/>
          <pc:sldMk cId="1878397532" sldId="338"/>
        </pc:sldMkLst>
      </pc:sldChg>
      <pc:sldChg chg="addSp delSp modSp new mod ord">
        <pc:chgData name="航 兼定" userId="2cea9637512ddc23" providerId="LiveId" clId="{734581C8-816E-4F1A-9832-F4AB67AA8919}" dt="2025-01-07T06:26:02.331" v="2517" actId="20577"/>
        <pc:sldMkLst>
          <pc:docMk/>
          <pc:sldMk cId="612168899" sldId="339"/>
        </pc:sldMkLst>
      </pc:sldChg>
      <pc:sldChg chg="addSp delSp modSp new mod ord">
        <pc:chgData name="航 兼定" userId="2cea9637512ddc23" providerId="LiveId" clId="{734581C8-816E-4F1A-9832-F4AB67AA8919}" dt="2025-01-07T04:09:16.588" v="2201" actId="113"/>
        <pc:sldMkLst>
          <pc:docMk/>
          <pc:sldMk cId="3300540686" sldId="340"/>
        </pc:sldMkLst>
      </pc:sldChg>
      <pc:sldChg chg="addSp delSp modSp new mod ord modShow">
        <pc:chgData name="航 兼定" userId="2cea9637512ddc23" providerId="LiveId" clId="{734581C8-816E-4F1A-9832-F4AB67AA8919}" dt="2025-01-05T23:18:53.016" v="2122"/>
        <pc:sldMkLst>
          <pc:docMk/>
          <pc:sldMk cId="363406452" sldId="341"/>
        </pc:sldMkLst>
      </pc:sldChg>
      <pc:sldChg chg="addSp delSp modSp new mod modShow">
        <pc:chgData name="航 兼定" userId="2cea9637512ddc23" providerId="LiveId" clId="{734581C8-816E-4F1A-9832-F4AB67AA8919}" dt="2024-12-31T02:51:52.564" v="2060" actId="729"/>
        <pc:sldMkLst>
          <pc:docMk/>
          <pc:sldMk cId="3755244341" sldId="342"/>
        </pc:sldMkLst>
      </pc:sldChg>
      <pc:sldChg chg="addSp delSp modSp new mod ord">
        <pc:chgData name="航 兼定" userId="2cea9637512ddc23" providerId="LiveId" clId="{734581C8-816E-4F1A-9832-F4AB67AA8919}" dt="2025-01-07T06:11:16.184" v="2440" actId="20577"/>
        <pc:sldMkLst>
          <pc:docMk/>
          <pc:sldMk cId="499147431" sldId="343"/>
        </pc:sldMkLst>
      </pc:sldChg>
      <pc:sldChg chg="addSp delSp modSp new mod">
        <pc:chgData name="航 兼定" userId="2cea9637512ddc23" providerId="LiveId" clId="{734581C8-816E-4F1A-9832-F4AB67AA8919}" dt="2025-01-07T06:37:08.295" v="2545" actId="13926"/>
        <pc:sldMkLst>
          <pc:docMk/>
          <pc:sldMk cId="3682259530" sldId="344"/>
        </pc:sldMkLst>
      </pc:sldChg>
      <pc:sldChg chg="addSp modSp new mod">
        <pc:chgData name="航 兼定" userId="2cea9637512ddc23" providerId="LiveId" clId="{734581C8-816E-4F1A-9832-F4AB67AA8919}" dt="2025-01-07T10:57:23.667" v="2809" actId="20577"/>
        <pc:sldMkLst>
          <pc:docMk/>
          <pc:sldMk cId="317156076" sldId="345"/>
        </pc:sldMkLst>
      </pc:sldChg>
    </pc:docChg>
  </pc:docChgLst>
  <pc:docChgLst>
    <pc:chgData name="航 兼定" userId="2cea9637512ddc23" providerId="LiveId" clId="{C54AE1E9-FB87-4187-9942-D9F55F6F6D4D}"/>
    <pc:docChg chg="custSel delSld modSld sldOrd">
      <pc:chgData name="航 兼定" userId="2cea9637512ddc23" providerId="LiveId" clId="{C54AE1E9-FB87-4187-9942-D9F55F6F6D4D}" dt="2025-04-08T06:59:48.550" v="15"/>
      <pc:docMkLst>
        <pc:docMk/>
      </pc:docMkLst>
      <pc:sldChg chg="del">
        <pc:chgData name="航 兼定" userId="2cea9637512ddc23" providerId="LiveId" clId="{C54AE1E9-FB87-4187-9942-D9F55F6F6D4D}" dt="2025-04-08T06:59:44.136" v="13" actId="2696"/>
        <pc:sldMkLst>
          <pc:docMk/>
          <pc:sldMk cId="1890867957" sldId="321"/>
        </pc:sldMkLst>
      </pc:sldChg>
      <pc:sldChg chg="del">
        <pc:chgData name="航 兼定" userId="2cea9637512ddc23" providerId="LiveId" clId="{C54AE1E9-FB87-4187-9942-D9F55F6F6D4D}" dt="2025-04-08T06:58:29.509" v="0" actId="2696"/>
        <pc:sldMkLst>
          <pc:docMk/>
          <pc:sldMk cId="3651192401" sldId="328"/>
        </pc:sldMkLst>
      </pc:sldChg>
      <pc:sldChg chg="del">
        <pc:chgData name="航 兼定" userId="2cea9637512ddc23" providerId="LiveId" clId="{C54AE1E9-FB87-4187-9942-D9F55F6F6D4D}" dt="2025-04-08T06:59:44.136" v="13" actId="2696"/>
        <pc:sldMkLst>
          <pc:docMk/>
          <pc:sldMk cId="3486354644" sldId="333"/>
        </pc:sldMkLst>
      </pc:sldChg>
      <pc:sldChg chg="delSp modSp mod">
        <pc:chgData name="航 兼定" userId="2cea9637512ddc23" providerId="LiveId" clId="{C54AE1E9-FB87-4187-9942-D9F55F6F6D4D}" dt="2025-04-08T06:58:49.089" v="4" actId="1076"/>
        <pc:sldMkLst>
          <pc:docMk/>
          <pc:sldMk cId="3137891617" sldId="334"/>
        </pc:sldMkLst>
      </pc:sldChg>
      <pc:sldChg chg="ord">
        <pc:chgData name="航 兼定" userId="2cea9637512ddc23" providerId="LiveId" clId="{C54AE1E9-FB87-4187-9942-D9F55F6F6D4D}" dt="2025-04-08T06:59:23.732" v="11"/>
        <pc:sldMkLst>
          <pc:docMk/>
          <pc:sldMk cId="3120858721" sldId="337"/>
        </pc:sldMkLst>
      </pc:sldChg>
      <pc:sldChg chg="ord">
        <pc:chgData name="航 兼定" userId="2cea9637512ddc23" providerId="LiveId" clId="{C54AE1E9-FB87-4187-9942-D9F55F6F6D4D}" dt="2025-04-08T06:59:21.093" v="9"/>
        <pc:sldMkLst>
          <pc:docMk/>
          <pc:sldMk cId="1878397532" sldId="338"/>
        </pc:sldMkLst>
      </pc:sldChg>
      <pc:sldChg chg="del">
        <pc:chgData name="航 兼定" userId="2cea9637512ddc23" providerId="LiveId" clId="{C54AE1E9-FB87-4187-9942-D9F55F6F6D4D}" dt="2025-04-08T06:59:06.823" v="5" actId="2696"/>
        <pc:sldMkLst>
          <pc:docMk/>
          <pc:sldMk cId="363406452" sldId="341"/>
        </pc:sldMkLst>
      </pc:sldChg>
      <pc:sldChg chg="del">
        <pc:chgData name="航 兼定" userId="2cea9637512ddc23" providerId="LiveId" clId="{C54AE1E9-FB87-4187-9942-D9F55F6F6D4D}" dt="2025-04-08T06:59:35.935" v="12" actId="2696"/>
        <pc:sldMkLst>
          <pc:docMk/>
          <pc:sldMk cId="3755244341" sldId="342"/>
        </pc:sldMkLst>
      </pc:sldChg>
      <pc:sldChg chg="ord">
        <pc:chgData name="航 兼定" userId="2cea9637512ddc23" providerId="LiveId" clId="{C54AE1E9-FB87-4187-9942-D9F55F6F6D4D}" dt="2025-04-08T06:59:11.255" v="7"/>
        <pc:sldMkLst>
          <pc:docMk/>
          <pc:sldMk cId="499147431" sldId="343"/>
        </pc:sldMkLst>
      </pc:sldChg>
      <pc:sldChg chg="ord">
        <pc:chgData name="航 兼定" userId="2cea9637512ddc23" providerId="LiveId" clId="{C54AE1E9-FB87-4187-9942-D9F55F6F6D4D}" dt="2025-04-08T06:59:48.550" v="15"/>
        <pc:sldMkLst>
          <pc:docMk/>
          <pc:sldMk cId="3682259530" sldId="344"/>
        </pc:sldMkLst>
      </pc:sldChg>
      <pc:sldChg chg="del">
        <pc:chgData name="航 兼定" userId="2cea9637512ddc23" providerId="LiveId" clId="{C54AE1E9-FB87-4187-9942-D9F55F6F6D4D}" dt="2025-04-08T06:59:44.136" v="13" actId="2696"/>
        <pc:sldMkLst>
          <pc:docMk/>
          <pc:sldMk cId="317156076" sldId="34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F37BA-5D06-40CA-A2E2-B22706B675F5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1935-AE88-432F-9725-554389DDD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966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6101E7-D314-8E50-286A-1FC2F5FF8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12E93-AF00-4F5A-7BAA-36BB98A7E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3CA2D6-B6CC-BCFB-A150-9DC4D833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D10C54-98B1-5983-E81E-BACFC581C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D97E31-181E-3058-D7A5-46669C2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91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269E20-8D41-6F55-EE07-475997CCE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EA9BE7E-99C4-088C-B1CC-BD3C428C2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2500C2-1A02-16E9-DA3F-D626FD7BA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52FC52-AB94-3CB3-0B37-629296554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1D52D5-3ECB-34BA-76B4-07325C24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15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5FB0EA7-F91C-229B-E2A3-3D120A7508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2929EF-C15E-DD6C-51B4-581344F0C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E94E20-F47C-6B68-2A09-082DF55A5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202B68-8265-06E8-7034-E4F9A8732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B1D1E3-F55E-00AB-CA51-901717435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06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A88233-4AFE-4D7D-91DD-ECB848096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DDD7CB-0C02-3486-3F26-1F3844A53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7E1F58-E8E4-4BC3-2602-CA6E561D2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CAB380-8D8E-E7D7-E595-66E4266A5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3D787E-0EF9-0380-C3C6-83B7A7F94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733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59574F-5498-914E-D391-9FDFC2AB5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EFF9B5-272E-92E5-BDE7-11058D734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9FB51A-8B3B-E367-C1DA-8874A9F24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43FD59-CEF6-AFF6-D95F-A48A29F0D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E5AB14-5868-359D-6DDF-9BF917ABF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60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9743A8-619E-8F0B-A13B-C285A8411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7CEDE6-F270-9387-0B27-F10163C2D8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D6A34F-B22E-1303-805F-8D87F5CF5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88D956-07AB-65D3-AD1B-F2C9158C4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FB5D2E8-842D-244A-B503-CC76FFC64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EF7EAF-C313-0767-ECE3-4D5091AAF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91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92B25B-9B43-985D-9B2E-C25619353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23F1E2-5F0E-C714-20D7-BCAA601B9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8F022D-D00A-4D83-4531-556DD7FC4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1C5BE7E-97D7-9E7B-B0CE-AB425B5D08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645255B-FB31-D1EB-26A7-46F3CFA003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494F08A-3112-E483-3727-0C9826DAB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56461E9-17FA-4F2D-482D-C7EB5CBE1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68E09D1-6C23-881D-DFD0-91A0CFE30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71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E62DBE-AD72-BC7D-D976-6E442340F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1ED2CB8-7803-7B67-1A44-C1508C778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F46525-C888-8B02-81D3-FAF326364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53DE81C-CBFF-560F-F640-8FDA88E9B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40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D5AB22-1EEB-6CA5-B219-3A40029D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3B032A3-C027-619D-AA44-85AD900AA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F48BBC-C1E4-DF23-9AB6-3CC9C1F7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817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6A7323-F08F-1C14-9F81-D29AB2657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A1ECFE9-571E-6951-0825-196E5A8FD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42E724-5302-D3B7-9303-46B27B966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0FEC3E7-E280-0DCF-B7F0-9935F0F63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E64B82-D72B-7995-3168-AAFAEC39D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F057F6-517E-A740-35D5-E84792C78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43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77E6BF-9B18-3C56-18DE-551198B76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1CFFC47-B6CC-DFE3-C297-C1331D9B17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204F01-1621-EDD1-B7FB-519A78AD6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7CDC4E-E33A-4FE7-9A4D-23689E38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83AEDBC-46DE-04FC-B0BF-9251C4C66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3D4711-327A-BF94-DA37-A798F31C5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98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54D9D2C-FD19-E7B8-1A5F-3758E0065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B2DC9E-64C8-00FE-304A-E972F4402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27BC3D-5A70-5A8C-C0B3-F918CA4BE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4B755-EB66-4AD4-9288-2DCBD91C2496}" type="datetimeFigureOut">
              <a:rPr kumimoji="1" lang="ja-JP" altLang="en-US" smtClean="0"/>
              <a:t>2025/9/7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953D44-86D9-FBD3-46F9-3322AD5C67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0AECF9-D89C-2D6F-00DB-6E3FD4157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39CF0-2F24-48B3-B148-1A36BE2E1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96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457D0-E166-908F-BB33-74963A446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42DF011-DD3B-8C8F-1F5D-A57DC601D197}"/>
              </a:ext>
            </a:extLst>
          </p:cNvPr>
          <p:cNvGrpSpPr/>
          <p:nvPr/>
        </p:nvGrpSpPr>
        <p:grpSpPr>
          <a:xfrm>
            <a:off x="864146" y="1465112"/>
            <a:ext cx="10463708" cy="3519626"/>
            <a:chOff x="677715" y="1419845"/>
            <a:chExt cx="10463708" cy="3519626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CB718B8F-54C2-5C23-2E6B-870ADD48C1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25350" y="1419845"/>
              <a:ext cx="4838065" cy="3306010"/>
            </a:xfrm>
            <a:prstGeom prst="rect">
              <a:avLst/>
            </a:prstGeom>
          </p:spPr>
        </p:pic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90F4D475-E09B-A5F4-18F5-4B04A8585622}"/>
                </a:ext>
              </a:extLst>
            </p:cNvPr>
            <p:cNvSpPr txBox="1"/>
            <p:nvPr/>
          </p:nvSpPr>
          <p:spPr>
            <a:xfrm>
              <a:off x="2397439" y="4229400"/>
              <a:ext cx="20569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Months after R0 resection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553660A9-A1EC-C50E-3E57-D3BC15971519}"/>
                </a:ext>
              </a:extLst>
            </p:cNvPr>
            <p:cNvSpPr txBox="1"/>
            <p:nvPr/>
          </p:nvSpPr>
          <p:spPr>
            <a:xfrm rot="10800000">
              <a:off x="1009661" y="2498567"/>
              <a:ext cx="400110" cy="7255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RFS</a:t>
              </a:r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rate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4708DB5C-D958-81DF-B717-6CF33AC8E009}"/>
                </a:ext>
              </a:extLst>
            </p:cNvPr>
            <p:cNvSpPr txBox="1"/>
            <p:nvPr/>
          </p:nvSpPr>
          <p:spPr>
            <a:xfrm>
              <a:off x="1614905" y="4620859"/>
              <a:ext cx="447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115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60DBD475-F24B-4BC7-1F63-250BA629360F}"/>
                </a:ext>
              </a:extLst>
            </p:cNvPr>
            <p:cNvSpPr txBox="1"/>
            <p:nvPr/>
          </p:nvSpPr>
          <p:spPr>
            <a:xfrm>
              <a:off x="2229988" y="4623569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39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A97EF1B-C0AE-3323-1521-DF177DE0FB50}"/>
                </a:ext>
              </a:extLst>
            </p:cNvPr>
            <p:cNvSpPr txBox="1"/>
            <p:nvPr/>
          </p:nvSpPr>
          <p:spPr>
            <a:xfrm>
              <a:off x="2845071" y="4620859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26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F8727DC0-7199-7DC1-3094-EC2AC262D1F9}"/>
                </a:ext>
              </a:extLst>
            </p:cNvPr>
            <p:cNvSpPr txBox="1"/>
            <p:nvPr/>
          </p:nvSpPr>
          <p:spPr>
            <a:xfrm>
              <a:off x="1255950" y="4620859"/>
              <a:ext cx="3145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FEA79DE-040C-81C2-FE1A-E6F1635B8DB2}"/>
                </a:ext>
              </a:extLst>
            </p:cNvPr>
            <p:cNvSpPr txBox="1"/>
            <p:nvPr/>
          </p:nvSpPr>
          <p:spPr>
            <a:xfrm>
              <a:off x="3429781" y="461412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8A305A15-A9E3-4D4B-899E-1D59698463E1}"/>
                </a:ext>
              </a:extLst>
            </p:cNvPr>
            <p:cNvSpPr txBox="1"/>
            <p:nvPr/>
          </p:nvSpPr>
          <p:spPr>
            <a:xfrm>
              <a:off x="4051648" y="463169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5677C216-7947-C9FA-6FAA-0F3B8D2BDDD8}"/>
                </a:ext>
              </a:extLst>
            </p:cNvPr>
            <p:cNvSpPr txBox="1"/>
            <p:nvPr/>
          </p:nvSpPr>
          <p:spPr>
            <a:xfrm>
              <a:off x="4654031" y="4620859"/>
              <a:ext cx="2744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D73E92DF-D3C9-1C64-A4AF-70697EE2E885}"/>
                </a:ext>
              </a:extLst>
            </p:cNvPr>
            <p:cNvSpPr txBox="1"/>
            <p:nvPr/>
          </p:nvSpPr>
          <p:spPr>
            <a:xfrm>
              <a:off x="5249142" y="4625563"/>
              <a:ext cx="2744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AD246842-371E-39FA-C092-BD81B919984E}"/>
                </a:ext>
              </a:extLst>
            </p:cNvPr>
            <p:cNvSpPr txBox="1"/>
            <p:nvPr/>
          </p:nvSpPr>
          <p:spPr>
            <a:xfrm>
              <a:off x="1217754" y="4353560"/>
              <a:ext cx="12618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Number at risk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91DA8166-C96C-C0AE-5821-D82507749D0C}"/>
                </a:ext>
              </a:extLst>
            </p:cNvPr>
            <p:cNvSpPr txBox="1"/>
            <p:nvPr/>
          </p:nvSpPr>
          <p:spPr>
            <a:xfrm>
              <a:off x="677715" y="141984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(a)</a:t>
              </a:r>
              <a:endParaRPr kumimoji="1"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ED4BC1DD-0428-4D2E-6A1D-4323D3E4E0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03358" y="1419845"/>
              <a:ext cx="4838065" cy="3306010"/>
            </a:xfrm>
            <a:prstGeom prst="rect">
              <a:avLst/>
            </a:prstGeom>
          </p:spPr>
        </p:pic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1B5C9214-E2EB-0BD2-F5C3-75920B2EBD7C}"/>
                </a:ext>
              </a:extLst>
            </p:cNvPr>
            <p:cNvSpPr txBox="1"/>
            <p:nvPr/>
          </p:nvSpPr>
          <p:spPr>
            <a:xfrm>
              <a:off x="8060746" y="4199671"/>
              <a:ext cx="21755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Months after liver resection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94800549-5370-6C1C-1004-8CEF312D91A1}"/>
                </a:ext>
              </a:extLst>
            </p:cNvPr>
            <p:cNvSpPr txBox="1"/>
            <p:nvPr/>
          </p:nvSpPr>
          <p:spPr>
            <a:xfrm rot="10800000">
              <a:off x="6490728" y="2354297"/>
              <a:ext cx="400110" cy="101406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Survival rate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58B4CDEA-6B67-DB30-FC52-AF36C5DF42E9}"/>
                </a:ext>
              </a:extLst>
            </p:cNvPr>
            <p:cNvSpPr txBox="1"/>
            <p:nvPr/>
          </p:nvSpPr>
          <p:spPr>
            <a:xfrm>
              <a:off x="7049829" y="4609418"/>
              <a:ext cx="447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115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FD0CC8B1-68EB-926D-A99D-231E9624B2FC}"/>
                </a:ext>
              </a:extLst>
            </p:cNvPr>
            <p:cNvSpPr txBox="1"/>
            <p:nvPr/>
          </p:nvSpPr>
          <p:spPr>
            <a:xfrm>
              <a:off x="7664912" y="4612128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84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84717945-8EAB-F17D-5EBC-806279277461}"/>
                </a:ext>
              </a:extLst>
            </p:cNvPr>
            <p:cNvSpPr txBox="1"/>
            <p:nvPr/>
          </p:nvSpPr>
          <p:spPr>
            <a:xfrm>
              <a:off x="8279995" y="4609418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52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7CEDBADE-B055-5991-51CB-540E225FAE2E}"/>
                </a:ext>
              </a:extLst>
            </p:cNvPr>
            <p:cNvSpPr txBox="1"/>
            <p:nvPr/>
          </p:nvSpPr>
          <p:spPr>
            <a:xfrm>
              <a:off x="6690874" y="4609418"/>
              <a:ext cx="3145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503C8158-2CA7-284C-6574-D1C4D7B81246}"/>
                </a:ext>
              </a:extLst>
            </p:cNvPr>
            <p:cNvSpPr txBox="1"/>
            <p:nvPr/>
          </p:nvSpPr>
          <p:spPr>
            <a:xfrm>
              <a:off x="8864705" y="4602681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E12DAB98-E665-7B76-CD41-E73466352C05}"/>
                </a:ext>
              </a:extLst>
            </p:cNvPr>
            <p:cNvSpPr txBox="1"/>
            <p:nvPr/>
          </p:nvSpPr>
          <p:spPr>
            <a:xfrm>
              <a:off x="9486572" y="4620253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AA3B8CCA-FC14-A3E0-E603-6EC824349C94}"/>
                </a:ext>
              </a:extLst>
            </p:cNvPr>
            <p:cNvSpPr txBox="1"/>
            <p:nvPr/>
          </p:nvSpPr>
          <p:spPr>
            <a:xfrm>
              <a:off x="10088955" y="4609418"/>
              <a:ext cx="2744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D80D5EE6-4817-B81D-DCB6-011BDE4B28A5}"/>
                </a:ext>
              </a:extLst>
            </p:cNvPr>
            <p:cNvSpPr txBox="1"/>
            <p:nvPr/>
          </p:nvSpPr>
          <p:spPr>
            <a:xfrm>
              <a:off x="10684066" y="4614122"/>
              <a:ext cx="2744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0A6639CC-1FF4-28C5-D4BF-CCC537F4BB77}"/>
                </a:ext>
              </a:extLst>
            </p:cNvPr>
            <p:cNvSpPr txBox="1"/>
            <p:nvPr/>
          </p:nvSpPr>
          <p:spPr>
            <a:xfrm>
              <a:off x="6652678" y="4342119"/>
              <a:ext cx="12618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Number at risk</a:t>
              </a:r>
              <a:endPara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0CFF7349-F64B-04BF-4C8F-8F8FB7AD828F}"/>
                </a:ext>
              </a:extLst>
            </p:cNvPr>
            <p:cNvSpPr txBox="1"/>
            <p:nvPr/>
          </p:nvSpPr>
          <p:spPr>
            <a:xfrm>
              <a:off x="6130371" y="1419845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(b)</a:t>
              </a:r>
              <a:endParaRPr kumimoji="1"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CC7CCC-CC71-259D-224C-E0FEF7BFB729}"/>
              </a:ext>
            </a:extLst>
          </p:cNvPr>
          <p:cNvSpPr txBox="1"/>
          <p:nvPr/>
        </p:nvSpPr>
        <p:spPr>
          <a:xfrm>
            <a:off x="262550" y="289711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>
                <a:latin typeface="Times New Roman" panose="02020603050405020304" pitchFamily="18" charset="0"/>
                <a:cs typeface="Times New Roman" panose="02020603050405020304" pitchFamily="18" charset="0"/>
              </a:rPr>
              <a:t>Additional 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1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91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1873</TotalTime>
  <Words>43</Words>
  <Application>Microsoft Office PowerPoint</Application>
  <PresentationFormat>ワイド画面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航 兼定</dc:creator>
  <cp:lastModifiedBy>航 兼定</cp:lastModifiedBy>
  <cp:revision>2</cp:revision>
  <cp:lastPrinted>2024-12-31T02:55:42Z</cp:lastPrinted>
  <dcterms:created xsi:type="dcterms:W3CDTF">2024-11-05T23:08:32Z</dcterms:created>
  <dcterms:modified xsi:type="dcterms:W3CDTF">2025-09-07T00:36:53Z</dcterms:modified>
</cp:coreProperties>
</file>