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56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254399-5661-4116-9773-E22A3E20D844}" v="158" dt="2025-10-01T10:06:58.1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8846" autoAdjust="0"/>
  </p:normalViewPr>
  <p:slideViewPr>
    <p:cSldViewPr snapToGrid="0">
      <p:cViewPr>
        <p:scale>
          <a:sx n="75" d="100"/>
          <a:sy n="75" d="100"/>
        </p:scale>
        <p:origin x="723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OIYOUNGWON" userId="845473f7-ac15-40a7-b10c-6a41d328a63f" providerId="ADAL" clId="{D53647A3-46A7-4624-99AA-76D76180FFFF}"/>
    <pc:docChg chg="undo custSel addSld delSld modSld sldOrd">
      <pc:chgData name="CHOIYOUNGWON" userId="845473f7-ac15-40a7-b10c-6a41d328a63f" providerId="ADAL" clId="{D53647A3-46A7-4624-99AA-76D76180FFFF}" dt="2025-10-01T10:16:19.569" v="908" actId="115"/>
      <pc:docMkLst>
        <pc:docMk/>
      </pc:docMkLst>
      <pc:sldChg chg="addSp delSp modSp mod modNotesTx">
        <pc:chgData name="CHOIYOUNGWON" userId="845473f7-ac15-40a7-b10c-6a41d328a63f" providerId="ADAL" clId="{D53647A3-46A7-4624-99AA-76D76180FFFF}" dt="2025-10-01T10:15:49.316" v="907" actId="20577"/>
        <pc:sldMkLst>
          <pc:docMk/>
          <pc:sldMk cId="2720088409" sldId="256"/>
        </pc:sldMkLst>
        <pc:spChg chg="mod">
          <ac:chgData name="CHOIYOUNGWON" userId="845473f7-ac15-40a7-b10c-6a41d328a63f" providerId="ADAL" clId="{D53647A3-46A7-4624-99AA-76D76180FFFF}" dt="2025-10-01T09:39:49.635" v="435" actId="571"/>
          <ac:spMkLst>
            <pc:docMk/>
            <pc:sldMk cId="2720088409" sldId="256"/>
            <ac:spMk id="37" creationId="{18B36A3A-E0DC-7AD4-ED93-CF78C071E17D}"/>
          </ac:spMkLst>
        </pc:spChg>
        <pc:spChg chg="mod">
          <ac:chgData name="CHOIYOUNGWON" userId="845473f7-ac15-40a7-b10c-6a41d328a63f" providerId="ADAL" clId="{D53647A3-46A7-4624-99AA-76D76180FFFF}" dt="2025-10-01T09:39:49.635" v="435" actId="571"/>
          <ac:spMkLst>
            <pc:docMk/>
            <pc:sldMk cId="2720088409" sldId="256"/>
            <ac:spMk id="41" creationId="{E56A0603-055E-50E7-4E3E-77AAA2D2C98F}"/>
          </ac:spMkLst>
        </pc:spChg>
        <pc:spChg chg="mod">
          <ac:chgData name="CHOIYOUNGWON" userId="845473f7-ac15-40a7-b10c-6a41d328a63f" providerId="ADAL" clId="{D53647A3-46A7-4624-99AA-76D76180FFFF}" dt="2025-10-01T09:39:49.635" v="435" actId="571"/>
          <ac:spMkLst>
            <pc:docMk/>
            <pc:sldMk cId="2720088409" sldId="256"/>
            <ac:spMk id="43" creationId="{0FA7C59A-456D-DBAA-8ACA-E129067E9F6A}"/>
          </ac:spMkLst>
        </pc:spChg>
        <pc:spChg chg="mod">
          <ac:chgData name="CHOIYOUNGWON" userId="845473f7-ac15-40a7-b10c-6a41d328a63f" providerId="ADAL" clId="{D53647A3-46A7-4624-99AA-76D76180FFFF}" dt="2025-10-01T09:39:49.635" v="435" actId="571"/>
          <ac:spMkLst>
            <pc:docMk/>
            <pc:sldMk cId="2720088409" sldId="256"/>
            <ac:spMk id="44" creationId="{E43E9237-FDF5-166F-1971-CCAF0AB23E8A}"/>
          </ac:spMkLst>
        </pc:spChg>
        <pc:spChg chg="mod">
          <ac:chgData name="CHOIYOUNGWON" userId="845473f7-ac15-40a7-b10c-6a41d328a63f" providerId="ADAL" clId="{D53647A3-46A7-4624-99AA-76D76180FFFF}" dt="2025-10-01T09:39:49.635" v="435" actId="571"/>
          <ac:spMkLst>
            <pc:docMk/>
            <pc:sldMk cId="2720088409" sldId="256"/>
            <ac:spMk id="46" creationId="{9451CC73-BD11-E3F1-9B5C-34E8EDAE1AE9}"/>
          </ac:spMkLst>
        </pc:spChg>
        <pc:spChg chg="mod">
          <ac:chgData name="CHOIYOUNGWON" userId="845473f7-ac15-40a7-b10c-6a41d328a63f" providerId="ADAL" clId="{D53647A3-46A7-4624-99AA-76D76180FFFF}" dt="2025-10-01T09:39:49.635" v="435" actId="571"/>
          <ac:spMkLst>
            <pc:docMk/>
            <pc:sldMk cId="2720088409" sldId="256"/>
            <ac:spMk id="47" creationId="{8AF64248-0518-8A18-293F-E3D0EC3CA346}"/>
          </ac:spMkLst>
        </pc:spChg>
        <pc:spChg chg="mod">
          <ac:chgData name="CHOIYOUNGWON" userId="845473f7-ac15-40a7-b10c-6a41d328a63f" providerId="ADAL" clId="{D53647A3-46A7-4624-99AA-76D76180FFFF}" dt="2025-10-01T09:39:49.635" v="435" actId="571"/>
          <ac:spMkLst>
            <pc:docMk/>
            <pc:sldMk cId="2720088409" sldId="256"/>
            <ac:spMk id="49" creationId="{B0A507F1-2B20-160A-2466-39041271A7E2}"/>
          </ac:spMkLst>
        </pc:spChg>
        <pc:spChg chg="mod">
          <ac:chgData name="CHOIYOUNGWON" userId="845473f7-ac15-40a7-b10c-6a41d328a63f" providerId="ADAL" clId="{D53647A3-46A7-4624-99AA-76D76180FFFF}" dt="2025-10-01T09:39:49.635" v="435" actId="571"/>
          <ac:spMkLst>
            <pc:docMk/>
            <pc:sldMk cId="2720088409" sldId="256"/>
            <ac:spMk id="53" creationId="{AA54CD0E-1767-C643-29C8-D5C8C18B3F77}"/>
          </ac:spMkLst>
        </pc:spChg>
        <pc:spChg chg="mod">
          <ac:chgData name="CHOIYOUNGWON" userId="845473f7-ac15-40a7-b10c-6a41d328a63f" providerId="ADAL" clId="{D53647A3-46A7-4624-99AA-76D76180FFFF}" dt="2025-10-01T09:39:49.635" v="435" actId="571"/>
          <ac:spMkLst>
            <pc:docMk/>
            <pc:sldMk cId="2720088409" sldId="256"/>
            <ac:spMk id="57" creationId="{4EE03022-F0FD-9702-B76E-B82C79800DA0}"/>
          </ac:spMkLst>
        </pc:spChg>
        <pc:spChg chg="mod">
          <ac:chgData name="CHOIYOUNGWON" userId="845473f7-ac15-40a7-b10c-6a41d328a63f" providerId="ADAL" clId="{D53647A3-46A7-4624-99AA-76D76180FFFF}" dt="2025-10-01T09:39:49.635" v="435" actId="571"/>
          <ac:spMkLst>
            <pc:docMk/>
            <pc:sldMk cId="2720088409" sldId="256"/>
            <ac:spMk id="58" creationId="{AB38112A-1288-F315-D73E-DA2BB63B93EB}"/>
          </ac:spMkLst>
        </pc:spChg>
        <pc:spChg chg="del mod topLvl">
          <ac:chgData name="CHOIYOUNGWON" userId="845473f7-ac15-40a7-b10c-6a41d328a63f" providerId="ADAL" clId="{D53647A3-46A7-4624-99AA-76D76180FFFF}" dt="2025-10-01T09:53:31.872" v="632" actId="478"/>
          <ac:spMkLst>
            <pc:docMk/>
            <pc:sldMk cId="2720088409" sldId="256"/>
            <ac:spMk id="68" creationId="{B897955A-68A5-269C-DBA1-F35D3A1C159D}"/>
          </ac:spMkLst>
        </pc:spChg>
        <pc:spChg chg="del mod topLvl">
          <ac:chgData name="CHOIYOUNGWON" userId="845473f7-ac15-40a7-b10c-6a41d328a63f" providerId="ADAL" clId="{D53647A3-46A7-4624-99AA-76D76180FFFF}" dt="2025-10-01T09:53:31.872" v="632" actId="478"/>
          <ac:spMkLst>
            <pc:docMk/>
            <pc:sldMk cId="2720088409" sldId="256"/>
            <ac:spMk id="69" creationId="{D1D69B49-12E6-FAE5-2C1D-86D1F5117B44}"/>
          </ac:spMkLst>
        </pc:spChg>
        <pc:spChg chg="del mod topLvl">
          <ac:chgData name="CHOIYOUNGWON" userId="845473f7-ac15-40a7-b10c-6a41d328a63f" providerId="ADAL" clId="{D53647A3-46A7-4624-99AA-76D76180FFFF}" dt="2025-10-01T09:54:42.681" v="652" actId="478"/>
          <ac:spMkLst>
            <pc:docMk/>
            <pc:sldMk cId="2720088409" sldId="256"/>
            <ac:spMk id="72" creationId="{8E610C2F-0925-47A2-30B8-0ABEB6CA15D8}"/>
          </ac:spMkLst>
        </pc:spChg>
        <pc:spChg chg="del mod topLvl">
          <ac:chgData name="CHOIYOUNGWON" userId="845473f7-ac15-40a7-b10c-6a41d328a63f" providerId="ADAL" clId="{D53647A3-46A7-4624-99AA-76D76180FFFF}" dt="2025-10-01T09:54:42.681" v="652" actId="478"/>
          <ac:spMkLst>
            <pc:docMk/>
            <pc:sldMk cId="2720088409" sldId="256"/>
            <ac:spMk id="73" creationId="{877E26B5-DC96-3D85-E0A2-3E978D1DF448}"/>
          </ac:spMkLst>
        </pc:spChg>
        <pc:spChg chg="del mod topLvl">
          <ac:chgData name="CHOIYOUNGWON" userId="845473f7-ac15-40a7-b10c-6a41d328a63f" providerId="ADAL" clId="{D53647A3-46A7-4624-99AA-76D76180FFFF}" dt="2025-10-01T09:55:21.948" v="671" actId="478"/>
          <ac:spMkLst>
            <pc:docMk/>
            <pc:sldMk cId="2720088409" sldId="256"/>
            <ac:spMk id="76" creationId="{0E8122A9-E3B0-F92B-C2A4-47E65001F209}"/>
          </ac:spMkLst>
        </pc:spChg>
        <pc:spChg chg="del mod topLvl">
          <ac:chgData name="CHOIYOUNGWON" userId="845473f7-ac15-40a7-b10c-6a41d328a63f" providerId="ADAL" clId="{D53647A3-46A7-4624-99AA-76D76180FFFF}" dt="2025-10-01T09:55:21.948" v="671" actId="478"/>
          <ac:spMkLst>
            <pc:docMk/>
            <pc:sldMk cId="2720088409" sldId="256"/>
            <ac:spMk id="77" creationId="{6867B5CE-2CD4-64CD-BE80-7DF5EE2B2085}"/>
          </ac:spMkLst>
        </pc:spChg>
        <pc:spChg chg="del mod topLvl">
          <ac:chgData name="CHOIYOUNGWON" userId="845473f7-ac15-40a7-b10c-6a41d328a63f" providerId="ADAL" clId="{D53647A3-46A7-4624-99AA-76D76180FFFF}" dt="2025-10-01T09:53:06.077" v="619" actId="478"/>
          <ac:spMkLst>
            <pc:docMk/>
            <pc:sldMk cId="2720088409" sldId="256"/>
            <ac:spMk id="80" creationId="{D526C4FA-C7E1-C1D8-FA54-FC3197C3E4C0}"/>
          </ac:spMkLst>
        </pc:spChg>
        <pc:spChg chg="del mod">
          <ac:chgData name="CHOIYOUNGWON" userId="845473f7-ac15-40a7-b10c-6a41d328a63f" providerId="ADAL" clId="{D53647A3-46A7-4624-99AA-76D76180FFFF}" dt="2025-10-01T09:53:06.077" v="619" actId="478"/>
          <ac:spMkLst>
            <pc:docMk/>
            <pc:sldMk cId="2720088409" sldId="256"/>
            <ac:spMk id="81" creationId="{8924F405-3793-4615-13A2-796C9A230B08}"/>
          </ac:spMkLst>
        </pc:spChg>
        <pc:spChg chg="del mod">
          <ac:chgData name="CHOIYOUNGWON" userId="845473f7-ac15-40a7-b10c-6a41d328a63f" providerId="ADAL" clId="{D53647A3-46A7-4624-99AA-76D76180FFFF}" dt="2025-10-01T09:52:09.252" v="590" actId="478"/>
          <ac:spMkLst>
            <pc:docMk/>
            <pc:sldMk cId="2720088409" sldId="256"/>
            <ac:spMk id="84" creationId="{AE200B0B-2CD6-BC8A-366E-D6579C176E92}"/>
          </ac:spMkLst>
        </pc:spChg>
        <pc:spChg chg="del mod topLvl">
          <ac:chgData name="CHOIYOUNGWON" userId="845473f7-ac15-40a7-b10c-6a41d328a63f" providerId="ADAL" clId="{D53647A3-46A7-4624-99AA-76D76180FFFF}" dt="2025-10-01T09:52:09.252" v="590" actId="478"/>
          <ac:spMkLst>
            <pc:docMk/>
            <pc:sldMk cId="2720088409" sldId="256"/>
            <ac:spMk id="85" creationId="{F5C34B07-191D-3F16-30BF-CF74CC07EA7C}"/>
          </ac:spMkLst>
        </pc:spChg>
        <pc:spChg chg="mod topLvl">
          <ac:chgData name="CHOIYOUNGWON" userId="845473f7-ac15-40a7-b10c-6a41d328a63f" providerId="ADAL" clId="{D53647A3-46A7-4624-99AA-76D76180FFFF}" dt="2025-10-01T09:56:42.645" v="702" actId="1036"/>
          <ac:spMkLst>
            <pc:docMk/>
            <pc:sldMk cId="2720088409" sldId="256"/>
            <ac:spMk id="88" creationId="{6DCDF561-566A-E14E-37CA-D49B676CB7D3}"/>
          </ac:spMkLst>
        </pc:spChg>
        <pc:spChg chg="mod topLvl">
          <ac:chgData name="CHOIYOUNGWON" userId="845473f7-ac15-40a7-b10c-6a41d328a63f" providerId="ADAL" clId="{D53647A3-46A7-4624-99AA-76D76180FFFF}" dt="2025-10-01T09:56:48.126" v="706" actId="1037"/>
          <ac:spMkLst>
            <pc:docMk/>
            <pc:sldMk cId="2720088409" sldId="256"/>
            <ac:spMk id="89" creationId="{7BA45AAA-AD34-5A7B-AABE-B7A6169A39FA}"/>
          </ac:spMkLst>
        </pc:spChg>
        <pc:spChg chg="add mod">
          <ac:chgData name="CHOIYOUNGWON" userId="845473f7-ac15-40a7-b10c-6a41d328a63f" providerId="ADAL" clId="{D53647A3-46A7-4624-99AA-76D76180FFFF}" dt="2025-10-01T09:56:33.340" v="698" actId="1035"/>
          <ac:spMkLst>
            <pc:docMk/>
            <pc:sldMk cId="2720088409" sldId="256"/>
            <ac:spMk id="96" creationId="{5FCAA7B7-7852-3CA6-220A-E3660BD5263F}"/>
          </ac:spMkLst>
        </pc:spChg>
        <pc:spChg chg="add mod">
          <ac:chgData name="CHOIYOUNGWON" userId="845473f7-ac15-40a7-b10c-6a41d328a63f" providerId="ADAL" clId="{D53647A3-46A7-4624-99AA-76D76180FFFF}" dt="2025-10-01T09:56:53.110" v="710" actId="1037"/>
          <ac:spMkLst>
            <pc:docMk/>
            <pc:sldMk cId="2720088409" sldId="256"/>
            <ac:spMk id="97" creationId="{955977D6-03B0-A75F-06B9-12D94D975E23}"/>
          </ac:spMkLst>
        </pc:spChg>
        <pc:spChg chg="add mod">
          <ac:chgData name="CHOIYOUNGWON" userId="845473f7-ac15-40a7-b10c-6a41d328a63f" providerId="ADAL" clId="{D53647A3-46A7-4624-99AA-76D76180FFFF}" dt="2025-10-01T09:56:37.385" v="701" actId="1036"/>
          <ac:spMkLst>
            <pc:docMk/>
            <pc:sldMk cId="2720088409" sldId="256"/>
            <ac:spMk id="98" creationId="{D7B46667-9AE6-1053-8BAF-B81874391FF1}"/>
          </ac:spMkLst>
        </pc:spChg>
        <pc:spChg chg="add mod">
          <ac:chgData name="CHOIYOUNGWON" userId="845473f7-ac15-40a7-b10c-6a41d328a63f" providerId="ADAL" clId="{D53647A3-46A7-4624-99AA-76D76180FFFF}" dt="2025-10-01T09:53:21.748" v="627" actId="164"/>
          <ac:spMkLst>
            <pc:docMk/>
            <pc:sldMk cId="2720088409" sldId="256"/>
            <ac:spMk id="99" creationId="{7FAAA922-F7CB-FFD2-2DDE-10D4D5438E40}"/>
          </ac:spMkLst>
        </pc:spChg>
        <pc:spChg chg="add mod">
          <ac:chgData name="CHOIYOUNGWON" userId="845473f7-ac15-40a7-b10c-6a41d328a63f" providerId="ADAL" clId="{D53647A3-46A7-4624-99AA-76D76180FFFF}" dt="2025-10-01T09:58:37.215" v="750" actId="164"/>
          <ac:spMkLst>
            <pc:docMk/>
            <pc:sldMk cId="2720088409" sldId="256"/>
            <ac:spMk id="101" creationId="{D068A815-F835-FB1A-9D61-3ACD85FFEB13}"/>
          </ac:spMkLst>
        </pc:spChg>
        <pc:spChg chg="add mod">
          <ac:chgData name="CHOIYOUNGWON" userId="845473f7-ac15-40a7-b10c-6a41d328a63f" providerId="ADAL" clId="{D53647A3-46A7-4624-99AA-76D76180FFFF}" dt="2025-10-01T09:58:37.215" v="750" actId="164"/>
          <ac:spMkLst>
            <pc:docMk/>
            <pc:sldMk cId="2720088409" sldId="256"/>
            <ac:spMk id="102" creationId="{9EDE712A-FDA0-2A52-4024-9962824E1AD7}"/>
          </ac:spMkLst>
        </pc:spChg>
        <pc:spChg chg="add mod">
          <ac:chgData name="CHOIYOUNGWON" userId="845473f7-ac15-40a7-b10c-6a41d328a63f" providerId="ADAL" clId="{D53647A3-46A7-4624-99AA-76D76180FFFF}" dt="2025-10-01T09:57:17.878" v="730" actId="1036"/>
          <ac:spMkLst>
            <pc:docMk/>
            <pc:sldMk cId="2720088409" sldId="256"/>
            <ac:spMk id="104" creationId="{C1872F5B-7874-E834-A1A5-25D6FF562A4D}"/>
          </ac:spMkLst>
        </pc:spChg>
        <pc:spChg chg="add mod">
          <ac:chgData name="CHOIYOUNGWON" userId="845473f7-ac15-40a7-b10c-6a41d328a63f" providerId="ADAL" clId="{D53647A3-46A7-4624-99AA-76D76180FFFF}" dt="2025-10-01T09:57:13.783" v="725" actId="1038"/>
          <ac:spMkLst>
            <pc:docMk/>
            <pc:sldMk cId="2720088409" sldId="256"/>
            <ac:spMk id="105" creationId="{6A69474F-C7C5-A23B-9AC0-289F82439716}"/>
          </ac:spMkLst>
        </pc:spChg>
        <pc:spChg chg="add mod">
          <ac:chgData name="CHOIYOUNGWON" userId="845473f7-ac15-40a7-b10c-6a41d328a63f" providerId="ADAL" clId="{D53647A3-46A7-4624-99AA-76D76180FFFF}" dt="2025-10-01T09:57:00.535" v="715" actId="1036"/>
          <ac:spMkLst>
            <pc:docMk/>
            <pc:sldMk cId="2720088409" sldId="256"/>
            <ac:spMk id="106" creationId="{9CEEFC85-6DDA-26D5-8E6D-A3C56BFD9D44}"/>
          </ac:spMkLst>
        </pc:spChg>
        <pc:spChg chg="add mod">
          <ac:chgData name="CHOIYOUNGWON" userId="845473f7-ac15-40a7-b10c-6a41d328a63f" providerId="ADAL" clId="{D53647A3-46A7-4624-99AA-76D76180FFFF}" dt="2025-10-01T09:57:03.260" v="716" actId="1037"/>
          <ac:spMkLst>
            <pc:docMk/>
            <pc:sldMk cId="2720088409" sldId="256"/>
            <ac:spMk id="107" creationId="{39BA89B7-CA54-DC33-D410-0923FCFB85DF}"/>
          </ac:spMkLst>
        </pc:spChg>
        <pc:spChg chg="add mod">
          <ac:chgData name="CHOIYOUNGWON" userId="845473f7-ac15-40a7-b10c-6a41d328a63f" providerId="ADAL" clId="{D53647A3-46A7-4624-99AA-76D76180FFFF}" dt="2025-10-01T09:56:58.514" v="714" actId="1036"/>
          <ac:spMkLst>
            <pc:docMk/>
            <pc:sldMk cId="2720088409" sldId="256"/>
            <ac:spMk id="108" creationId="{684072DE-FCD0-235D-2D62-1A0FF88DC749}"/>
          </ac:spMkLst>
        </pc:spChg>
        <pc:spChg chg="add mod">
          <ac:chgData name="CHOIYOUNGWON" userId="845473f7-ac15-40a7-b10c-6a41d328a63f" providerId="ADAL" clId="{D53647A3-46A7-4624-99AA-76D76180FFFF}" dt="2025-10-01T09:56:55.409" v="711" actId="1038"/>
          <ac:spMkLst>
            <pc:docMk/>
            <pc:sldMk cId="2720088409" sldId="256"/>
            <ac:spMk id="109" creationId="{FE80AE3F-D344-7505-796D-79AC7E9FE593}"/>
          </ac:spMkLst>
        </pc:spChg>
        <pc:grpChg chg="del">
          <ac:chgData name="CHOIYOUNGWON" userId="845473f7-ac15-40a7-b10c-6a41d328a63f" providerId="ADAL" clId="{D53647A3-46A7-4624-99AA-76D76180FFFF}" dt="2025-10-01T10:00:25.289" v="782" actId="478"/>
          <ac:grpSpMkLst>
            <pc:docMk/>
            <pc:sldMk cId="2720088409" sldId="256"/>
            <ac:grpSpMk id="3" creationId="{A2B323AD-D7A3-0F66-2255-7AB3E705132A}"/>
          </ac:grpSpMkLst>
        </pc:grpChg>
        <pc:grpChg chg="del mod">
          <ac:chgData name="CHOIYOUNGWON" userId="845473f7-ac15-40a7-b10c-6a41d328a63f" providerId="ADAL" clId="{D53647A3-46A7-4624-99AA-76D76180FFFF}" dt="2025-10-01T09:58:20.465" v="745" actId="478"/>
          <ac:grpSpMkLst>
            <pc:docMk/>
            <pc:sldMk cId="2720088409" sldId="256"/>
            <ac:grpSpMk id="6" creationId="{EBA74800-249D-C953-2AF5-BC0D40463469}"/>
          </ac:grpSpMkLst>
        </pc:grpChg>
        <pc:grpChg chg="add mod">
          <ac:chgData name="CHOIYOUNGWON" userId="845473f7-ac15-40a7-b10c-6a41d328a63f" providerId="ADAL" clId="{D53647A3-46A7-4624-99AA-76D76180FFFF}" dt="2025-10-01T10:00:05.784" v="778" actId="164"/>
          <ac:grpSpMkLst>
            <pc:docMk/>
            <pc:sldMk cId="2720088409" sldId="256"/>
            <ac:grpSpMk id="95" creationId="{D0DDDFBB-397F-86E6-1CB6-B4C571728180}"/>
          </ac:grpSpMkLst>
        </pc:grpChg>
        <pc:grpChg chg="add mod">
          <ac:chgData name="CHOIYOUNGWON" userId="845473f7-ac15-40a7-b10c-6a41d328a63f" providerId="ADAL" clId="{D53647A3-46A7-4624-99AA-76D76180FFFF}" dt="2025-10-01T10:00:05.784" v="778" actId="164"/>
          <ac:grpSpMkLst>
            <pc:docMk/>
            <pc:sldMk cId="2720088409" sldId="256"/>
            <ac:grpSpMk id="100" creationId="{7DDAA361-ADCA-2219-E08B-41B1D8EC34CD}"/>
          </ac:grpSpMkLst>
        </pc:grpChg>
        <pc:grpChg chg="add mod">
          <ac:chgData name="CHOIYOUNGWON" userId="845473f7-ac15-40a7-b10c-6a41d328a63f" providerId="ADAL" clId="{D53647A3-46A7-4624-99AA-76D76180FFFF}" dt="2025-10-01T10:00:05.784" v="778" actId="164"/>
          <ac:grpSpMkLst>
            <pc:docMk/>
            <pc:sldMk cId="2720088409" sldId="256"/>
            <ac:grpSpMk id="103" creationId="{D90A2492-A853-4E1A-8116-338B58907A56}"/>
          </ac:grpSpMkLst>
        </pc:grpChg>
        <pc:grpChg chg="add mod">
          <ac:chgData name="CHOIYOUNGWON" userId="845473f7-ac15-40a7-b10c-6a41d328a63f" providerId="ADAL" clId="{D53647A3-46A7-4624-99AA-76D76180FFFF}" dt="2025-10-01T10:00:05.784" v="778" actId="164"/>
          <ac:grpSpMkLst>
            <pc:docMk/>
            <pc:sldMk cId="2720088409" sldId="256"/>
            <ac:grpSpMk id="110" creationId="{8218291F-2019-F819-DE57-636AEA61EEDE}"/>
          </ac:grpSpMkLst>
        </pc:grpChg>
        <pc:grpChg chg="add mod">
          <ac:chgData name="CHOIYOUNGWON" userId="845473f7-ac15-40a7-b10c-6a41d328a63f" providerId="ADAL" clId="{D53647A3-46A7-4624-99AA-76D76180FFFF}" dt="2025-10-01T10:00:05.784" v="778" actId="164"/>
          <ac:grpSpMkLst>
            <pc:docMk/>
            <pc:sldMk cId="2720088409" sldId="256"/>
            <ac:grpSpMk id="111" creationId="{E25796B5-5CAA-5389-1B98-EBD2A29177F0}"/>
          </ac:grpSpMkLst>
        </pc:grpChg>
        <pc:grpChg chg="add mod">
          <ac:chgData name="CHOIYOUNGWON" userId="845473f7-ac15-40a7-b10c-6a41d328a63f" providerId="ADAL" clId="{D53647A3-46A7-4624-99AA-76D76180FFFF}" dt="2025-10-01T10:00:05.784" v="778" actId="164"/>
          <ac:grpSpMkLst>
            <pc:docMk/>
            <pc:sldMk cId="2720088409" sldId="256"/>
            <ac:grpSpMk id="112" creationId="{09200E74-D7E8-2A00-D94D-C8D1B9C861EE}"/>
          </ac:grpSpMkLst>
        </pc:grpChg>
        <pc:grpChg chg="add mod">
          <ac:chgData name="CHOIYOUNGWON" userId="845473f7-ac15-40a7-b10c-6a41d328a63f" providerId="ADAL" clId="{D53647A3-46A7-4624-99AA-76D76180FFFF}" dt="2025-10-01T10:00:05.784" v="778" actId="164"/>
          <ac:grpSpMkLst>
            <pc:docMk/>
            <pc:sldMk cId="2720088409" sldId="256"/>
            <ac:grpSpMk id="115" creationId="{8D9F65F3-CFF1-9DC1-5C00-1637FB63C333}"/>
          </ac:grpSpMkLst>
        </pc:grpChg>
        <pc:grpChg chg="add mod">
          <ac:chgData name="CHOIYOUNGWON" userId="845473f7-ac15-40a7-b10c-6a41d328a63f" providerId="ADAL" clId="{D53647A3-46A7-4624-99AA-76D76180FFFF}" dt="2025-10-01T10:00:10.711" v="780" actId="1076"/>
          <ac:grpSpMkLst>
            <pc:docMk/>
            <pc:sldMk cId="2720088409" sldId="256"/>
            <ac:grpSpMk id="119" creationId="{5C60036F-56BF-11F5-4404-B25C40EBDCA8}"/>
          </ac:grpSpMkLst>
        </pc:grpChg>
        <pc:picChg chg="add mod modCrop">
          <ac:chgData name="CHOIYOUNGWON" userId="845473f7-ac15-40a7-b10c-6a41d328a63f" providerId="ADAL" clId="{D53647A3-46A7-4624-99AA-76D76180FFFF}" dt="2025-10-01T09:56:10.744" v="688" actId="164"/>
          <ac:picMkLst>
            <pc:docMk/>
            <pc:sldMk cId="2720088409" sldId="256"/>
            <ac:picMk id="2" creationId="{5B4C19A2-F829-5D6D-E308-2F0D1A6A7DF9}"/>
          </ac:picMkLst>
        </pc:picChg>
        <pc:picChg chg="add mod modCrop">
          <ac:chgData name="CHOIYOUNGWON" userId="845473f7-ac15-40a7-b10c-6a41d328a63f" providerId="ADAL" clId="{D53647A3-46A7-4624-99AA-76D76180FFFF}" dt="2025-10-01T09:56:09.258" v="687" actId="164"/>
          <ac:picMkLst>
            <pc:docMk/>
            <pc:sldMk cId="2720088409" sldId="256"/>
            <ac:picMk id="59" creationId="{4E8B63C5-6FDC-D8E0-7452-2C2B4AAEADB1}"/>
          </ac:picMkLst>
        </pc:picChg>
        <pc:picChg chg="add mod modCrop">
          <ac:chgData name="CHOIYOUNGWON" userId="845473f7-ac15-40a7-b10c-6a41d328a63f" providerId="ADAL" clId="{D53647A3-46A7-4624-99AA-76D76180FFFF}" dt="2025-10-01T09:56:07.787" v="686" actId="164"/>
          <ac:picMkLst>
            <pc:docMk/>
            <pc:sldMk cId="2720088409" sldId="256"/>
            <ac:picMk id="60" creationId="{758D2BB8-3D14-F1D2-35F8-3A9E32A535CC}"/>
          </ac:picMkLst>
        </pc:picChg>
        <pc:picChg chg="add del mod">
          <ac:chgData name="CHOIYOUNGWON" userId="845473f7-ac15-40a7-b10c-6a41d328a63f" providerId="ADAL" clId="{D53647A3-46A7-4624-99AA-76D76180FFFF}" dt="2025-10-01T10:00:25.940" v="783" actId="478"/>
          <ac:picMkLst>
            <pc:docMk/>
            <pc:sldMk cId="2720088409" sldId="256"/>
            <ac:picMk id="61" creationId="{C35FF655-27A6-E733-C0D2-115E2AEFE686}"/>
          </ac:picMkLst>
        </pc:picChg>
        <pc:picChg chg="add mod modCrop">
          <ac:chgData name="CHOIYOUNGWON" userId="845473f7-ac15-40a7-b10c-6a41d328a63f" providerId="ADAL" clId="{D53647A3-46A7-4624-99AA-76D76180FFFF}" dt="2025-10-01T09:58:37.215" v="750" actId="164"/>
          <ac:picMkLst>
            <pc:docMk/>
            <pc:sldMk cId="2720088409" sldId="256"/>
            <ac:picMk id="62" creationId="{F098E686-EC83-72E6-B29B-DD93FC441B66}"/>
          </ac:picMkLst>
        </pc:picChg>
        <pc:picChg chg="add mod modCrop">
          <ac:chgData name="CHOIYOUNGWON" userId="845473f7-ac15-40a7-b10c-6a41d328a63f" providerId="ADAL" clId="{D53647A3-46A7-4624-99AA-76D76180FFFF}" dt="2025-10-01T09:53:21.748" v="627" actId="164"/>
          <ac:picMkLst>
            <pc:docMk/>
            <pc:sldMk cId="2720088409" sldId="256"/>
            <ac:picMk id="63" creationId="{2ABF5C47-DDC7-3F91-BCAA-68CB7D692719}"/>
          </ac:picMkLst>
        </pc:picChg>
        <pc:picChg chg="add mod modCrop">
          <ac:chgData name="CHOIYOUNGWON" userId="845473f7-ac15-40a7-b10c-6a41d328a63f" providerId="ADAL" clId="{D53647A3-46A7-4624-99AA-76D76180FFFF}" dt="2025-10-01T09:52:50.056" v="616" actId="164"/>
          <ac:picMkLst>
            <pc:docMk/>
            <pc:sldMk cId="2720088409" sldId="256"/>
            <ac:picMk id="64" creationId="{696B99BE-E3C2-1CA0-C521-AEEADBC916A2}"/>
          </ac:picMkLst>
        </pc:picChg>
        <pc:picChg chg="add mod ord modCrop">
          <ac:chgData name="CHOIYOUNGWON" userId="845473f7-ac15-40a7-b10c-6a41d328a63f" providerId="ADAL" clId="{D53647A3-46A7-4624-99AA-76D76180FFFF}" dt="2025-10-01T09:50:05.560" v="537" actId="164"/>
          <ac:picMkLst>
            <pc:docMk/>
            <pc:sldMk cId="2720088409" sldId="256"/>
            <ac:picMk id="65" creationId="{BAA9207E-27CC-9DB8-D0A2-4D276A00CE61}"/>
          </ac:picMkLst>
        </pc:picChg>
        <pc:picChg chg="del">
          <ac:chgData name="CHOIYOUNGWON" userId="845473f7-ac15-40a7-b10c-6a41d328a63f" providerId="ADAL" clId="{D53647A3-46A7-4624-99AA-76D76180FFFF}" dt="2025-10-01T09:43:03.902" v="501" actId="478"/>
          <ac:picMkLst>
            <pc:docMk/>
            <pc:sldMk cId="2720088409" sldId="256"/>
            <ac:picMk id="67" creationId="{F8D739B7-B85F-9D88-1D38-B8BCFD0A1BF8}"/>
          </ac:picMkLst>
        </pc:picChg>
        <pc:picChg chg="del">
          <ac:chgData name="CHOIYOUNGWON" userId="845473f7-ac15-40a7-b10c-6a41d328a63f" providerId="ADAL" clId="{D53647A3-46A7-4624-99AA-76D76180FFFF}" dt="2025-10-01T09:43:03.902" v="501" actId="478"/>
          <ac:picMkLst>
            <pc:docMk/>
            <pc:sldMk cId="2720088409" sldId="256"/>
            <ac:picMk id="71" creationId="{704B4B76-E7C6-374D-00F2-F4ED3EA53B1F}"/>
          </ac:picMkLst>
        </pc:picChg>
        <pc:picChg chg="del">
          <ac:chgData name="CHOIYOUNGWON" userId="845473f7-ac15-40a7-b10c-6a41d328a63f" providerId="ADAL" clId="{D53647A3-46A7-4624-99AA-76D76180FFFF}" dt="2025-10-01T09:43:03.902" v="501" actId="478"/>
          <ac:picMkLst>
            <pc:docMk/>
            <pc:sldMk cId="2720088409" sldId="256"/>
            <ac:picMk id="75" creationId="{77BE89C2-5BAB-7BF2-AC59-CAA0A32C78A4}"/>
          </ac:picMkLst>
        </pc:picChg>
        <pc:picChg chg="del">
          <ac:chgData name="CHOIYOUNGWON" userId="845473f7-ac15-40a7-b10c-6a41d328a63f" providerId="ADAL" clId="{D53647A3-46A7-4624-99AA-76D76180FFFF}" dt="2025-10-01T09:43:03.902" v="501" actId="478"/>
          <ac:picMkLst>
            <pc:docMk/>
            <pc:sldMk cId="2720088409" sldId="256"/>
            <ac:picMk id="79" creationId="{314F9AF4-5743-A51A-033C-36653F9D103F}"/>
          </ac:picMkLst>
        </pc:picChg>
        <pc:picChg chg="del">
          <ac:chgData name="CHOIYOUNGWON" userId="845473f7-ac15-40a7-b10c-6a41d328a63f" providerId="ADAL" clId="{D53647A3-46A7-4624-99AA-76D76180FFFF}" dt="2025-10-01T09:43:03.902" v="501" actId="478"/>
          <ac:picMkLst>
            <pc:docMk/>
            <pc:sldMk cId="2720088409" sldId="256"/>
            <ac:picMk id="83" creationId="{52EB927C-2D73-EC14-F4F6-A015337A145C}"/>
          </ac:picMkLst>
        </pc:picChg>
        <pc:picChg chg="del mod ord">
          <ac:chgData name="CHOIYOUNGWON" userId="845473f7-ac15-40a7-b10c-6a41d328a63f" providerId="ADAL" clId="{D53647A3-46A7-4624-99AA-76D76180FFFF}" dt="2025-10-01T09:49:44.647" v="531" actId="478"/>
          <ac:picMkLst>
            <pc:docMk/>
            <pc:sldMk cId="2720088409" sldId="256"/>
            <ac:picMk id="87" creationId="{7C431AF4-D4FB-7605-12B8-AA2AA9A9D613}"/>
          </ac:picMkLst>
        </pc:picChg>
        <pc:cxnChg chg="del">
          <ac:chgData name="CHOIYOUNGWON" userId="845473f7-ac15-40a7-b10c-6a41d328a63f" providerId="ADAL" clId="{D53647A3-46A7-4624-99AA-76D76180FFFF}" dt="2025-10-01T09:50:20.102" v="540" actId="478"/>
          <ac:cxnSpMkLst>
            <pc:docMk/>
            <pc:sldMk cId="2720088409" sldId="256"/>
            <ac:cxnSpMk id="90" creationId="{2F08024B-7B06-6C50-6CCC-20F5A0EDBA7D}"/>
          </ac:cxnSpMkLst>
        </pc:cxnChg>
        <pc:cxnChg chg="del">
          <ac:chgData name="CHOIYOUNGWON" userId="845473f7-ac15-40a7-b10c-6a41d328a63f" providerId="ADAL" clId="{D53647A3-46A7-4624-99AA-76D76180FFFF}" dt="2025-10-01T09:50:20.102" v="540" actId="478"/>
          <ac:cxnSpMkLst>
            <pc:docMk/>
            <pc:sldMk cId="2720088409" sldId="256"/>
            <ac:cxnSpMk id="91" creationId="{3A8C69EF-FEB0-04C1-479A-9200EF15009C}"/>
          </ac:cxnSpMkLst>
        </pc:cxnChg>
        <pc:cxnChg chg="del">
          <ac:chgData name="CHOIYOUNGWON" userId="845473f7-ac15-40a7-b10c-6a41d328a63f" providerId="ADAL" clId="{D53647A3-46A7-4624-99AA-76D76180FFFF}" dt="2025-10-01T09:50:20.102" v="540" actId="478"/>
          <ac:cxnSpMkLst>
            <pc:docMk/>
            <pc:sldMk cId="2720088409" sldId="256"/>
            <ac:cxnSpMk id="92" creationId="{29FE3EA4-614C-C1ED-D292-1BD0B12C5232}"/>
          </ac:cxnSpMkLst>
        </pc:cxnChg>
        <pc:cxnChg chg="mod">
          <ac:chgData name="CHOIYOUNGWON" userId="845473f7-ac15-40a7-b10c-6a41d328a63f" providerId="ADAL" clId="{D53647A3-46A7-4624-99AA-76D76180FFFF}" dt="2025-10-01T10:00:05.784" v="778" actId="164"/>
          <ac:cxnSpMkLst>
            <pc:docMk/>
            <pc:sldMk cId="2720088409" sldId="256"/>
            <ac:cxnSpMk id="93" creationId="{3B2FC25A-938E-C8DB-16E2-B3E6398456E0}"/>
          </ac:cxnSpMkLst>
        </pc:cxnChg>
        <pc:cxnChg chg="del">
          <ac:chgData name="CHOIYOUNGWON" userId="845473f7-ac15-40a7-b10c-6a41d328a63f" providerId="ADAL" clId="{D53647A3-46A7-4624-99AA-76D76180FFFF}" dt="2025-10-01T09:50:20.102" v="540" actId="478"/>
          <ac:cxnSpMkLst>
            <pc:docMk/>
            <pc:sldMk cId="2720088409" sldId="256"/>
            <ac:cxnSpMk id="94" creationId="{22CD8D4F-B96F-BE12-A405-6D1F2C461709}"/>
          </ac:cxnSpMkLst>
        </pc:cxnChg>
        <pc:cxnChg chg="add mod">
          <ac:chgData name="CHOIYOUNGWON" userId="845473f7-ac15-40a7-b10c-6a41d328a63f" providerId="ADAL" clId="{D53647A3-46A7-4624-99AA-76D76180FFFF}" dt="2025-10-01T10:00:05.784" v="778" actId="164"/>
          <ac:cxnSpMkLst>
            <pc:docMk/>
            <pc:sldMk cId="2720088409" sldId="256"/>
            <ac:cxnSpMk id="113" creationId="{00580A92-0C9A-19B6-611E-F4842B99306E}"/>
          </ac:cxnSpMkLst>
        </pc:cxnChg>
        <pc:cxnChg chg="add mod">
          <ac:chgData name="CHOIYOUNGWON" userId="845473f7-ac15-40a7-b10c-6a41d328a63f" providerId="ADAL" clId="{D53647A3-46A7-4624-99AA-76D76180FFFF}" dt="2025-10-01T09:58:32.119" v="747" actId="571"/>
          <ac:cxnSpMkLst>
            <pc:docMk/>
            <pc:sldMk cId="2720088409" sldId="256"/>
            <ac:cxnSpMk id="114" creationId="{BD1AA02F-AA83-D038-8AD6-5C4EB330B2D3}"/>
          </ac:cxnSpMkLst>
        </pc:cxnChg>
        <pc:cxnChg chg="add mod">
          <ac:chgData name="CHOIYOUNGWON" userId="845473f7-ac15-40a7-b10c-6a41d328a63f" providerId="ADAL" clId="{D53647A3-46A7-4624-99AA-76D76180FFFF}" dt="2025-10-01T10:00:01.225" v="776" actId="1038"/>
          <ac:cxnSpMkLst>
            <pc:docMk/>
            <pc:sldMk cId="2720088409" sldId="256"/>
            <ac:cxnSpMk id="116" creationId="{AE2E05D8-2C15-8AC9-FEE1-6AAA06898E04}"/>
          </ac:cxnSpMkLst>
        </pc:cxnChg>
        <pc:cxnChg chg="add mod">
          <ac:chgData name="CHOIYOUNGWON" userId="845473f7-ac15-40a7-b10c-6a41d328a63f" providerId="ADAL" clId="{D53647A3-46A7-4624-99AA-76D76180FFFF}" dt="2025-10-01T10:00:05.167" v="777" actId="1076"/>
          <ac:cxnSpMkLst>
            <pc:docMk/>
            <pc:sldMk cId="2720088409" sldId="256"/>
            <ac:cxnSpMk id="117" creationId="{2197CDC2-1401-859E-FD0D-18B2F09235AD}"/>
          </ac:cxnSpMkLst>
        </pc:cxnChg>
        <pc:cxnChg chg="add mod">
          <ac:chgData name="CHOIYOUNGWON" userId="845473f7-ac15-40a7-b10c-6a41d328a63f" providerId="ADAL" clId="{D53647A3-46A7-4624-99AA-76D76180FFFF}" dt="2025-10-01T10:00:01.225" v="776" actId="1038"/>
          <ac:cxnSpMkLst>
            <pc:docMk/>
            <pc:sldMk cId="2720088409" sldId="256"/>
            <ac:cxnSpMk id="118" creationId="{F2DE297A-A2D0-17B7-9D35-4389A91317CC}"/>
          </ac:cxnSpMkLst>
        </pc:cxnChg>
      </pc:sldChg>
      <pc:sldChg chg="new del">
        <pc:chgData name="CHOIYOUNGWON" userId="845473f7-ac15-40a7-b10c-6a41d328a63f" providerId="ADAL" clId="{D53647A3-46A7-4624-99AA-76D76180FFFF}" dt="2025-09-22T08:58:04.561" v="2" actId="47"/>
        <pc:sldMkLst>
          <pc:docMk/>
          <pc:sldMk cId="638698454" sldId="257"/>
        </pc:sldMkLst>
      </pc:sldChg>
      <pc:sldChg chg="addSp delSp modSp new mod modNotesTx">
        <pc:chgData name="CHOIYOUNGWON" userId="845473f7-ac15-40a7-b10c-6a41d328a63f" providerId="ADAL" clId="{D53647A3-46A7-4624-99AA-76D76180FFFF}" dt="2025-10-01T10:05:20.205" v="858" actId="20577"/>
        <pc:sldMkLst>
          <pc:docMk/>
          <pc:sldMk cId="1648889244" sldId="258"/>
        </pc:sldMkLst>
        <pc:graphicFrameChg chg="add mod modGraphic">
          <ac:chgData name="CHOIYOUNGWON" userId="845473f7-ac15-40a7-b10c-6a41d328a63f" providerId="ADAL" clId="{D53647A3-46A7-4624-99AA-76D76180FFFF}" dt="2025-09-22T09:04:29.877" v="97" actId="1076"/>
          <ac:graphicFrameMkLst>
            <pc:docMk/>
            <pc:sldMk cId="1648889244" sldId="258"/>
            <ac:graphicFrameMk id="13" creationId="{07F76415-1FAE-E7B1-57BB-2E9A0D93B095}"/>
          </ac:graphicFrameMkLst>
        </pc:graphicFrameChg>
      </pc:sldChg>
      <pc:sldChg chg="addSp delSp modSp add mod ord modNotesTx">
        <pc:chgData name="CHOIYOUNGWON" userId="845473f7-ac15-40a7-b10c-6a41d328a63f" providerId="ADAL" clId="{D53647A3-46A7-4624-99AA-76D76180FFFF}" dt="2025-10-01T10:16:19.569" v="908" actId="115"/>
        <pc:sldMkLst>
          <pc:docMk/>
          <pc:sldMk cId="4135672106" sldId="259"/>
        </pc:sldMkLst>
        <pc:spChg chg="del mod">
          <ac:chgData name="CHOIYOUNGWON" userId="845473f7-ac15-40a7-b10c-6a41d328a63f" providerId="ADAL" clId="{D53647A3-46A7-4624-99AA-76D76180FFFF}" dt="2025-10-01T09:30:19.166" v="261" actId="478"/>
          <ac:spMkLst>
            <pc:docMk/>
            <pc:sldMk cId="4135672106" sldId="259"/>
            <ac:spMk id="12" creationId="{BB516E53-E93D-84F2-8288-1302D91CAB6E}"/>
          </ac:spMkLst>
        </pc:spChg>
        <pc:spChg chg="del mod topLvl">
          <ac:chgData name="CHOIYOUNGWON" userId="845473f7-ac15-40a7-b10c-6a41d328a63f" providerId="ADAL" clId="{D53647A3-46A7-4624-99AA-76D76180FFFF}" dt="2025-10-01T09:30:19.166" v="261" actId="478"/>
          <ac:spMkLst>
            <pc:docMk/>
            <pc:sldMk cId="4135672106" sldId="259"/>
            <ac:spMk id="13" creationId="{9F226CEE-74D8-D0AB-C28A-5D2ACE490E9F}"/>
          </ac:spMkLst>
        </pc:spChg>
        <pc:spChg chg="del mod topLvl">
          <ac:chgData name="CHOIYOUNGWON" userId="845473f7-ac15-40a7-b10c-6a41d328a63f" providerId="ADAL" clId="{D53647A3-46A7-4624-99AA-76D76180FFFF}" dt="2025-10-01T09:31:36.752" v="292" actId="478"/>
          <ac:spMkLst>
            <pc:docMk/>
            <pc:sldMk cId="4135672106" sldId="259"/>
            <ac:spMk id="15" creationId="{4E3B40C1-11F7-01D8-9DB6-41B6E803760D}"/>
          </ac:spMkLst>
        </pc:spChg>
        <pc:spChg chg="del mod topLvl">
          <ac:chgData name="CHOIYOUNGWON" userId="845473f7-ac15-40a7-b10c-6a41d328a63f" providerId="ADAL" clId="{D53647A3-46A7-4624-99AA-76D76180FFFF}" dt="2025-10-01T09:31:40.761" v="293" actId="478"/>
          <ac:spMkLst>
            <pc:docMk/>
            <pc:sldMk cId="4135672106" sldId="259"/>
            <ac:spMk id="16" creationId="{337DC014-5A2A-5E45-9426-3272D2C72D38}"/>
          </ac:spMkLst>
        </pc:spChg>
        <pc:spChg chg="mod topLvl">
          <ac:chgData name="CHOIYOUNGWON" userId="845473f7-ac15-40a7-b10c-6a41d328a63f" providerId="ADAL" clId="{D53647A3-46A7-4624-99AA-76D76180FFFF}" dt="2025-10-01T09:39:35.860" v="434" actId="113"/>
          <ac:spMkLst>
            <pc:docMk/>
            <pc:sldMk cId="4135672106" sldId="259"/>
            <ac:spMk id="18" creationId="{1068D64A-4A43-C06A-94E8-902F4E3E5BBE}"/>
          </ac:spMkLst>
        </pc:spChg>
        <pc:spChg chg="mod">
          <ac:chgData name="CHOIYOUNGWON" userId="845473f7-ac15-40a7-b10c-6a41d328a63f" providerId="ADAL" clId="{D53647A3-46A7-4624-99AA-76D76180FFFF}" dt="2025-10-01T09:39:35.860" v="434" actId="113"/>
          <ac:spMkLst>
            <pc:docMk/>
            <pc:sldMk cId="4135672106" sldId="259"/>
            <ac:spMk id="19" creationId="{7033DCA2-49C1-F867-0B82-6BBD97F1B928}"/>
          </ac:spMkLst>
        </pc:spChg>
        <pc:spChg chg="del mod topLvl">
          <ac:chgData name="CHOIYOUNGWON" userId="845473f7-ac15-40a7-b10c-6a41d328a63f" providerId="ADAL" clId="{D53647A3-46A7-4624-99AA-76D76180FFFF}" dt="2025-10-01T09:32:24.303" v="307" actId="478"/>
          <ac:spMkLst>
            <pc:docMk/>
            <pc:sldMk cId="4135672106" sldId="259"/>
            <ac:spMk id="21" creationId="{4047A39C-790B-E193-64C5-80A62A7427A1}"/>
          </ac:spMkLst>
        </pc:spChg>
        <pc:spChg chg="del mod topLvl">
          <ac:chgData name="CHOIYOUNGWON" userId="845473f7-ac15-40a7-b10c-6a41d328a63f" providerId="ADAL" clId="{D53647A3-46A7-4624-99AA-76D76180FFFF}" dt="2025-10-01T09:32:24.303" v="307" actId="478"/>
          <ac:spMkLst>
            <pc:docMk/>
            <pc:sldMk cId="4135672106" sldId="259"/>
            <ac:spMk id="22" creationId="{E4A9852C-3E25-9F7C-B350-F57547B48EBC}"/>
          </ac:spMkLst>
        </pc:spChg>
        <pc:spChg chg="del mod">
          <ac:chgData name="CHOIYOUNGWON" userId="845473f7-ac15-40a7-b10c-6a41d328a63f" providerId="ADAL" clId="{D53647A3-46A7-4624-99AA-76D76180FFFF}" dt="2025-10-01T09:33:27.462" v="324" actId="478"/>
          <ac:spMkLst>
            <pc:docMk/>
            <pc:sldMk cId="4135672106" sldId="259"/>
            <ac:spMk id="24" creationId="{E64632D1-69AD-B70C-FACF-70D58B56D3EA}"/>
          </ac:spMkLst>
        </pc:spChg>
        <pc:spChg chg="del mod topLvl">
          <ac:chgData name="CHOIYOUNGWON" userId="845473f7-ac15-40a7-b10c-6a41d328a63f" providerId="ADAL" clId="{D53647A3-46A7-4624-99AA-76D76180FFFF}" dt="2025-10-01T09:33:27.462" v="324" actId="478"/>
          <ac:spMkLst>
            <pc:docMk/>
            <pc:sldMk cId="4135672106" sldId="259"/>
            <ac:spMk id="25" creationId="{1BD39B94-3C1B-103F-5AD3-1207EA7596FB}"/>
          </ac:spMkLst>
        </pc:spChg>
        <pc:spChg chg="del mod topLvl">
          <ac:chgData name="CHOIYOUNGWON" userId="845473f7-ac15-40a7-b10c-6a41d328a63f" providerId="ADAL" clId="{D53647A3-46A7-4624-99AA-76D76180FFFF}" dt="2025-10-01T09:36:12.649" v="386" actId="478"/>
          <ac:spMkLst>
            <pc:docMk/>
            <pc:sldMk cId="4135672106" sldId="259"/>
            <ac:spMk id="28" creationId="{A2D0B86E-5663-38C5-8E0A-0F233BE730DF}"/>
          </ac:spMkLst>
        </pc:spChg>
        <pc:spChg chg="del mod topLvl">
          <ac:chgData name="CHOIYOUNGWON" userId="845473f7-ac15-40a7-b10c-6a41d328a63f" providerId="ADAL" clId="{D53647A3-46A7-4624-99AA-76D76180FFFF}" dt="2025-10-01T09:28:04.624" v="219" actId="478"/>
          <ac:spMkLst>
            <pc:docMk/>
            <pc:sldMk cId="4135672106" sldId="259"/>
            <ac:spMk id="29" creationId="{787E4AE2-417D-9826-4AC7-E3659B02A3B6}"/>
          </ac:spMkLst>
        </pc:spChg>
        <pc:spChg chg="del">
          <ac:chgData name="CHOIYOUNGWON" userId="845473f7-ac15-40a7-b10c-6a41d328a63f" providerId="ADAL" clId="{D53647A3-46A7-4624-99AA-76D76180FFFF}" dt="2025-10-01T09:28:09.130" v="221" actId="478"/>
          <ac:spMkLst>
            <pc:docMk/>
            <pc:sldMk cId="4135672106" sldId="259"/>
            <ac:spMk id="32" creationId="{8C5899F8-C36A-ED3B-8E09-3FAEBE69BDE1}"/>
          </ac:spMkLst>
        </pc:spChg>
        <pc:spChg chg="del mod topLvl">
          <ac:chgData name="CHOIYOUNGWON" userId="845473f7-ac15-40a7-b10c-6a41d328a63f" providerId="ADAL" clId="{D53647A3-46A7-4624-99AA-76D76180FFFF}" dt="2025-10-01T09:36:12.649" v="386" actId="478"/>
          <ac:spMkLst>
            <pc:docMk/>
            <pc:sldMk cId="4135672106" sldId="259"/>
            <ac:spMk id="33" creationId="{A00ED2AF-3951-F4B5-2C11-9C04764B9B8F}"/>
          </ac:spMkLst>
        </pc:spChg>
        <pc:spChg chg="mod">
          <ac:chgData name="CHOIYOUNGWON" userId="845473f7-ac15-40a7-b10c-6a41d328a63f" providerId="ADAL" clId="{D53647A3-46A7-4624-99AA-76D76180FFFF}" dt="2025-10-01T05:53:04.141" v="124" actId="571"/>
          <ac:spMkLst>
            <pc:docMk/>
            <pc:sldMk cId="4135672106" sldId="259"/>
            <ac:spMk id="37" creationId="{ED3B1603-3208-F69E-3F87-9DBA9FD8D430}"/>
          </ac:spMkLst>
        </pc:spChg>
        <pc:spChg chg="mod">
          <ac:chgData name="CHOIYOUNGWON" userId="845473f7-ac15-40a7-b10c-6a41d328a63f" providerId="ADAL" clId="{D53647A3-46A7-4624-99AA-76D76180FFFF}" dt="2025-10-01T05:53:04.141" v="124" actId="571"/>
          <ac:spMkLst>
            <pc:docMk/>
            <pc:sldMk cId="4135672106" sldId="259"/>
            <ac:spMk id="41" creationId="{F1CFC9FE-4062-3F65-25D3-E973C4C9102B}"/>
          </ac:spMkLst>
        </pc:spChg>
        <pc:spChg chg="mod">
          <ac:chgData name="CHOIYOUNGWON" userId="845473f7-ac15-40a7-b10c-6a41d328a63f" providerId="ADAL" clId="{D53647A3-46A7-4624-99AA-76D76180FFFF}" dt="2025-10-01T05:53:04.141" v="124" actId="571"/>
          <ac:spMkLst>
            <pc:docMk/>
            <pc:sldMk cId="4135672106" sldId="259"/>
            <ac:spMk id="43" creationId="{7ABA8A9F-62BA-2D8B-728F-0DDC914CA7CF}"/>
          </ac:spMkLst>
        </pc:spChg>
        <pc:spChg chg="mod">
          <ac:chgData name="CHOIYOUNGWON" userId="845473f7-ac15-40a7-b10c-6a41d328a63f" providerId="ADAL" clId="{D53647A3-46A7-4624-99AA-76D76180FFFF}" dt="2025-10-01T05:53:04.141" v="124" actId="571"/>
          <ac:spMkLst>
            <pc:docMk/>
            <pc:sldMk cId="4135672106" sldId="259"/>
            <ac:spMk id="44" creationId="{7846C9F6-73E2-28C8-1EE2-9CD1C3AE7B50}"/>
          </ac:spMkLst>
        </pc:spChg>
        <pc:spChg chg="mod">
          <ac:chgData name="CHOIYOUNGWON" userId="845473f7-ac15-40a7-b10c-6a41d328a63f" providerId="ADAL" clId="{D53647A3-46A7-4624-99AA-76D76180FFFF}" dt="2025-10-01T05:53:04.141" v="124" actId="571"/>
          <ac:spMkLst>
            <pc:docMk/>
            <pc:sldMk cId="4135672106" sldId="259"/>
            <ac:spMk id="47" creationId="{5E5FE627-15B1-47D2-2061-B8E0448DAA79}"/>
          </ac:spMkLst>
        </pc:spChg>
        <pc:spChg chg="mod">
          <ac:chgData name="CHOIYOUNGWON" userId="845473f7-ac15-40a7-b10c-6a41d328a63f" providerId="ADAL" clId="{D53647A3-46A7-4624-99AA-76D76180FFFF}" dt="2025-10-01T05:53:04.141" v="124" actId="571"/>
          <ac:spMkLst>
            <pc:docMk/>
            <pc:sldMk cId="4135672106" sldId="259"/>
            <ac:spMk id="49" creationId="{81444C29-598B-BE0A-C495-618C67BBCE01}"/>
          </ac:spMkLst>
        </pc:spChg>
        <pc:spChg chg="mod">
          <ac:chgData name="CHOIYOUNGWON" userId="845473f7-ac15-40a7-b10c-6a41d328a63f" providerId="ADAL" clId="{D53647A3-46A7-4624-99AA-76D76180FFFF}" dt="2025-10-01T05:53:04.141" v="124" actId="571"/>
          <ac:spMkLst>
            <pc:docMk/>
            <pc:sldMk cId="4135672106" sldId="259"/>
            <ac:spMk id="53" creationId="{B238B57D-AAB3-83F8-978E-90DF60615C05}"/>
          </ac:spMkLst>
        </pc:spChg>
        <pc:spChg chg="mod">
          <ac:chgData name="CHOIYOUNGWON" userId="845473f7-ac15-40a7-b10c-6a41d328a63f" providerId="ADAL" clId="{D53647A3-46A7-4624-99AA-76D76180FFFF}" dt="2025-10-01T05:53:04.141" v="124" actId="571"/>
          <ac:spMkLst>
            <pc:docMk/>
            <pc:sldMk cId="4135672106" sldId="259"/>
            <ac:spMk id="54" creationId="{0C7F28E0-A1AA-C258-2CD3-A3E1509776C1}"/>
          </ac:spMkLst>
        </pc:spChg>
        <pc:spChg chg="mod">
          <ac:chgData name="CHOIYOUNGWON" userId="845473f7-ac15-40a7-b10c-6a41d328a63f" providerId="ADAL" clId="{D53647A3-46A7-4624-99AA-76D76180FFFF}" dt="2025-10-01T05:53:04.141" v="124" actId="571"/>
          <ac:spMkLst>
            <pc:docMk/>
            <pc:sldMk cId="4135672106" sldId="259"/>
            <ac:spMk id="57" creationId="{8B597736-CC3C-DBA5-40BC-77E596D0DF97}"/>
          </ac:spMkLst>
        </pc:spChg>
        <pc:spChg chg="mod">
          <ac:chgData name="CHOIYOUNGWON" userId="845473f7-ac15-40a7-b10c-6a41d328a63f" providerId="ADAL" clId="{D53647A3-46A7-4624-99AA-76D76180FFFF}" dt="2025-10-01T05:53:04.141" v="124" actId="571"/>
          <ac:spMkLst>
            <pc:docMk/>
            <pc:sldMk cId="4135672106" sldId="259"/>
            <ac:spMk id="58" creationId="{698A99E3-611C-8556-74BA-A30F9EA88032}"/>
          </ac:spMkLst>
        </pc:spChg>
        <pc:spChg chg="add mod">
          <ac:chgData name="CHOIYOUNGWON" userId="845473f7-ac15-40a7-b10c-6a41d328a63f" providerId="ADAL" clId="{D53647A3-46A7-4624-99AA-76D76180FFFF}" dt="2025-10-01T09:39:35.860" v="434" actId="113"/>
          <ac:spMkLst>
            <pc:docMk/>
            <pc:sldMk cId="4135672106" sldId="259"/>
            <ac:spMk id="70" creationId="{722D9366-386C-8AB2-8C70-3D4D7DFE72B2}"/>
          </ac:spMkLst>
        </pc:spChg>
        <pc:spChg chg="add mod">
          <ac:chgData name="CHOIYOUNGWON" userId="845473f7-ac15-40a7-b10c-6a41d328a63f" providerId="ADAL" clId="{D53647A3-46A7-4624-99AA-76D76180FFFF}" dt="2025-10-01T09:31:26.314" v="290" actId="164"/>
          <ac:spMkLst>
            <pc:docMk/>
            <pc:sldMk cId="4135672106" sldId="259"/>
            <ac:spMk id="71" creationId="{2075C6C5-B411-53E2-037D-1193A20349BA}"/>
          </ac:spMkLst>
        </pc:spChg>
        <pc:spChg chg="add mod">
          <ac:chgData name="CHOIYOUNGWON" userId="845473f7-ac15-40a7-b10c-6a41d328a63f" providerId="ADAL" clId="{D53647A3-46A7-4624-99AA-76D76180FFFF}" dt="2025-10-01T09:39:35.860" v="434" actId="113"/>
          <ac:spMkLst>
            <pc:docMk/>
            <pc:sldMk cId="4135672106" sldId="259"/>
            <ac:spMk id="73" creationId="{05BEA971-ECA2-BD25-66F9-68D409813D4B}"/>
          </ac:spMkLst>
        </pc:spChg>
        <pc:spChg chg="add mod">
          <ac:chgData name="CHOIYOUNGWON" userId="845473f7-ac15-40a7-b10c-6a41d328a63f" providerId="ADAL" clId="{D53647A3-46A7-4624-99AA-76D76180FFFF}" dt="2025-10-01T09:39:35.860" v="434" actId="113"/>
          <ac:spMkLst>
            <pc:docMk/>
            <pc:sldMk cId="4135672106" sldId="259"/>
            <ac:spMk id="74" creationId="{6490BCDB-528D-A35F-6B4A-9C7A507FDB63}"/>
          </ac:spMkLst>
        </pc:spChg>
        <pc:spChg chg="add mod">
          <ac:chgData name="CHOIYOUNGWON" userId="845473f7-ac15-40a7-b10c-6a41d328a63f" providerId="ADAL" clId="{D53647A3-46A7-4624-99AA-76D76180FFFF}" dt="2025-10-01T09:36:08.155" v="384" actId="164"/>
          <ac:spMkLst>
            <pc:docMk/>
            <pc:sldMk cId="4135672106" sldId="259"/>
            <ac:spMk id="76" creationId="{2303DCA6-60A6-AA07-74D7-1CFEF0BFAD8E}"/>
          </ac:spMkLst>
        </pc:spChg>
        <pc:spChg chg="add mod">
          <ac:chgData name="CHOIYOUNGWON" userId="845473f7-ac15-40a7-b10c-6a41d328a63f" providerId="ADAL" clId="{D53647A3-46A7-4624-99AA-76D76180FFFF}" dt="2025-10-01T09:39:35.860" v="434" actId="113"/>
          <ac:spMkLst>
            <pc:docMk/>
            <pc:sldMk cId="4135672106" sldId="259"/>
            <ac:spMk id="77" creationId="{913571CD-76EC-890D-6620-1FFCA8ED458F}"/>
          </ac:spMkLst>
        </pc:spChg>
        <pc:spChg chg="add mod">
          <ac:chgData name="CHOIYOUNGWON" userId="845473f7-ac15-40a7-b10c-6a41d328a63f" providerId="ADAL" clId="{D53647A3-46A7-4624-99AA-76D76180FFFF}" dt="2025-10-01T09:39:35.860" v="434" actId="113"/>
          <ac:spMkLst>
            <pc:docMk/>
            <pc:sldMk cId="4135672106" sldId="259"/>
            <ac:spMk id="78" creationId="{384BBC59-851A-8428-0A9C-3C2B0321A762}"/>
          </ac:spMkLst>
        </pc:spChg>
        <pc:spChg chg="add mod">
          <ac:chgData name="CHOIYOUNGWON" userId="845473f7-ac15-40a7-b10c-6a41d328a63f" providerId="ADAL" clId="{D53647A3-46A7-4624-99AA-76D76180FFFF}" dt="2025-10-01T09:39:35.860" v="434" actId="113"/>
          <ac:spMkLst>
            <pc:docMk/>
            <pc:sldMk cId="4135672106" sldId="259"/>
            <ac:spMk id="79" creationId="{067B9CDE-AFFA-43EE-179B-92E222F23C83}"/>
          </ac:spMkLst>
        </pc:spChg>
        <pc:spChg chg="add mod">
          <ac:chgData name="CHOIYOUNGWON" userId="845473f7-ac15-40a7-b10c-6a41d328a63f" providerId="ADAL" clId="{D53647A3-46A7-4624-99AA-76D76180FFFF}" dt="2025-10-01T09:39:35.860" v="434" actId="113"/>
          <ac:spMkLst>
            <pc:docMk/>
            <pc:sldMk cId="4135672106" sldId="259"/>
            <ac:spMk id="80" creationId="{D5617FB8-072B-9C1B-B9DF-16F17F1E0568}"/>
          </ac:spMkLst>
        </pc:spChg>
        <pc:spChg chg="add mod">
          <ac:chgData name="CHOIYOUNGWON" userId="845473f7-ac15-40a7-b10c-6a41d328a63f" providerId="ADAL" clId="{D53647A3-46A7-4624-99AA-76D76180FFFF}" dt="2025-10-01T09:39:35.860" v="434" actId="113"/>
          <ac:spMkLst>
            <pc:docMk/>
            <pc:sldMk cId="4135672106" sldId="259"/>
            <ac:spMk id="81" creationId="{33A2A5AC-7842-03A0-0371-909B3C01ACA0}"/>
          </ac:spMkLst>
        </pc:spChg>
        <pc:grpChg chg="del">
          <ac:chgData name="CHOIYOUNGWON" userId="845473f7-ac15-40a7-b10c-6a41d328a63f" providerId="ADAL" clId="{D53647A3-46A7-4624-99AA-76D76180FFFF}" dt="2025-10-01T10:00:28.809" v="784" actId="478"/>
          <ac:grpSpMkLst>
            <pc:docMk/>
            <pc:sldMk cId="4135672106" sldId="259"/>
            <ac:grpSpMk id="3" creationId="{1D2BDFDD-F468-77AC-7004-1F760FAB2847}"/>
          </ac:grpSpMkLst>
        </pc:grpChg>
        <pc:grpChg chg="add mod">
          <ac:chgData name="CHOIYOUNGWON" userId="845473f7-ac15-40a7-b10c-6a41d328a63f" providerId="ADAL" clId="{D53647A3-46A7-4624-99AA-76D76180FFFF}" dt="2025-10-01T10:00:14.820" v="781" actId="164"/>
          <ac:grpSpMkLst>
            <pc:docMk/>
            <pc:sldMk cId="4135672106" sldId="259"/>
            <ac:grpSpMk id="72" creationId="{1794CF39-B852-5BB4-48B5-3769D8C6AF15}"/>
          </ac:grpSpMkLst>
        </pc:grpChg>
        <pc:grpChg chg="add mod">
          <ac:chgData name="CHOIYOUNGWON" userId="845473f7-ac15-40a7-b10c-6a41d328a63f" providerId="ADAL" clId="{D53647A3-46A7-4624-99AA-76D76180FFFF}" dt="2025-10-01T10:00:14.820" v="781" actId="164"/>
          <ac:grpSpMkLst>
            <pc:docMk/>
            <pc:sldMk cId="4135672106" sldId="259"/>
            <ac:grpSpMk id="75" creationId="{A3C7DF7F-5119-CB14-E4DB-ABEB9BC9C5DA}"/>
          </ac:grpSpMkLst>
        </pc:grpChg>
        <pc:grpChg chg="add mod">
          <ac:chgData name="CHOIYOUNGWON" userId="845473f7-ac15-40a7-b10c-6a41d328a63f" providerId="ADAL" clId="{D53647A3-46A7-4624-99AA-76D76180FFFF}" dt="2025-10-01T10:00:14.820" v="781" actId="164"/>
          <ac:grpSpMkLst>
            <pc:docMk/>
            <pc:sldMk cId="4135672106" sldId="259"/>
            <ac:grpSpMk id="82" creationId="{35B6FACF-0D90-A677-E33A-39EA86E3CFCC}"/>
          </ac:grpSpMkLst>
        </pc:grpChg>
        <pc:grpChg chg="add mod">
          <ac:chgData name="CHOIYOUNGWON" userId="845473f7-ac15-40a7-b10c-6a41d328a63f" providerId="ADAL" clId="{D53647A3-46A7-4624-99AA-76D76180FFFF}" dt="2025-10-01T10:00:14.820" v="781" actId="164"/>
          <ac:grpSpMkLst>
            <pc:docMk/>
            <pc:sldMk cId="4135672106" sldId="259"/>
            <ac:grpSpMk id="83" creationId="{E6FE4D5C-F8B7-0AFD-295E-F100FEFC6D9E}"/>
          </ac:grpSpMkLst>
        </pc:grpChg>
        <pc:grpChg chg="add mod">
          <ac:chgData name="CHOIYOUNGWON" userId="845473f7-ac15-40a7-b10c-6a41d328a63f" providerId="ADAL" clId="{D53647A3-46A7-4624-99AA-76D76180FFFF}" dt="2025-10-01T10:00:14.820" v="781" actId="164"/>
          <ac:grpSpMkLst>
            <pc:docMk/>
            <pc:sldMk cId="4135672106" sldId="259"/>
            <ac:grpSpMk id="84" creationId="{A9B637F4-865E-3AF4-B511-2A008831A26D}"/>
          </ac:grpSpMkLst>
        </pc:grpChg>
        <pc:grpChg chg="add mod">
          <ac:chgData name="CHOIYOUNGWON" userId="845473f7-ac15-40a7-b10c-6a41d328a63f" providerId="ADAL" clId="{D53647A3-46A7-4624-99AA-76D76180FFFF}" dt="2025-10-01T10:00:14.820" v="781" actId="164"/>
          <ac:grpSpMkLst>
            <pc:docMk/>
            <pc:sldMk cId="4135672106" sldId="259"/>
            <ac:grpSpMk id="85" creationId="{219A2134-7D05-7839-F9A0-0451A3A69094}"/>
          </ac:grpSpMkLst>
        </pc:grpChg>
        <pc:grpChg chg="add mod">
          <ac:chgData name="CHOIYOUNGWON" userId="845473f7-ac15-40a7-b10c-6a41d328a63f" providerId="ADAL" clId="{D53647A3-46A7-4624-99AA-76D76180FFFF}" dt="2025-10-01T10:00:14.820" v="781" actId="164"/>
          <ac:grpSpMkLst>
            <pc:docMk/>
            <pc:sldMk cId="4135672106" sldId="259"/>
            <ac:grpSpMk id="91" creationId="{A44830C6-BFEF-8B8B-6E5C-E39A3BBCC046}"/>
          </ac:grpSpMkLst>
        </pc:grpChg>
        <pc:picChg chg="add mod ord modCrop">
          <ac:chgData name="CHOIYOUNGWON" userId="845473f7-ac15-40a7-b10c-6a41d328a63f" providerId="ADAL" clId="{D53647A3-46A7-4624-99AA-76D76180FFFF}" dt="2025-10-01T09:36:05.150" v="382" actId="164"/>
          <ac:picMkLst>
            <pc:docMk/>
            <pc:sldMk cId="4135672106" sldId="259"/>
            <ac:picMk id="2" creationId="{FC6C94AB-1052-4BAE-16B6-B55406EC9747}"/>
          </ac:picMkLst>
        </pc:picChg>
        <pc:picChg chg="del">
          <ac:chgData name="CHOIYOUNGWON" userId="845473f7-ac15-40a7-b10c-6a41d328a63f" providerId="ADAL" clId="{D53647A3-46A7-4624-99AA-76D76180FFFF}" dt="2025-10-01T05:53:12.999" v="126" actId="478"/>
          <ac:picMkLst>
            <pc:docMk/>
            <pc:sldMk cId="4135672106" sldId="259"/>
            <ac:picMk id="7" creationId="{D1E6BB65-B26B-854F-CF18-990F128B70B0}"/>
          </ac:picMkLst>
        </pc:picChg>
        <pc:picChg chg="del">
          <ac:chgData name="CHOIYOUNGWON" userId="845473f7-ac15-40a7-b10c-6a41d328a63f" providerId="ADAL" clId="{D53647A3-46A7-4624-99AA-76D76180FFFF}" dt="2025-10-01T05:53:12.999" v="126" actId="478"/>
          <ac:picMkLst>
            <pc:docMk/>
            <pc:sldMk cId="4135672106" sldId="259"/>
            <ac:picMk id="8" creationId="{0BCD8787-049D-E2D2-2C01-E12DB88E5F52}"/>
          </ac:picMkLst>
        </pc:picChg>
        <pc:picChg chg="del">
          <ac:chgData name="CHOIYOUNGWON" userId="845473f7-ac15-40a7-b10c-6a41d328a63f" providerId="ADAL" clId="{D53647A3-46A7-4624-99AA-76D76180FFFF}" dt="2025-10-01T05:53:12.999" v="126" actId="478"/>
          <ac:picMkLst>
            <pc:docMk/>
            <pc:sldMk cId="4135672106" sldId="259"/>
            <ac:picMk id="9" creationId="{11ED1DC3-E4D4-361B-5FCF-7B686EA4CFF5}"/>
          </ac:picMkLst>
        </pc:picChg>
        <pc:picChg chg="del">
          <ac:chgData name="CHOIYOUNGWON" userId="845473f7-ac15-40a7-b10c-6a41d328a63f" providerId="ADAL" clId="{D53647A3-46A7-4624-99AA-76D76180FFFF}" dt="2025-10-01T05:53:12.999" v="126" actId="478"/>
          <ac:picMkLst>
            <pc:docMk/>
            <pc:sldMk cId="4135672106" sldId="259"/>
            <ac:picMk id="10" creationId="{7E75397C-C2DD-6055-C604-BAACF1004257}"/>
          </ac:picMkLst>
        </pc:picChg>
        <pc:picChg chg="del">
          <ac:chgData name="CHOIYOUNGWON" userId="845473f7-ac15-40a7-b10c-6a41d328a63f" providerId="ADAL" clId="{D53647A3-46A7-4624-99AA-76D76180FFFF}" dt="2025-10-01T05:53:12.999" v="126" actId="478"/>
          <ac:picMkLst>
            <pc:docMk/>
            <pc:sldMk cId="4135672106" sldId="259"/>
            <ac:picMk id="11" creationId="{B45A81E5-718C-6171-1335-F83462A4E9B3}"/>
          </ac:picMkLst>
        </pc:picChg>
        <pc:picChg chg="del">
          <ac:chgData name="CHOIYOUNGWON" userId="845473f7-ac15-40a7-b10c-6a41d328a63f" providerId="ADAL" clId="{D53647A3-46A7-4624-99AA-76D76180FFFF}" dt="2025-10-01T05:53:12.999" v="126" actId="478"/>
          <ac:picMkLst>
            <pc:docMk/>
            <pc:sldMk cId="4135672106" sldId="259"/>
            <ac:picMk id="27" creationId="{E76EEA10-DA03-227A-9DB8-045BCFCEC781}"/>
          </ac:picMkLst>
        </pc:picChg>
        <pc:picChg chg="del">
          <ac:chgData name="CHOIYOUNGWON" userId="845473f7-ac15-40a7-b10c-6a41d328a63f" providerId="ADAL" clId="{D53647A3-46A7-4624-99AA-76D76180FFFF}" dt="2025-10-01T05:53:12.999" v="126" actId="478"/>
          <ac:picMkLst>
            <pc:docMk/>
            <pc:sldMk cId="4135672106" sldId="259"/>
            <ac:picMk id="31" creationId="{6D23315E-1C86-620D-66B4-1BE4A9273DF9}"/>
          </ac:picMkLst>
        </pc:picChg>
        <pc:picChg chg="add mod ord modCrop">
          <ac:chgData name="CHOIYOUNGWON" userId="845473f7-ac15-40a7-b10c-6a41d328a63f" providerId="ADAL" clId="{D53647A3-46A7-4624-99AA-76D76180FFFF}" dt="2025-10-01T09:36:10.945" v="385" actId="164"/>
          <ac:picMkLst>
            <pc:docMk/>
            <pc:sldMk cId="4135672106" sldId="259"/>
            <ac:picMk id="59" creationId="{B6C97196-B024-484B-D92D-D30554E881AF}"/>
          </ac:picMkLst>
        </pc:picChg>
        <pc:picChg chg="add mod ord modCrop">
          <ac:chgData name="CHOIYOUNGWON" userId="845473f7-ac15-40a7-b10c-6a41d328a63f" providerId="ADAL" clId="{D53647A3-46A7-4624-99AA-76D76180FFFF}" dt="2025-10-01T09:36:21.627" v="391" actId="1076"/>
          <ac:picMkLst>
            <pc:docMk/>
            <pc:sldMk cId="4135672106" sldId="259"/>
            <ac:picMk id="60" creationId="{CDE77F4A-104B-129E-16DB-5A033267E709}"/>
          </ac:picMkLst>
        </pc:picChg>
        <pc:picChg chg="add mod ord modCrop">
          <ac:chgData name="CHOIYOUNGWON" userId="845473f7-ac15-40a7-b10c-6a41d328a63f" providerId="ADAL" clId="{D53647A3-46A7-4624-99AA-76D76180FFFF}" dt="2025-10-01T09:32:16.618" v="305" actId="164"/>
          <ac:picMkLst>
            <pc:docMk/>
            <pc:sldMk cId="4135672106" sldId="259"/>
            <ac:picMk id="61" creationId="{F540E6C8-8FD8-4214-01C3-83CBFBD242CE}"/>
          </ac:picMkLst>
        </pc:picChg>
        <pc:picChg chg="add mod">
          <ac:chgData name="CHOIYOUNGWON" userId="845473f7-ac15-40a7-b10c-6a41d328a63f" providerId="ADAL" clId="{D53647A3-46A7-4624-99AA-76D76180FFFF}" dt="2025-10-01T09:25:13.550" v="143" actId="571"/>
          <ac:picMkLst>
            <pc:docMk/>
            <pc:sldMk cId="4135672106" sldId="259"/>
            <ac:picMk id="62" creationId="{DD2C7CBC-BD99-0F91-CD89-DA8F13BCF8A6}"/>
          </ac:picMkLst>
        </pc:picChg>
        <pc:picChg chg="add mod">
          <ac:chgData name="CHOIYOUNGWON" userId="845473f7-ac15-40a7-b10c-6a41d328a63f" providerId="ADAL" clId="{D53647A3-46A7-4624-99AA-76D76180FFFF}" dt="2025-10-01T09:25:13.550" v="143" actId="571"/>
          <ac:picMkLst>
            <pc:docMk/>
            <pc:sldMk cId="4135672106" sldId="259"/>
            <ac:picMk id="63" creationId="{D2682558-20BA-C8DD-17CA-036AA511DC44}"/>
          </ac:picMkLst>
        </pc:picChg>
        <pc:picChg chg="add mod ord modCrop">
          <ac:chgData name="CHOIYOUNGWON" userId="845473f7-ac15-40a7-b10c-6a41d328a63f" providerId="ADAL" clId="{D53647A3-46A7-4624-99AA-76D76180FFFF}" dt="2025-10-01T09:36:08.155" v="384" actId="164"/>
          <ac:picMkLst>
            <pc:docMk/>
            <pc:sldMk cId="4135672106" sldId="259"/>
            <ac:picMk id="64" creationId="{D021F095-4F6C-1C6E-E64B-7A6D5651FA8F}"/>
          </ac:picMkLst>
        </pc:picChg>
        <pc:picChg chg="add mod">
          <ac:chgData name="CHOIYOUNGWON" userId="845473f7-ac15-40a7-b10c-6a41d328a63f" providerId="ADAL" clId="{D53647A3-46A7-4624-99AA-76D76180FFFF}" dt="2025-10-01T09:26:41.246" v="184" actId="571"/>
          <ac:picMkLst>
            <pc:docMk/>
            <pc:sldMk cId="4135672106" sldId="259"/>
            <ac:picMk id="65" creationId="{42020446-9286-4F5F-2D34-13A965F374D1}"/>
          </ac:picMkLst>
        </pc:picChg>
        <pc:picChg chg="add mod">
          <ac:chgData name="CHOIYOUNGWON" userId="845473f7-ac15-40a7-b10c-6a41d328a63f" providerId="ADAL" clId="{D53647A3-46A7-4624-99AA-76D76180FFFF}" dt="2025-10-01T09:26:41.246" v="184" actId="571"/>
          <ac:picMkLst>
            <pc:docMk/>
            <pc:sldMk cId="4135672106" sldId="259"/>
            <ac:picMk id="66" creationId="{4EBA200B-78E7-B916-9F08-7D15AED49137}"/>
          </ac:picMkLst>
        </pc:picChg>
        <pc:picChg chg="add mod ord modCrop">
          <ac:chgData name="CHOIYOUNGWON" userId="845473f7-ac15-40a7-b10c-6a41d328a63f" providerId="ADAL" clId="{D53647A3-46A7-4624-99AA-76D76180FFFF}" dt="2025-10-01T09:36:06.862" v="383" actId="164"/>
          <ac:picMkLst>
            <pc:docMk/>
            <pc:sldMk cId="4135672106" sldId="259"/>
            <ac:picMk id="67" creationId="{5A564A59-D645-2CED-E280-662E5165DEDA}"/>
          </ac:picMkLst>
        </pc:picChg>
        <pc:picChg chg="add mod">
          <ac:chgData name="CHOIYOUNGWON" userId="845473f7-ac15-40a7-b10c-6a41d328a63f" providerId="ADAL" clId="{D53647A3-46A7-4624-99AA-76D76180FFFF}" dt="2025-10-01T09:26:55.592" v="191" actId="571"/>
          <ac:picMkLst>
            <pc:docMk/>
            <pc:sldMk cId="4135672106" sldId="259"/>
            <ac:picMk id="68" creationId="{2B96591B-E397-6C77-FA9D-62F19F747993}"/>
          </ac:picMkLst>
        </pc:picChg>
        <pc:picChg chg="add mod">
          <ac:chgData name="CHOIYOUNGWON" userId="845473f7-ac15-40a7-b10c-6a41d328a63f" providerId="ADAL" clId="{D53647A3-46A7-4624-99AA-76D76180FFFF}" dt="2025-10-01T09:26:55.592" v="191" actId="571"/>
          <ac:picMkLst>
            <pc:docMk/>
            <pc:sldMk cId="4135672106" sldId="259"/>
            <ac:picMk id="69" creationId="{A15AEC71-2B53-F7F7-691C-04E5C868ADFC}"/>
          </ac:picMkLst>
        </pc:picChg>
        <pc:cxnChg chg="del">
          <ac:chgData name="CHOIYOUNGWON" userId="845473f7-ac15-40a7-b10c-6a41d328a63f" providerId="ADAL" clId="{D53647A3-46A7-4624-99AA-76D76180FFFF}" dt="2025-10-01T09:27:46.210" v="211" actId="478"/>
          <ac:cxnSpMkLst>
            <pc:docMk/>
            <pc:sldMk cId="4135672106" sldId="259"/>
            <ac:cxnSpMk id="14" creationId="{C8610BCF-BEE4-EAEB-FC39-3A75606243CD}"/>
          </ac:cxnSpMkLst>
        </pc:cxnChg>
        <pc:cxnChg chg="del">
          <ac:chgData name="CHOIYOUNGWON" userId="845473f7-ac15-40a7-b10c-6a41d328a63f" providerId="ADAL" clId="{D53647A3-46A7-4624-99AA-76D76180FFFF}" dt="2025-10-01T09:27:44.306" v="210" actId="478"/>
          <ac:cxnSpMkLst>
            <pc:docMk/>
            <pc:sldMk cId="4135672106" sldId="259"/>
            <ac:cxnSpMk id="17" creationId="{B1869969-1405-CBC9-F0BE-8A05DF17C50E}"/>
          </ac:cxnSpMkLst>
        </pc:cxnChg>
        <pc:cxnChg chg="del">
          <ac:chgData name="CHOIYOUNGWON" userId="845473f7-ac15-40a7-b10c-6a41d328a63f" providerId="ADAL" clId="{D53647A3-46A7-4624-99AA-76D76180FFFF}" dt="2025-10-01T09:27:44.306" v="210" actId="478"/>
          <ac:cxnSpMkLst>
            <pc:docMk/>
            <pc:sldMk cId="4135672106" sldId="259"/>
            <ac:cxnSpMk id="20" creationId="{05536F33-240F-D861-ED7F-1EFBB9601FDE}"/>
          </ac:cxnSpMkLst>
        </pc:cxnChg>
        <pc:cxnChg chg="del mod">
          <ac:chgData name="CHOIYOUNGWON" userId="845473f7-ac15-40a7-b10c-6a41d328a63f" providerId="ADAL" clId="{D53647A3-46A7-4624-99AA-76D76180FFFF}" dt="2025-10-01T09:27:54.105" v="215" actId="478"/>
          <ac:cxnSpMkLst>
            <pc:docMk/>
            <pc:sldMk cId="4135672106" sldId="259"/>
            <ac:cxnSpMk id="23" creationId="{37A6EB6A-C0F9-1750-C4FE-CF39478FD230}"/>
          </ac:cxnSpMkLst>
        </pc:cxnChg>
        <pc:cxnChg chg="del">
          <ac:chgData name="CHOIYOUNGWON" userId="845473f7-ac15-40a7-b10c-6a41d328a63f" providerId="ADAL" clId="{D53647A3-46A7-4624-99AA-76D76180FFFF}" dt="2025-10-01T09:27:54.105" v="215" actId="478"/>
          <ac:cxnSpMkLst>
            <pc:docMk/>
            <pc:sldMk cId="4135672106" sldId="259"/>
            <ac:cxnSpMk id="26" creationId="{D1272A78-6360-B09F-460D-F84A577F857C}"/>
          </ac:cxnSpMkLst>
        </pc:cxnChg>
        <pc:cxnChg chg="del">
          <ac:chgData name="CHOIYOUNGWON" userId="845473f7-ac15-40a7-b10c-6a41d328a63f" providerId="ADAL" clId="{D53647A3-46A7-4624-99AA-76D76180FFFF}" dt="2025-10-01T09:27:54.105" v="215" actId="478"/>
          <ac:cxnSpMkLst>
            <pc:docMk/>
            <pc:sldMk cId="4135672106" sldId="259"/>
            <ac:cxnSpMk id="30" creationId="{068B3217-261A-204D-0B82-9E82A1B11041}"/>
          </ac:cxnSpMkLst>
        </pc:cxnChg>
        <pc:cxnChg chg="add mod">
          <ac:chgData name="CHOIYOUNGWON" userId="845473f7-ac15-40a7-b10c-6a41d328a63f" providerId="ADAL" clId="{D53647A3-46A7-4624-99AA-76D76180FFFF}" dt="2025-10-01T10:00:14.820" v="781" actId="164"/>
          <ac:cxnSpMkLst>
            <pc:docMk/>
            <pc:sldMk cId="4135672106" sldId="259"/>
            <ac:cxnSpMk id="86" creationId="{6EAF731D-E58E-9204-4FE5-3A310E32BE7D}"/>
          </ac:cxnSpMkLst>
        </pc:cxnChg>
        <pc:cxnChg chg="add mod">
          <ac:chgData name="CHOIYOUNGWON" userId="845473f7-ac15-40a7-b10c-6a41d328a63f" providerId="ADAL" clId="{D53647A3-46A7-4624-99AA-76D76180FFFF}" dt="2025-10-01T10:00:14.820" v="781" actId="164"/>
          <ac:cxnSpMkLst>
            <pc:docMk/>
            <pc:sldMk cId="4135672106" sldId="259"/>
            <ac:cxnSpMk id="87" creationId="{BB462C61-539C-0EBE-AF58-0940A24EB064}"/>
          </ac:cxnSpMkLst>
        </pc:cxnChg>
        <pc:cxnChg chg="add mod">
          <ac:chgData name="CHOIYOUNGWON" userId="845473f7-ac15-40a7-b10c-6a41d328a63f" providerId="ADAL" clId="{D53647A3-46A7-4624-99AA-76D76180FFFF}" dt="2025-10-01T10:00:14.820" v="781" actId="164"/>
          <ac:cxnSpMkLst>
            <pc:docMk/>
            <pc:sldMk cId="4135672106" sldId="259"/>
            <ac:cxnSpMk id="88" creationId="{0976D2A8-B2DE-9A1E-BBC0-0DE611B4B705}"/>
          </ac:cxnSpMkLst>
        </pc:cxnChg>
        <pc:cxnChg chg="add mod">
          <ac:chgData name="CHOIYOUNGWON" userId="845473f7-ac15-40a7-b10c-6a41d328a63f" providerId="ADAL" clId="{D53647A3-46A7-4624-99AA-76D76180FFFF}" dt="2025-10-01T09:38:24.687" v="424" actId="1076"/>
          <ac:cxnSpMkLst>
            <pc:docMk/>
            <pc:sldMk cId="4135672106" sldId="259"/>
            <ac:cxnSpMk id="89" creationId="{74D4C8C5-E73C-8537-06D8-5D8E20376417}"/>
          </ac:cxnSpMkLst>
        </pc:cxnChg>
        <pc:cxnChg chg="add mod">
          <ac:chgData name="CHOIYOUNGWON" userId="845473f7-ac15-40a7-b10c-6a41d328a63f" providerId="ADAL" clId="{D53647A3-46A7-4624-99AA-76D76180FFFF}" dt="2025-10-01T09:38:31.547" v="432" actId="1037"/>
          <ac:cxnSpMkLst>
            <pc:docMk/>
            <pc:sldMk cId="4135672106" sldId="259"/>
            <ac:cxnSpMk id="90" creationId="{F33A56AE-F51E-DFDA-BBEA-4EFABD21841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E0BE2-7E5C-4276-A903-E5B95208D436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35E57-B5C1-4D06-A763-105DB1E7ED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7565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Supplementary table 1 Primers for vector construction.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935E57-B5C1-4D06-A763-105DB1E7ED4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9024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F46F5-21D5-219F-6941-C7373AFEF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C1767920-5660-AF8A-79C9-051B7F2DA1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C26E9C41-69EB-0D67-C1F9-D46C39A43F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Supplementary Figure. 1 Gating strategy for populations of NP specific CD8</a:t>
            </a:r>
            <a:r>
              <a:rPr lang="en-US" altLang="ko-KR" sz="1200" u="none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en-US" altLang="ko-KR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 cells in Blood</a:t>
            </a:r>
          </a:p>
          <a:p>
            <a:pPr latinLnBrk="1"/>
            <a:endParaRPr lang="ko-KR" altLang="ko-KR" sz="120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endParaRPr lang="ko-KR" altLang="ko-KR" sz="120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70F1652-A5E8-42BE-1C95-1A6854410A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935E57-B5C1-4D06-A763-105DB1E7ED46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5054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atinLnBrk="1"/>
            <a:r>
              <a:rPr lang="en-US" altLang="ko-KR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Supplementary Figure. 2 Gating strategy for populations of NP specific CD8</a:t>
            </a:r>
            <a:r>
              <a:rPr lang="en-US" altLang="ko-KR" sz="1200" u="none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en-US" altLang="ko-KR" sz="12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 cells in lung parenchyma</a:t>
            </a:r>
          </a:p>
          <a:p>
            <a:pPr latinLnBrk="1"/>
            <a:endParaRPr lang="en-US" altLang="ko-KR" sz="1200" u="none" kern="1200" dirty="0">
              <a:solidFill>
                <a:srgbClr val="FF0000"/>
              </a:solidFill>
              <a:effectLst/>
              <a:latin typeface="+mn-lt"/>
              <a:ea typeface="+mn-ea"/>
              <a:cs typeface="+mn-cs"/>
            </a:endParaRPr>
          </a:p>
          <a:p>
            <a:pPr latinLnBrk="1"/>
            <a:r>
              <a:rPr lang="en-US" altLang="ko-KR" sz="1200" u="none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The third panel from the bottom shows CD45⁻ cells (pre-gated on CD3⁺CD8⁺ T cells), distinguishing between lung parenchyma and vasculature. The fourth panel from the bottom depicts NP-specific T cells (specific for either A or B NP) among the CD45⁻ cell population.</a:t>
            </a:r>
            <a:endParaRPr lang="ko-KR" altLang="ko-KR" sz="1200" u="none" kern="1200" dirty="0">
              <a:solidFill>
                <a:srgbClr val="FF0000"/>
              </a:solidFill>
              <a:effectLst/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935E57-B5C1-4D06-A763-105DB1E7ED46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154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183B50-5165-A4E0-A81E-92AE238C4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C93FD69-1B4F-675E-3C0F-C46FC7E4D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0A96790-7A35-9440-9B53-7178BA905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ADC3F14-0540-011B-6C54-00158F88F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23FADB9-1E14-E609-8A1F-F2D967CFE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209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66F84-18D9-0031-8F2D-9B90B0727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F2B06D9-2CFA-71FC-2211-D77F5561F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07A16DF-E3A5-90DD-C599-F4541AA24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006F0B-4763-9191-D085-2455B626F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A8206BE-A499-5AD0-5C09-9E6C292FD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8493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7EA86AA-C221-84FF-D967-6DD2610BE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F5A0EEA-A7D1-7922-E754-72CECF20A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001081E-3A35-F9A6-9EB6-7BE245B1E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3276D-630B-05C7-FCD1-9CCD633D3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42B59B-A3FC-7FF2-670F-EB3888239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6969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E34A17-0E60-47D1-9F5F-807285D30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1F4BA82-E75E-1C96-3208-33FA8B62E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00D9977-D5C8-75A0-4671-70683BDFF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EFAF560-1794-5925-96DB-77241A842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5ED12BA-DA84-6645-65CA-7C89685D9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22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4190DA-3557-FD0C-D651-3A5E989D9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6BC091D-3243-3DA4-A545-11D0FEFC1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530FF1-B1E9-03FD-52FC-14D270198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4A7672B-7E22-FC6F-D507-C353B8E6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FEE877B-48E7-07EA-EDFE-0988F34A5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031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CB3717-C694-B78F-BF61-F659FC915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4ED21A2-F34E-5D4F-C333-647977AE6D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1A28BFA-BCA3-C524-98BE-7D848BFB4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CC52189-B0D6-AEAC-781D-1782BA30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F7EE24B-FF84-7EA5-464E-2002F1603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CE8D4E5-B345-D680-0674-BDDDA9E4B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606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EF384B-9098-BCE3-6176-11E507834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9A67783-AEE4-2479-6DC5-5BC5A12E2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A368F17-5ECF-B19A-9566-CE7FF6436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C7EAF93-3E89-D667-B47B-14F05A37A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B4C527F-14CE-7D07-C3AC-1EAB6D2623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FE72E6D-7B8B-9B5F-2C7B-5F0F98908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F229766-F994-1F5F-1943-8E6B9A701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8A93528-B4E8-99A4-F290-036F24F3D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4837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82AC4F-FB6A-53B1-DEAB-5D6840201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528BB1C-FD66-AB43-75F5-872C72D16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6B4D8DB-1418-E2A3-9E9E-34C9E7D0C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2C9D632-180C-FF00-750E-116A3E95A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5023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C43E6F1-36C3-1BD8-2527-2B4BE5433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9292795-D7BE-A2CC-816E-87569AAD5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BE3FF68-52B7-694F-779B-E7D201A82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2558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0CEB49-A096-2F56-BA30-8050DBDAF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2CBF395-C9E3-4015-C9EA-7D59C4C6D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C6EADF0-CFDF-6BE1-A461-B994D69665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32408AF-59FF-2096-DD14-3CCAC270D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4225832-8AE8-E149-B57F-890FD7E95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FDBA692-AF5F-4309-A5E8-79FF09BAF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A90E1D-6062-E2EB-B8CC-AD0BBF2BE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BD8CE38-AEE5-26AF-8638-725485F9B4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250E001-AD16-BE1C-E077-D5DC24415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945C52D-311F-6E53-E47C-1385FE910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694C3AC-6ADE-9405-75BE-0D92B95A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C904484-4ED0-AA16-4518-9B0DB7D26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2357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3ABD384-01B3-CE8C-8A51-0EF1AFAC0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A937D1B-B3F5-26E5-5A7F-14A004902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CD0929-3BB2-AF1A-7675-AC1D6D2F8C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34F812-9C55-475D-8099-E3C9E9654BC7}" type="datetimeFigureOut">
              <a:rPr lang="ko-KR" altLang="en-US" smtClean="0"/>
              <a:t>2025-10-01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C7D747B-6895-2E24-A125-86DD0A1486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6B9EE3C-F746-4CF0-F834-D1270EC645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DAB57D-D051-429D-8D93-D767E22709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718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07F76415-1FAE-E7B1-57BB-2E9A0D93B0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047116"/>
              </p:ext>
            </p:extLst>
          </p:nvPr>
        </p:nvGraphicFramePr>
        <p:xfrm>
          <a:off x="1442064" y="936522"/>
          <a:ext cx="8127999" cy="2889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0852">
                  <a:extLst>
                    <a:ext uri="{9D8B030D-6E8A-4147-A177-3AD203B41FA5}">
                      <a16:colId xmlns:a16="http://schemas.microsoft.com/office/drawing/2014/main" val="2211765180"/>
                    </a:ext>
                  </a:extLst>
                </a:gridCol>
                <a:gridCol w="2160638">
                  <a:extLst>
                    <a:ext uri="{9D8B030D-6E8A-4147-A177-3AD203B41FA5}">
                      <a16:colId xmlns:a16="http://schemas.microsoft.com/office/drawing/2014/main" val="1615236603"/>
                    </a:ext>
                  </a:extLst>
                </a:gridCol>
                <a:gridCol w="4356509">
                  <a:extLst>
                    <a:ext uri="{9D8B030D-6E8A-4147-A177-3AD203B41FA5}">
                      <a16:colId xmlns:a16="http://schemas.microsoft.com/office/drawing/2014/main" val="3259418233"/>
                    </a:ext>
                  </a:extLst>
                </a:gridCol>
              </a:tblGrid>
              <a:tr h="337765">
                <a:tc rowSpan="4"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AB-NP</a:t>
                      </a:r>
                      <a:endParaRPr lang="ko-KR" sz="105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ANP-Forward-</a:t>
                      </a:r>
                      <a:r>
                        <a:rPr lang="en-US" sz="1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KpnI</a:t>
                      </a:r>
                      <a:endParaRPr lang="ko-KR" sz="105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5′- ATATGGTACCATGGCGTCCCAAGGCACC -3′</a:t>
                      </a:r>
                      <a:endParaRPr lang="ko-KR" sz="105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715172"/>
                  </a:ext>
                </a:extLst>
              </a:tr>
              <a:tr h="3377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ANP-Reverse-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XhoI</a:t>
                      </a:r>
                      <a:endParaRPr lang="ko-KR" sz="105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5′-CTCGAGATTGTCGTACTCCTCTGC-3′</a:t>
                      </a:r>
                      <a:endParaRPr lang="ko-KR" sz="105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475909"/>
                  </a:ext>
                </a:extLst>
              </a:tr>
              <a:tr h="3377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BNP-Forward-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XhoI</a:t>
                      </a:r>
                      <a:endParaRPr lang="ko-KR" sz="105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5′-CTCGAGATGTCCAACATGGATATTGAC-3′</a:t>
                      </a:r>
                      <a:endParaRPr lang="ko-KR" sz="105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143655"/>
                  </a:ext>
                </a:extLst>
              </a:tr>
              <a:tr h="3377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BNP-Reverse-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XbaI</a:t>
                      </a:r>
                      <a:endParaRPr lang="ko-KR" sz="105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5′-TCTAGATTCAATAGTCGAGGTCATCATA-3′</a:t>
                      </a:r>
                      <a:endParaRPr lang="ko-KR" sz="105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4336653"/>
                  </a:ext>
                </a:extLst>
              </a:tr>
              <a:tr h="337765">
                <a:tc rowSpan="4"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BA-NP</a:t>
                      </a:r>
                      <a:endParaRPr lang="ko-KR" sz="105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BNP-Forward-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KpnI</a:t>
                      </a:r>
                      <a:endParaRPr lang="ko-KR" sz="105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5’-</a:t>
                      </a: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GGTACCATGTCCAACATGGATATTG -3’</a:t>
                      </a:r>
                      <a:endParaRPr lang="ko-KR" sz="105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19321"/>
                  </a:ext>
                </a:extLst>
              </a:tr>
              <a:tr h="3377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BNP-Reverse-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XhoI</a:t>
                      </a:r>
                      <a:endParaRPr lang="ko-KR" sz="105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5′-CTCGAGATAGTCGAGGTCATCATA-3′</a:t>
                      </a:r>
                      <a:endParaRPr lang="ko-KR" sz="105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6586573"/>
                  </a:ext>
                </a:extLst>
              </a:tr>
              <a:tr h="3377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ANP-Forward-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XhoI</a:t>
                      </a:r>
                      <a:endParaRPr lang="ko-KR" sz="105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5′-TATCTCGAGATGGCGTCCCAAGGCACCAAA-3′</a:t>
                      </a:r>
                      <a:endParaRPr lang="ko-KR" sz="105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74964"/>
                  </a:ext>
                </a:extLst>
              </a:tr>
              <a:tr h="3377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ANP-Reverse-</a:t>
                      </a:r>
                      <a:r>
                        <a:rPr lang="en-US" sz="14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XbaI</a:t>
                      </a:r>
                      <a:endParaRPr lang="ko-KR" sz="105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5′-TCTAGATTCAATTGTCGTACTCCTCTGC-3′</a:t>
                      </a:r>
                      <a:endParaRPr lang="ko-KR" sz="105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933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888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4EEC7-FB5C-E0EB-5046-94F9A1BC7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그룹 90">
            <a:extLst>
              <a:ext uri="{FF2B5EF4-FFF2-40B4-BE49-F238E27FC236}">
                <a16:creationId xmlns:a16="http://schemas.microsoft.com/office/drawing/2014/main" id="{A44830C6-BFEF-8B8B-6E5C-E39A3BBCC046}"/>
              </a:ext>
            </a:extLst>
          </p:cNvPr>
          <p:cNvGrpSpPr/>
          <p:nvPr/>
        </p:nvGrpSpPr>
        <p:grpSpPr>
          <a:xfrm>
            <a:off x="893644" y="1412069"/>
            <a:ext cx="10188906" cy="4783796"/>
            <a:chOff x="893644" y="1412069"/>
            <a:chExt cx="10188906" cy="4783796"/>
          </a:xfrm>
        </p:grpSpPr>
        <p:grpSp>
          <p:nvGrpSpPr>
            <p:cNvPr id="85" name="그룹 84">
              <a:extLst>
                <a:ext uri="{FF2B5EF4-FFF2-40B4-BE49-F238E27FC236}">
                  <a16:creationId xmlns:a16="http://schemas.microsoft.com/office/drawing/2014/main" id="{219A2134-7D05-7839-F9A0-0451A3A69094}"/>
                </a:ext>
              </a:extLst>
            </p:cNvPr>
            <p:cNvGrpSpPr/>
            <p:nvPr/>
          </p:nvGrpSpPr>
          <p:grpSpPr>
            <a:xfrm>
              <a:off x="893644" y="1412496"/>
              <a:ext cx="2022360" cy="2000534"/>
              <a:chOff x="554585" y="1085110"/>
              <a:chExt cx="2022360" cy="2000534"/>
            </a:xfrm>
          </p:grpSpPr>
          <p:pic>
            <p:nvPicPr>
              <p:cNvPr id="59" name="그림 58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B6C97196-B024-484B-D92D-D30554E881A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r="85508"/>
              <a:stretch>
                <a:fillRect/>
              </a:stretch>
            </p:blipFill>
            <p:spPr>
              <a:xfrm>
                <a:off x="832055" y="1085111"/>
                <a:ext cx="1744890" cy="1739822"/>
              </a:xfrm>
              <a:prstGeom prst="rect">
                <a:avLst/>
              </a:prstGeom>
            </p:spPr>
          </p:pic>
          <p:sp>
            <p:nvSpPr>
              <p:cNvPr id="18" name="제목 3">
                <a:extLst>
                  <a:ext uri="{FF2B5EF4-FFF2-40B4-BE49-F238E27FC236}">
                    <a16:creationId xmlns:a16="http://schemas.microsoft.com/office/drawing/2014/main" id="{1068D64A-4A43-C06A-94E8-902F4E3E5BB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42654" y="2824933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ct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FSC-A</a:t>
                </a:r>
                <a:endParaRPr lang="ko-KR" altLang="en-US" sz="1200" b="1" i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19" name="제목 3">
                <a:extLst>
                  <a:ext uri="{FF2B5EF4-FFF2-40B4-BE49-F238E27FC236}">
                    <a16:creationId xmlns:a16="http://schemas.microsoft.com/office/drawing/2014/main" id="{7033DCA2-49C1-F867-0B82-6BBD97F1B928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451455" y="1188240"/>
                <a:ext cx="490287" cy="284028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ct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SSC-A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grpSp>
          <p:nvGrpSpPr>
            <p:cNvPr id="72" name="그룹 71">
              <a:extLst>
                <a:ext uri="{FF2B5EF4-FFF2-40B4-BE49-F238E27FC236}">
                  <a16:creationId xmlns:a16="http://schemas.microsoft.com/office/drawing/2014/main" id="{1794CF39-B852-5BB4-48B5-3769D8C6AF15}"/>
                </a:ext>
              </a:extLst>
            </p:cNvPr>
            <p:cNvGrpSpPr/>
            <p:nvPr/>
          </p:nvGrpSpPr>
          <p:grpSpPr>
            <a:xfrm>
              <a:off x="4080587" y="1412496"/>
              <a:ext cx="2025709" cy="2000534"/>
              <a:chOff x="3920535" y="1085110"/>
              <a:chExt cx="2025709" cy="2000534"/>
            </a:xfrm>
          </p:grpSpPr>
          <p:pic>
            <p:nvPicPr>
              <p:cNvPr id="60" name="그림 59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CDE77F4A-104B-129E-16DB-5A033267E7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4904" r="70604"/>
              <a:stretch>
                <a:fillRect/>
              </a:stretch>
            </p:blipFill>
            <p:spPr>
              <a:xfrm>
                <a:off x="4201353" y="1085111"/>
                <a:ext cx="1744891" cy="1739822"/>
              </a:xfrm>
              <a:prstGeom prst="rect">
                <a:avLst/>
              </a:prstGeom>
            </p:spPr>
          </p:pic>
          <p:sp>
            <p:nvSpPr>
              <p:cNvPr id="70" name="제목 3">
                <a:extLst>
                  <a:ext uri="{FF2B5EF4-FFF2-40B4-BE49-F238E27FC236}">
                    <a16:creationId xmlns:a16="http://schemas.microsoft.com/office/drawing/2014/main" id="{722D9366-386C-8AB2-8C70-3D4D7DFE72B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11953" y="2824933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ct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FSC-A</a:t>
                </a:r>
                <a:endParaRPr lang="ko-KR" altLang="en-US" sz="1200" b="1" i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71" name="제목 3">
                <a:extLst>
                  <a:ext uri="{FF2B5EF4-FFF2-40B4-BE49-F238E27FC236}">
                    <a16:creationId xmlns:a16="http://schemas.microsoft.com/office/drawing/2014/main" id="{2075C6C5-B411-53E2-037D-1193A20349BA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3499149" y="1506496"/>
                <a:ext cx="1126802" cy="284030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Zombie dye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grpSp>
          <p:nvGrpSpPr>
            <p:cNvPr id="75" name="그룹 74">
              <a:extLst>
                <a:ext uri="{FF2B5EF4-FFF2-40B4-BE49-F238E27FC236}">
                  <a16:creationId xmlns:a16="http://schemas.microsoft.com/office/drawing/2014/main" id="{A3C7DF7F-5119-CB14-E4DB-ABEB9BC9C5DA}"/>
                </a:ext>
              </a:extLst>
            </p:cNvPr>
            <p:cNvGrpSpPr/>
            <p:nvPr/>
          </p:nvGrpSpPr>
          <p:grpSpPr>
            <a:xfrm>
              <a:off x="7271300" y="1412069"/>
              <a:ext cx="2044052" cy="2000961"/>
              <a:chOff x="7830071" y="1084683"/>
              <a:chExt cx="2044052" cy="2000961"/>
            </a:xfrm>
          </p:grpSpPr>
          <p:pic>
            <p:nvPicPr>
              <p:cNvPr id="61" name="그림 60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F540E6C8-8FD8-4214-01C3-83CBFBD242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29762" r="55617"/>
              <a:stretch>
                <a:fillRect/>
              </a:stretch>
            </p:blipFill>
            <p:spPr>
              <a:xfrm>
                <a:off x="8113722" y="1084683"/>
                <a:ext cx="1760401" cy="1739822"/>
              </a:xfrm>
              <a:prstGeom prst="rect">
                <a:avLst/>
              </a:prstGeom>
            </p:spPr>
          </p:pic>
          <p:sp>
            <p:nvSpPr>
              <p:cNvPr id="73" name="제목 3">
                <a:extLst>
                  <a:ext uri="{FF2B5EF4-FFF2-40B4-BE49-F238E27FC236}">
                    <a16:creationId xmlns:a16="http://schemas.microsoft.com/office/drawing/2014/main" id="{05BEA971-ECA2-BD25-66F9-68D409813D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39832" y="2824933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ct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FSC-A</a:t>
                </a:r>
                <a:endParaRPr lang="ko-KR" altLang="en-US" sz="1200" b="1" i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74" name="제목 3">
                <a:extLst>
                  <a:ext uri="{FF2B5EF4-FFF2-40B4-BE49-F238E27FC236}">
                    <a16:creationId xmlns:a16="http://schemas.microsoft.com/office/drawing/2014/main" id="{6490BCDB-528D-A35F-6B4A-9C7A507FDB63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7726941" y="1188240"/>
                <a:ext cx="490287" cy="284028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ct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FSC-H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grpSp>
          <p:nvGrpSpPr>
            <p:cNvPr id="84" name="그룹 83">
              <a:extLst>
                <a:ext uri="{FF2B5EF4-FFF2-40B4-BE49-F238E27FC236}">
                  <a16:creationId xmlns:a16="http://schemas.microsoft.com/office/drawing/2014/main" id="{A9B637F4-865E-3AF4-B511-2A008831A26D}"/>
                </a:ext>
              </a:extLst>
            </p:cNvPr>
            <p:cNvGrpSpPr/>
            <p:nvPr/>
          </p:nvGrpSpPr>
          <p:grpSpPr>
            <a:xfrm>
              <a:off x="2370281" y="4179444"/>
              <a:ext cx="2044428" cy="1994963"/>
              <a:chOff x="554586" y="3562318"/>
              <a:chExt cx="2044428" cy="1994963"/>
            </a:xfrm>
          </p:grpSpPr>
          <p:pic>
            <p:nvPicPr>
              <p:cNvPr id="64" name="그림 63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D021F095-4F6C-1C6E-E64B-7A6D5651FA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44725" r="40654"/>
              <a:stretch>
                <a:fillRect/>
              </a:stretch>
            </p:blipFill>
            <p:spPr>
              <a:xfrm>
                <a:off x="838613" y="3562318"/>
                <a:ext cx="1760401" cy="1739822"/>
              </a:xfrm>
              <a:prstGeom prst="rect">
                <a:avLst/>
              </a:prstGeom>
            </p:spPr>
          </p:pic>
          <p:sp>
            <p:nvSpPr>
              <p:cNvPr id="76" name="제목 3">
                <a:extLst>
                  <a:ext uri="{FF2B5EF4-FFF2-40B4-BE49-F238E27FC236}">
                    <a16:creationId xmlns:a16="http://schemas.microsoft.com/office/drawing/2014/main" id="{2303DCA6-60A6-AA07-74D7-1CFEF0BFAD8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36998" y="5296570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ct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FSC-A</a:t>
                </a:r>
                <a:endParaRPr lang="ko-KR" altLang="en-US" sz="1200" b="1" i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77" name="제목 3">
                <a:extLst>
                  <a:ext uri="{FF2B5EF4-FFF2-40B4-BE49-F238E27FC236}">
                    <a16:creationId xmlns:a16="http://schemas.microsoft.com/office/drawing/2014/main" id="{913571CD-76EC-890D-6620-1FFCA8ED458F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451456" y="3689521"/>
                <a:ext cx="490287" cy="284028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ct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CD3+</a:t>
                </a:r>
              </a:p>
            </p:txBody>
          </p:sp>
        </p:grpSp>
        <p:grpSp>
          <p:nvGrpSpPr>
            <p:cNvPr id="83" name="그룹 82">
              <a:extLst>
                <a:ext uri="{FF2B5EF4-FFF2-40B4-BE49-F238E27FC236}">
                  <a16:creationId xmlns:a16="http://schemas.microsoft.com/office/drawing/2014/main" id="{E6FE4D5C-F8B7-0AFD-295E-F100FEFC6D9E}"/>
                </a:ext>
              </a:extLst>
            </p:cNvPr>
            <p:cNvGrpSpPr/>
            <p:nvPr/>
          </p:nvGrpSpPr>
          <p:grpSpPr>
            <a:xfrm>
              <a:off x="5566522" y="4179444"/>
              <a:ext cx="2050728" cy="1994964"/>
              <a:chOff x="3223145" y="3562317"/>
              <a:chExt cx="2050728" cy="1994964"/>
            </a:xfrm>
          </p:grpSpPr>
          <p:pic>
            <p:nvPicPr>
              <p:cNvPr id="67" name="그림 66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5A564A59-D645-2CED-E280-662E5165DE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59625" r="25827"/>
              <a:stretch>
                <a:fillRect/>
              </a:stretch>
            </p:blipFill>
            <p:spPr>
              <a:xfrm>
                <a:off x="3522248" y="3562317"/>
                <a:ext cx="1751625" cy="1739823"/>
              </a:xfrm>
              <a:prstGeom prst="rect">
                <a:avLst/>
              </a:prstGeom>
            </p:spPr>
          </p:pic>
          <p:sp>
            <p:nvSpPr>
              <p:cNvPr id="78" name="제목 3">
                <a:extLst>
                  <a:ext uri="{FF2B5EF4-FFF2-40B4-BE49-F238E27FC236}">
                    <a16:creationId xmlns:a16="http://schemas.microsoft.com/office/drawing/2014/main" id="{384BBC59-851A-8428-0A9C-3C2B0321A76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05557" y="5296570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ct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FSC-A</a:t>
                </a:r>
                <a:endParaRPr lang="ko-KR" altLang="en-US" sz="1200" b="1" i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79" name="제목 3">
                <a:extLst>
                  <a:ext uri="{FF2B5EF4-FFF2-40B4-BE49-F238E27FC236}">
                    <a16:creationId xmlns:a16="http://schemas.microsoft.com/office/drawing/2014/main" id="{067B9CDE-AFFA-43EE-179B-92E222F23C83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3120015" y="3689521"/>
                <a:ext cx="490287" cy="284028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ct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CD8+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grpSp>
          <p:nvGrpSpPr>
            <p:cNvPr id="82" name="그룹 81">
              <a:extLst>
                <a:ext uri="{FF2B5EF4-FFF2-40B4-BE49-F238E27FC236}">
                  <a16:creationId xmlns:a16="http://schemas.microsoft.com/office/drawing/2014/main" id="{35B6FACF-0D90-A677-E33A-39EA86E3CFCC}"/>
                </a:ext>
              </a:extLst>
            </p:cNvPr>
            <p:cNvGrpSpPr/>
            <p:nvPr/>
          </p:nvGrpSpPr>
          <p:grpSpPr>
            <a:xfrm>
              <a:off x="9035256" y="4179444"/>
              <a:ext cx="2047294" cy="2016421"/>
              <a:chOff x="6324452" y="3562317"/>
              <a:chExt cx="2047294" cy="2016421"/>
            </a:xfrm>
          </p:grpSpPr>
          <p:pic>
            <p:nvPicPr>
              <p:cNvPr id="2" name="그림 1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FC6C94AB-1052-4BAE-16B6-B55406EC97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74810" r="10513"/>
              <a:stretch>
                <a:fillRect/>
              </a:stretch>
            </p:blipFill>
            <p:spPr>
              <a:xfrm>
                <a:off x="6604548" y="3562317"/>
                <a:ext cx="1767198" cy="1739822"/>
              </a:xfrm>
              <a:prstGeom prst="rect">
                <a:avLst/>
              </a:prstGeom>
            </p:spPr>
          </p:pic>
          <p:sp>
            <p:nvSpPr>
              <p:cNvPr id="80" name="제목 3">
                <a:extLst>
                  <a:ext uri="{FF2B5EF4-FFF2-40B4-BE49-F238E27FC236}">
                    <a16:creationId xmlns:a16="http://schemas.microsoft.com/office/drawing/2014/main" id="{D5617FB8-072B-9C1B-B9DF-16F17F1E056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89124" y="5318027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ct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CD8+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81" name="제목 3">
                <a:extLst>
                  <a:ext uri="{FF2B5EF4-FFF2-40B4-BE49-F238E27FC236}">
                    <a16:creationId xmlns:a16="http://schemas.microsoft.com/office/drawing/2014/main" id="{33A2A5AC-7842-03A0-0371-909B3C01ACA0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6039607" y="3871238"/>
                <a:ext cx="835978" cy="266288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ct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NP tetramer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cxnSp>
          <p:nvCxnSpPr>
            <p:cNvPr id="86" name="직선 화살표 연결선 85">
              <a:extLst>
                <a:ext uri="{FF2B5EF4-FFF2-40B4-BE49-F238E27FC236}">
                  <a16:creationId xmlns:a16="http://schemas.microsoft.com/office/drawing/2014/main" id="{6EAF731D-E58E-9204-4FE5-3A310E32BE7D}"/>
                </a:ext>
              </a:extLst>
            </p:cNvPr>
            <p:cNvCxnSpPr>
              <a:cxnSpLocks/>
            </p:cNvCxnSpPr>
            <p:nvPr/>
          </p:nvCxnSpPr>
          <p:spPr>
            <a:xfrm>
              <a:off x="3003496" y="2437305"/>
              <a:ext cx="1219106" cy="0"/>
            </a:xfrm>
            <a:prstGeom prst="straightConnector1">
              <a:avLst/>
            </a:prstGeom>
            <a:ln w="57150">
              <a:solidFill>
                <a:srgbClr val="00462A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직선 화살표 연결선 86">
              <a:extLst>
                <a:ext uri="{FF2B5EF4-FFF2-40B4-BE49-F238E27FC236}">
                  <a16:creationId xmlns:a16="http://schemas.microsoft.com/office/drawing/2014/main" id="{BB462C61-539C-0EBE-AF58-0940A24EB064}"/>
                </a:ext>
              </a:extLst>
            </p:cNvPr>
            <p:cNvCxnSpPr>
              <a:cxnSpLocks/>
            </p:cNvCxnSpPr>
            <p:nvPr/>
          </p:nvCxnSpPr>
          <p:spPr>
            <a:xfrm>
              <a:off x="6228847" y="2437305"/>
              <a:ext cx="1219106" cy="0"/>
            </a:xfrm>
            <a:prstGeom prst="straightConnector1">
              <a:avLst/>
            </a:prstGeom>
            <a:ln w="57150">
              <a:solidFill>
                <a:srgbClr val="00462A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직선 화살표 연결선 87">
              <a:extLst>
                <a:ext uri="{FF2B5EF4-FFF2-40B4-BE49-F238E27FC236}">
                  <a16:creationId xmlns:a16="http://schemas.microsoft.com/office/drawing/2014/main" id="{0976D2A8-B2DE-9A1E-BBC0-0DE611B4B705}"/>
                </a:ext>
              </a:extLst>
            </p:cNvPr>
            <p:cNvCxnSpPr>
              <a:cxnSpLocks/>
            </p:cNvCxnSpPr>
            <p:nvPr/>
          </p:nvCxnSpPr>
          <p:spPr>
            <a:xfrm>
              <a:off x="9458769" y="2437305"/>
              <a:ext cx="1219106" cy="0"/>
            </a:xfrm>
            <a:prstGeom prst="straightConnector1">
              <a:avLst/>
            </a:prstGeom>
            <a:ln w="57150">
              <a:solidFill>
                <a:srgbClr val="00462A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직선 화살표 연결선 88">
              <a:extLst>
                <a:ext uri="{FF2B5EF4-FFF2-40B4-BE49-F238E27FC236}">
                  <a16:creationId xmlns:a16="http://schemas.microsoft.com/office/drawing/2014/main" id="{74D4C8C5-E73C-8537-06D8-5D8E20376417}"/>
                </a:ext>
              </a:extLst>
            </p:cNvPr>
            <p:cNvCxnSpPr>
              <a:cxnSpLocks/>
            </p:cNvCxnSpPr>
            <p:nvPr/>
          </p:nvCxnSpPr>
          <p:spPr>
            <a:xfrm>
              <a:off x="7816150" y="5157976"/>
              <a:ext cx="1219106" cy="0"/>
            </a:xfrm>
            <a:prstGeom prst="straightConnector1">
              <a:avLst/>
            </a:prstGeom>
            <a:ln w="57150">
              <a:solidFill>
                <a:srgbClr val="00462A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직선 화살표 연결선 89">
              <a:extLst>
                <a:ext uri="{FF2B5EF4-FFF2-40B4-BE49-F238E27FC236}">
                  <a16:creationId xmlns:a16="http://schemas.microsoft.com/office/drawing/2014/main" id="{F33A56AE-F51E-DFDA-BBEA-4EFABD218413}"/>
                </a:ext>
              </a:extLst>
            </p:cNvPr>
            <p:cNvCxnSpPr>
              <a:cxnSpLocks/>
            </p:cNvCxnSpPr>
            <p:nvPr/>
          </p:nvCxnSpPr>
          <p:spPr>
            <a:xfrm>
              <a:off x="4543842" y="5157976"/>
              <a:ext cx="1219106" cy="0"/>
            </a:xfrm>
            <a:prstGeom prst="straightConnector1">
              <a:avLst/>
            </a:prstGeom>
            <a:ln w="57150">
              <a:solidFill>
                <a:srgbClr val="00462A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35672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그룹 118">
            <a:extLst>
              <a:ext uri="{FF2B5EF4-FFF2-40B4-BE49-F238E27FC236}">
                <a16:creationId xmlns:a16="http://schemas.microsoft.com/office/drawing/2014/main" id="{5C60036F-56BF-11F5-4404-B25C40EBDCA8}"/>
              </a:ext>
            </a:extLst>
          </p:cNvPr>
          <p:cNvGrpSpPr/>
          <p:nvPr/>
        </p:nvGrpSpPr>
        <p:grpSpPr>
          <a:xfrm>
            <a:off x="294038" y="773290"/>
            <a:ext cx="11671851" cy="4992620"/>
            <a:chOff x="191639" y="763701"/>
            <a:chExt cx="11671851" cy="4992620"/>
          </a:xfrm>
        </p:grpSpPr>
        <p:grpSp>
          <p:nvGrpSpPr>
            <p:cNvPr id="95" name="그룹 94">
              <a:extLst>
                <a:ext uri="{FF2B5EF4-FFF2-40B4-BE49-F238E27FC236}">
                  <a16:creationId xmlns:a16="http://schemas.microsoft.com/office/drawing/2014/main" id="{D0DDDFBB-397F-86E6-1CB6-B4C571728180}"/>
                </a:ext>
              </a:extLst>
            </p:cNvPr>
            <p:cNvGrpSpPr/>
            <p:nvPr/>
          </p:nvGrpSpPr>
          <p:grpSpPr>
            <a:xfrm>
              <a:off x="9863038" y="3752398"/>
              <a:ext cx="2000452" cy="1985145"/>
              <a:chOff x="9035256" y="4182724"/>
              <a:chExt cx="2000452" cy="1985145"/>
            </a:xfrm>
          </p:grpSpPr>
          <p:pic>
            <p:nvPicPr>
              <p:cNvPr id="65" name="그림 64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BAA9207E-27CC-9DB8-D0A2-4D276A00CE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78495" r="8813"/>
              <a:stretch>
                <a:fillRect/>
              </a:stretch>
            </p:blipFill>
            <p:spPr>
              <a:xfrm>
                <a:off x="9303456" y="4182724"/>
                <a:ext cx="1732252" cy="1713548"/>
              </a:xfrm>
              <a:prstGeom prst="rect">
                <a:avLst/>
              </a:prstGeom>
            </p:spPr>
          </p:pic>
          <p:sp>
            <p:nvSpPr>
              <p:cNvPr id="88" name="제목 3">
                <a:extLst>
                  <a:ext uri="{FF2B5EF4-FFF2-40B4-BE49-F238E27FC236}">
                    <a16:creationId xmlns:a16="http://schemas.microsoft.com/office/drawing/2014/main" id="{6DCDF561-566A-E14E-37CA-D49B676CB7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501417" y="5907158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CD8+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89" name="제목 3">
                <a:extLst>
                  <a:ext uri="{FF2B5EF4-FFF2-40B4-BE49-F238E27FC236}">
                    <a16:creationId xmlns:a16="http://schemas.microsoft.com/office/drawing/2014/main" id="{7BA45AAA-AD34-5A7B-AABE-B7A6169A39FA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8750411" y="4488365"/>
                <a:ext cx="835978" cy="266288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NP tetramer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cxnSp>
          <p:nvCxnSpPr>
            <p:cNvPr id="93" name="직선 화살표 연결선 92">
              <a:extLst>
                <a:ext uri="{FF2B5EF4-FFF2-40B4-BE49-F238E27FC236}">
                  <a16:creationId xmlns:a16="http://schemas.microsoft.com/office/drawing/2014/main" id="{3B2FC25A-938E-C8DB-16E2-B3E6398456E0}"/>
                </a:ext>
              </a:extLst>
            </p:cNvPr>
            <p:cNvCxnSpPr>
              <a:cxnSpLocks/>
            </p:cNvCxnSpPr>
            <p:nvPr/>
          </p:nvCxnSpPr>
          <p:spPr>
            <a:xfrm>
              <a:off x="2862665" y="1754118"/>
              <a:ext cx="1219106" cy="0"/>
            </a:xfrm>
            <a:prstGeom prst="straightConnector1">
              <a:avLst/>
            </a:prstGeom>
            <a:ln w="57150">
              <a:solidFill>
                <a:srgbClr val="00462A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0" name="그룹 99">
              <a:extLst>
                <a:ext uri="{FF2B5EF4-FFF2-40B4-BE49-F238E27FC236}">
                  <a16:creationId xmlns:a16="http://schemas.microsoft.com/office/drawing/2014/main" id="{7DDAA361-ADCA-2219-E08B-41B1D8EC34CD}"/>
                </a:ext>
              </a:extLst>
            </p:cNvPr>
            <p:cNvGrpSpPr/>
            <p:nvPr/>
          </p:nvGrpSpPr>
          <p:grpSpPr>
            <a:xfrm>
              <a:off x="6572798" y="3785056"/>
              <a:ext cx="2011675" cy="1971265"/>
              <a:chOff x="6907040" y="4191762"/>
              <a:chExt cx="2011675" cy="1971265"/>
            </a:xfrm>
          </p:grpSpPr>
          <p:pic>
            <p:nvPicPr>
              <p:cNvPr id="64" name="그림 63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696B99BE-E3C2-1CA0-C521-AEEADBC916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65409" r="21900"/>
              <a:stretch>
                <a:fillRect/>
              </a:stretch>
            </p:blipFill>
            <p:spPr>
              <a:xfrm>
                <a:off x="7186600" y="4191763"/>
                <a:ext cx="1732115" cy="1713548"/>
              </a:xfrm>
              <a:prstGeom prst="rect">
                <a:avLst/>
              </a:prstGeom>
            </p:spPr>
          </p:pic>
          <p:sp>
            <p:nvSpPr>
              <p:cNvPr id="96" name="제목 3">
                <a:extLst>
                  <a:ext uri="{FF2B5EF4-FFF2-40B4-BE49-F238E27FC236}">
                    <a16:creationId xmlns:a16="http://schemas.microsoft.com/office/drawing/2014/main" id="{5FCAA7B7-7852-3CA6-220A-E3660BD526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64562" y="5902316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cs typeface="Microsoft Sans Serif" panose="020B0604020202020204" pitchFamily="34" charset="0"/>
                  </a:rPr>
                  <a:t>CD8+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97" name="제목 3">
                <a:extLst>
                  <a:ext uri="{FF2B5EF4-FFF2-40B4-BE49-F238E27FC236}">
                    <a16:creationId xmlns:a16="http://schemas.microsoft.com/office/drawing/2014/main" id="{955977D6-03B0-A75F-06B9-12D94D975E23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6803910" y="4294892"/>
                <a:ext cx="490287" cy="284028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CD45+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grpSp>
          <p:nvGrpSpPr>
            <p:cNvPr id="103" name="그룹 102">
              <a:extLst>
                <a:ext uri="{FF2B5EF4-FFF2-40B4-BE49-F238E27FC236}">
                  <a16:creationId xmlns:a16="http://schemas.microsoft.com/office/drawing/2014/main" id="{D90A2492-A853-4E1A-8116-338B58907A56}"/>
                </a:ext>
              </a:extLst>
            </p:cNvPr>
            <p:cNvGrpSpPr/>
            <p:nvPr/>
          </p:nvGrpSpPr>
          <p:grpSpPr>
            <a:xfrm>
              <a:off x="3379604" y="3752398"/>
              <a:ext cx="2013585" cy="2003923"/>
              <a:chOff x="3687387" y="4191762"/>
              <a:chExt cx="2013585" cy="2003923"/>
            </a:xfrm>
          </p:grpSpPr>
          <p:pic>
            <p:nvPicPr>
              <p:cNvPr id="63" name="그림 62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2ABF5C47-DDC7-3F91-BCAA-68CB7D6927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52316" r="35026"/>
              <a:stretch>
                <a:fillRect/>
              </a:stretch>
            </p:blipFill>
            <p:spPr>
              <a:xfrm>
                <a:off x="3952580" y="4222159"/>
                <a:ext cx="1727611" cy="1713548"/>
              </a:xfrm>
              <a:prstGeom prst="rect">
                <a:avLst/>
              </a:prstGeom>
            </p:spPr>
          </p:pic>
          <p:sp>
            <p:nvSpPr>
              <p:cNvPr id="98" name="제목 3">
                <a:extLst>
                  <a:ext uri="{FF2B5EF4-FFF2-40B4-BE49-F238E27FC236}">
                    <a16:creationId xmlns:a16="http://schemas.microsoft.com/office/drawing/2014/main" id="{D7B46667-9AE6-1053-8BAF-B81874391FF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66681" y="5934974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cs typeface="Microsoft Sans Serif" panose="020B0604020202020204" pitchFamily="34" charset="0"/>
                  </a:rPr>
                  <a:t>FSC-A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99" name="제목 3">
                <a:extLst>
                  <a:ext uri="{FF2B5EF4-FFF2-40B4-BE49-F238E27FC236}">
                    <a16:creationId xmlns:a16="http://schemas.microsoft.com/office/drawing/2014/main" id="{7FAAA922-F7CB-FFD2-2DDE-10D4D5438E40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3584257" y="4294892"/>
                <a:ext cx="490287" cy="284028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CD8+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grpSp>
          <p:nvGrpSpPr>
            <p:cNvPr id="115" name="그룹 114">
              <a:extLst>
                <a:ext uri="{FF2B5EF4-FFF2-40B4-BE49-F238E27FC236}">
                  <a16:creationId xmlns:a16="http://schemas.microsoft.com/office/drawing/2014/main" id="{8D9F65F3-CFF1-9DC1-5C00-1637FB63C333}"/>
                </a:ext>
              </a:extLst>
            </p:cNvPr>
            <p:cNvGrpSpPr/>
            <p:nvPr/>
          </p:nvGrpSpPr>
          <p:grpSpPr>
            <a:xfrm>
              <a:off x="191639" y="3752398"/>
              <a:ext cx="2010003" cy="1982151"/>
              <a:chOff x="737501" y="4191762"/>
              <a:chExt cx="2010003" cy="1982151"/>
            </a:xfrm>
          </p:grpSpPr>
          <p:pic>
            <p:nvPicPr>
              <p:cNvPr id="62" name="그림 61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F098E686-EC83-72E6-B29B-DD93FC441B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39247" r="48088"/>
              <a:stretch>
                <a:fillRect/>
              </a:stretch>
            </p:blipFill>
            <p:spPr>
              <a:xfrm>
                <a:off x="1018937" y="4191762"/>
                <a:ext cx="1728567" cy="1713548"/>
              </a:xfrm>
              <a:prstGeom prst="rect">
                <a:avLst/>
              </a:prstGeom>
            </p:spPr>
          </p:pic>
          <p:sp>
            <p:nvSpPr>
              <p:cNvPr id="101" name="제목 3">
                <a:extLst>
                  <a:ext uri="{FF2B5EF4-FFF2-40B4-BE49-F238E27FC236}">
                    <a16:creationId xmlns:a16="http://schemas.microsoft.com/office/drawing/2014/main" id="{D068A815-F835-FB1A-9D61-3ACD85FFEB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62365" y="5913202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cs typeface="Microsoft Sans Serif" panose="020B0604020202020204" pitchFamily="34" charset="0"/>
                  </a:rPr>
                  <a:t>FSC-A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102" name="제목 3">
                <a:extLst>
                  <a:ext uri="{FF2B5EF4-FFF2-40B4-BE49-F238E27FC236}">
                    <a16:creationId xmlns:a16="http://schemas.microsoft.com/office/drawing/2014/main" id="{9EDE712A-FDA0-2A52-4024-9962824E1AD7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634371" y="4294892"/>
                <a:ext cx="490287" cy="284028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CD3+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grpSp>
          <p:nvGrpSpPr>
            <p:cNvPr id="112" name="그룹 111">
              <a:extLst>
                <a:ext uri="{FF2B5EF4-FFF2-40B4-BE49-F238E27FC236}">
                  <a16:creationId xmlns:a16="http://schemas.microsoft.com/office/drawing/2014/main" id="{09200E74-D7E8-2A00-D94D-C8D1B9C861EE}"/>
                </a:ext>
              </a:extLst>
            </p:cNvPr>
            <p:cNvGrpSpPr/>
            <p:nvPr/>
          </p:nvGrpSpPr>
          <p:grpSpPr>
            <a:xfrm>
              <a:off x="732160" y="769212"/>
              <a:ext cx="1983943" cy="1989655"/>
              <a:chOff x="745990" y="1230399"/>
              <a:chExt cx="1983943" cy="1989655"/>
            </a:xfrm>
          </p:grpSpPr>
          <p:pic>
            <p:nvPicPr>
              <p:cNvPr id="2" name="그림 1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5B4C19A2-F829-5D6D-E308-2F0D1A6A7D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r="87438"/>
              <a:stretch>
                <a:fillRect/>
              </a:stretch>
            </p:blipFill>
            <p:spPr>
              <a:xfrm>
                <a:off x="1015424" y="1230400"/>
                <a:ext cx="1714509" cy="1713548"/>
              </a:xfrm>
              <a:prstGeom prst="rect">
                <a:avLst/>
              </a:prstGeom>
            </p:spPr>
          </p:pic>
          <p:sp>
            <p:nvSpPr>
              <p:cNvPr id="104" name="제목 3">
                <a:extLst>
                  <a:ext uri="{FF2B5EF4-FFF2-40B4-BE49-F238E27FC236}">
                    <a16:creationId xmlns:a16="http://schemas.microsoft.com/office/drawing/2014/main" id="{C1872F5B-7874-E834-A1A5-25D6FF562A4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62365" y="2959343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cs typeface="Microsoft Sans Serif" panose="020B0604020202020204" pitchFamily="34" charset="0"/>
                  </a:rPr>
                  <a:t>FSC-A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105" name="제목 3">
                <a:extLst>
                  <a:ext uri="{FF2B5EF4-FFF2-40B4-BE49-F238E27FC236}">
                    <a16:creationId xmlns:a16="http://schemas.microsoft.com/office/drawing/2014/main" id="{6A69474F-C7C5-A23B-9AC0-289F82439716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258318" y="1718071"/>
                <a:ext cx="1251543" cy="276199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Zombie dye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grpSp>
          <p:nvGrpSpPr>
            <p:cNvPr id="111" name="그룹 110">
              <a:extLst>
                <a:ext uri="{FF2B5EF4-FFF2-40B4-BE49-F238E27FC236}">
                  <a16:creationId xmlns:a16="http://schemas.microsoft.com/office/drawing/2014/main" id="{E25796B5-5CAA-5389-1B98-EBD2A29177F0}"/>
                </a:ext>
              </a:extLst>
            </p:cNvPr>
            <p:cNvGrpSpPr/>
            <p:nvPr/>
          </p:nvGrpSpPr>
          <p:grpSpPr>
            <a:xfrm>
              <a:off x="3976760" y="763701"/>
              <a:ext cx="2003744" cy="1989654"/>
              <a:chOff x="3796781" y="1230400"/>
              <a:chExt cx="2003744" cy="1989654"/>
            </a:xfrm>
          </p:grpSpPr>
          <p:pic>
            <p:nvPicPr>
              <p:cNvPr id="59" name="그림 58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4E8B63C5-6FDC-D8E0-7452-2C2B4AAEAD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13030" r="74303"/>
              <a:stretch>
                <a:fillRect/>
              </a:stretch>
            </p:blipFill>
            <p:spPr>
              <a:xfrm>
                <a:off x="4071686" y="1230400"/>
                <a:ext cx="1728839" cy="1713548"/>
              </a:xfrm>
              <a:prstGeom prst="rect">
                <a:avLst/>
              </a:prstGeom>
            </p:spPr>
          </p:pic>
          <p:sp>
            <p:nvSpPr>
              <p:cNvPr id="106" name="제목 3">
                <a:extLst>
                  <a:ext uri="{FF2B5EF4-FFF2-40B4-BE49-F238E27FC236}">
                    <a16:creationId xmlns:a16="http://schemas.microsoft.com/office/drawing/2014/main" id="{9CEEFC85-6DDA-26D5-8E6D-A3C56BFD9D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42755" y="2959343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cs typeface="Microsoft Sans Serif" panose="020B0604020202020204" pitchFamily="34" charset="0"/>
                  </a:rPr>
                  <a:t>FSC-A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107" name="제목 3">
                <a:extLst>
                  <a:ext uri="{FF2B5EF4-FFF2-40B4-BE49-F238E27FC236}">
                    <a16:creationId xmlns:a16="http://schemas.microsoft.com/office/drawing/2014/main" id="{39BA89B7-CA54-DC33-D410-0923FCFB85DF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3693651" y="1354321"/>
                <a:ext cx="490287" cy="284028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SSC-A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grpSp>
          <p:nvGrpSpPr>
            <p:cNvPr id="110" name="그룹 109">
              <a:extLst>
                <a:ext uri="{FF2B5EF4-FFF2-40B4-BE49-F238E27FC236}">
                  <a16:creationId xmlns:a16="http://schemas.microsoft.com/office/drawing/2014/main" id="{8218291F-2019-F819-DE57-636AEA61EEDE}"/>
                </a:ext>
              </a:extLst>
            </p:cNvPr>
            <p:cNvGrpSpPr/>
            <p:nvPr/>
          </p:nvGrpSpPr>
          <p:grpSpPr>
            <a:xfrm>
              <a:off x="7516066" y="763701"/>
              <a:ext cx="2002049" cy="1981516"/>
              <a:chOff x="6952867" y="1238538"/>
              <a:chExt cx="2002049" cy="1981516"/>
            </a:xfrm>
          </p:grpSpPr>
          <p:pic>
            <p:nvPicPr>
              <p:cNvPr id="60" name="그림 59" descr="텍스트, 스크린샷, 다채로움, 도표이(가) 표시된 사진&#10;&#10;AI 생성 콘텐츠는 정확하지 않을 수 있습니다.">
                <a:extLst>
                  <a:ext uri="{FF2B5EF4-FFF2-40B4-BE49-F238E27FC236}">
                    <a16:creationId xmlns:a16="http://schemas.microsoft.com/office/drawing/2014/main" id="{758D2BB8-3D14-F1D2-35F8-3A9E32A535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26125" r="61210"/>
              <a:stretch>
                <a:fillRect/>
              </a:stretch>
            </p:blipFill>
            <p:spPr>
              <a:xfrm>
                <a:off x="7226349" y="1238539"/>
                <a:ext cx="1728567" cy="1713548"/>
              </a:xfrm>
              <a:prstGeom prst="rect">
                <a:avLst/>
              </a:prstGeom>
            </p:spPr>
          </p:pic>
          <p:sp>
            <p:nvSpPr>
              <p:cNvPr id="108" name="제목 3">
                <a:extLst>
                  <a:ext uri="{FF2B5EF4-FFF2-40B4-BE49-F238E27FC236}">
                    <a16:creationId xmlns:a16="http://schemas.microsoft.com/office/drawing/2014/main" id="{684072DE-FCD0-235D-2D62-1A0FF88DC74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20625" y="2959343"/>
                <a:ext cx="534291" cy="260711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cs typeface="Microsoft Sans Serif" panose="020B0604020202020204" pitchFamily="34" charset="0"/>
                  </a:rPr>
                  <a:t>FSC-A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  <p:sp>
            <p:nvSpPr>
              <p:cNvPr id="109" name="제목 3">
                <a:extLst>
                  <a:ext uri="{FF2B5EF4-FFF2-40B4-BE49-F238E27FC236}">
                    <a16:creationId xmlns:a16="http://schemas.microsoft.com/office/drawing/2014/main" id="{FE80AE3F-D344-7505-796D-79AC7E9FE593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6849737" y="1341668"/>
                <a:ext cx="490287" cy="284028"/>
              </a:xfrm>
              <a:prstGeom prst="rect">
                <a:avLst/>
              </a:prstGeom>
            </p:spPr>
            <p:txBody>
              <a:bodyPr vert="horz" wrap="square" lIns="0" tIns="0" rIns="0" bIns="0" rtlCol="0" anchor="t">
                <a:noAutofit/>
              </a:bodyPr>
              <a:lstStyle>
                <a:lvl1pPr algn="l" defTabSz="914400" rtl="0" eaLnBrk="1" latinLnBrk="1" hangingPunct="1">
                  <a:lnSpc>
                    <a:spcPct val="150000"/>
                  </a:lnSpc>
                  <a:spcBef>
                    <a:spcPct val="0"/>
                  </a:spcBef>
                  <a:buNone/>
                  <a:defRPr sz="4500" kern="1200">
                    <a:solidFill>
                      <a:srgbClr val="00462A"/>
                    </a:solidFill>
                    <a:latin typeface="이화체" panose="02000300000000000000" pitchFamily="2" charset="-127"/>
                    <a:ea typeface="이화체" panose="02000300000000000000" pitchFamily="2" charset="-127"/>
                    <a:cs typeface="+mj-cs"/>
                  </a:defRPr>
                </a:lvl1pPr>
              </a:lstStyle>
              <a:p>
                <a:pPr algn="r"/>
                <a:r>
                  <a:rPr lang="en-US" altLang="ko-KR" sz="1200" b="1" dirty="0">
                    <a:latin typeface="Microsoft Sans Serif" panose="020B0604020202020204" pitchFamily="34" charset="0"/>
                    <a:ea typeface="Microsoft Sans Serif" panose="020B0604020202020204" pitchFamily="34" charset="0"/>
                    <a:cs typeface="Microsoft Sans Serif" panose="020B0604020202020204" pitchFamily="34" charset="0"/>
                  </a:rPr>
                  <a:t>SSC-A</a:t>
                </a:r>
                <a:endParaRPr lang="ko-KR" altLang="en-US" sz="1200" b="1" dirty="0"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cxnSp>
          <p:nvCxnSpPr>
            <p:cNvPr id="113" name="직선 화살표 연결선 112">
              <a:extLst>
                <a:ext uri="{FF2B5EF4-FFF2-40B4-BE49-F238E27FC236}">
                  <a16:creationId xmlns:a16="http://schemas.microsoft.com/office/drawing/2014/main" id="{00580A92-0C9A-19B6-611E-F4842B99306E}"/>
                </a:ext>
              </a:extLst>
            </p:cNvPr>
            <p:cNvCxnSpPr>
              <a:cxnSpLocks/>
            </p:cNvCxnSpPr>
            <p:nvPr/>
          </p:nvCxnSpPr>
          <p:spPr>
            <a:xfrm>
              <a:off x="6156169" y="1754118"/>
              <a:ext cx="1219106" cy="0"/>
            </a:xfrm>
            <a:prstGeom prst="straightConnector1">
              <a:avLst/>
            </a:prstGeom>
            <a:ln w="57150">
              <a:solidFill>
                <a:srgbClr val="00462A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직선 화살표 연결선 113">
              <a:extLst>
                <a:ext uri="{FF2B5EF4-FFF2-40B4-BE49-F238E27FC236}">
                  <a16:creationId xmlns:a16="http://schemas.microsoft.com/office/drawing/2014/main" id="{BD1AA02F-AA83-D038-8AD6-5C4EB330B2D3}"/>
                </a:ext>
              </a:extLst>
            </p:cNvPr>
            <p:cNvCxnSpPr>
              <a:cxnSpLocks/>
            </p:cNvCxnSpPr>
            <p:nvPr/>
          </p:nvCxnSpPr>
          <p:spPr>
            <a:xfrm>
              <a:off x="9684864" y="1754118"/>
              <a:ext cx="1219106" cy="0"/>
            </a:xfrm>
            <a:prstGeom prst="straightConnector1">
              <a:avLst/>
            </a:prstGeom>
            <a:ln w="57150">
              <a:solidFill>
                <a:srgbClr val="00462A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직선 화살표 연결선 115">
              <a:extLst>
                <a:ext uri="{FF2B5EF4-FFF2-40B4-BE49-F238E27FC236}">
                  <a16:creationId xmlns:a16="http://schemas.microsoft.com/office/drawing/2014/main" id="{AE2E05D8-2C15-8AC9-FEE1-6AAA06898E04}"/>
                </a:ext>
              </a:extLst>
            </p:cNvPr>
            <p:cNvCxnSpPr>
              <a:cxnSpLocks/>
            </p:cNvCxnSpPr>
            <p:nvPr/>
          </p:nvCxnSpPr>
          <p:spPr>
            <a:xfrm>
              <a:off x="2284204" y="4719661"/>
              <a:ext cx="1219106" cy="0"/>
            </a:xfrm>
            <a:prstGeom prst="straightConnector1">
              <a:avLst/>
            </a:prstGeom>
            <a:ln w="57150">
              <a:solidFill>
                <a:srgbClr val="00462A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직선 화살표 연결선 116">
              <a:extLst>
                <a:ext uri="{FF2B5EF4-FFF2-40B4-BE49-F238E27FC236}">
                  <a16:creationId xmlns:a16="http://schemas.microsoft.com/office/drawing/2014/main" id="{2197CDC2-1401-859E-FD0D-18B2F09235AD}"/>
                </a:ext>
              </a:extLst>
            </p:cNvPr>
            <p:cNvCxnSpPr>
              <a:cxnSpLocks/>
            </p:cNvCxnSpPr>
            <p:nvPr/>
          </p:nvCxnSpPr>
          <p:spPr>
            <a:xfrm>
              <a:off x="5519032" y="4719661"/>
              <a:ext cx="1219106" cy="0"/>
            </a:xfrm>
            <a:prstGeom prst="straightConnector1">
              <a:avLst/>
            </a:prstGeom>
            <a:ln w="57150">
              <a:solidFill>
                <a:srgbClr val="00462A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직선 화살표 연결선 117">
              <a:extLst>
                <a:ext uri="{FF2B5EF4-FFF2-40B4-BE49-F238E27FC236}">
                  <a16:creationId xmlns:a16="http://schemas.microsoft.com/office/drawing/2014/main" id="{F2DE297A-A2D0-17B7-9D35-4389A91317CC}"/>
                </a:ext>
              </a:extLst>
            </p:cNvPr>
            <p:cNvCxnSpPr>
              <a:cxnSpLocks/>
            </p:cNvCxnSpPr>
            <p:nvPr/>
          </p:nvCxnSpPr>
          <p:spPr>
            <a:xfrm>
              <a:off x="8690000" y="4719661"/>
              <a:ext cx="1219106" cy="0"/>
            </a:xfrm>
            <a:prstGeom prst="straightConnector1">
              <a:avLst/>
            </a:prstGeom>
            <a:ln w="57150">
              <a:solidFill>
                <a:srgbClr val="00462A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20088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183</Words>
  <Application>Microsoft Office PowerPoint</Application>
  <PresentationFormat>와이드스크린</PresentationFormat>
  <Paragraphs>53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맑은 고딕</vt:lpstr>
      <vt:lpstr>Arial</vt:lpstr>
      <vt:lpstr>Microsoft Sans Serif</vt:lpstr>
      <vt:lpstr>Times New Roman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지유 한</dc:creator>
  <cp:lastModifiedBy>CHOIYOUNGWON</cp:lastModifiedBy>
  <cp:revision>1</cp:revision>
  <dcterms:created xsi:type="dcterms:W3CDTF">2025-08-12T04:48:34Z</dcterms:created>
  <dcterms:modified xsi:type="dcterms:W3CDTF">2025-10-01T10:16:20Z</dcterms:modified>
</cp:coreProperties>
</file>