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58CB3-644C-88B8-B130-ABDA03932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A3514E-22E2-A395-FE14-16D9B5F09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5137AE-136B-3052-267F-2F398EBF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E5D1F1-9598-746A-83ED-ED1BB339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048530-CBFA-92AF-F329-28FBD3FB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7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3DF9-0079-C352-4C61-188ED45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71952-994C-0693-B7D4-9AB33CD96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419EF1-2031-DB91-CA49-C3E3EF53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19FC5-F7D2-26E5-3B0A-10B70C16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89CBE3-1A68-E153-2A0B-63719D85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73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A2DABC-6F16-E442-EC95-1F8FCF98D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79696F-E7D1-EBF0-7702-B827CE04B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FF1434-7AFD-F462-3E9E-F36BE0C0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434AA-C078-EDCC-9D5E-83AD3C92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A6126-171F-5A6B-12E9-3273A94A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9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C5BAB-6414-1655-383B-AC3FE2A5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8E77C3-8A62-ACB3-C483-2E3ADA12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783891-0297-B317-0707-1BAC6DE8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DFBD48-0465-BACA-B0EF-1D78550B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D67A11-D548-107A-B5D1-9953298B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1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602B5-8E07-C6BE-B879-39B5622E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3B1636-5529-7F65-F922-5C1DDC0B7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CB4518-B962-9016-1305-ECB7B5F3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EDD30-8A43-C822-83E4-476BCEC6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D1AD9-6AEB-F652-3498-0ED092D8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8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B662C-A921-BA08-79F7-7D1FD43E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3591E4-6A43-D1F9-77B3-FB9DBA1E9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237B1B-462E-0E71-D9BF-92DD820E8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370172-BA5E-E9CD-57D3-AC2BE34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6519F3-D0FB-E661-9100-2E48162A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06E248-E550-3B1E-E9AC-93636C4C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32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743CA-5007-EE31-ABAF-AF8D24CB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4F89E3-274D-E833-E332-E22C8380C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6BEAD7-BEEC-05B1-17A5-730AEE312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6F8473-3416-A50B-8FE7-E10B855DA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51E343-9074-9885-28F0-B8B2231F5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21D4D2-11CA-2244-31A1-5562517E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8ACD0A-E8FD-62EA-9129-97BBCE74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492E9E-BC0B-0555-C11E-D7003DC9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8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D2783-BD8C-2616-76EC-7F041E53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B18F30-68E4-1478-D0C4-7E3EBD67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37190B-E32F-3D77-2399-78DA30A2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AF6570-91FC-40AC-DD52-149D811F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52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9840BE-C004-6C89-259A-33881732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450666-C33E-5D1D-C23E-BE53A24D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5B9059-C886-DDBA-656A-30675866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2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7C5EE-EF7C-3667-C600-90A5B761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F4345-AE07-B2E8-C7F0-08E56B4E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0AD23A-3F08-8483-664D-CA74AB08A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48BB31-952B-598B-7481-5A3A16E0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A1ED37-84A8-BF4E-94D9-10399361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B09B3C-2C74-D6BA-93F7-F0F09F6B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8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F403F-8F68-FF6C-F826-39ACFE62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E062B7-6694-41C6-F20E-5F7E98146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8DC33A-0FA3-F9B7-8254-817FBE194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6A9CF7-6079-3E33-1C88-BEBBE206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DB73D3-6B55-EA6A-B269-F91B61E6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758563-D4EF-4D14-FC4E-8505B2E4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2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38E216-A217-7CC5-172D-11DE7686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03569F-1D69-7239-5D8B-C5A3D7EB6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B653B0-E802-89B2-1EAA-61709F6F2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F71413-E80E-54CC-DE65-F60FDBD21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78EF3-5311-25F7-F95F-FE3B74F60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5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C">
            <a:hlinkClick r:id="" action="ppaction://media"/>
            <a:extLst>
              <a:ext uri="{FF2B5EF4-FFF2-40B4-BE49-F238E27FC236}">
                <a16:creationId xmlns:a16="http://schemas.microsoft.com/office/drawing/2014/main" id="{27AD8942-4184-D3CA-4D7F-A0B0877DAC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925" y="0"/>
            <a:ext cx="6858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D3E0F6D-5823-7088-42E1-CA4EF47D3D9B}"/>
              </a:ext>
            </a:extLst>
          </p:cNvPr>
          <p:cNvSpPr txBox="1"/>
          <p:nvPr/>
        </p:nvSpPr>
        <p:spPr>
          <a:xfrm>
            <a:off x="7872985" y="731520"/>
            <a:ext cx="4319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video 2: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3D visualisation of the skeletal muscle stroma models.  Neutral lipids are stained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BODIPY™ (green)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nuclei are stained with DAPI (blue).</a:t>
            </a:r>
          </a:p>
        </p:txBody>
      </p:sp>
    </p:spTree>
    <p:extLst>
      <p:ext uri="{BB962C8B-B14F-4D97-AF65-F5344CB8AC3E}">
        <p14:creationId xmlns:p14="http://schemas.microsoft.com/office/powerpoint/2010/main" val="31923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</Words>
  <Application>Microsoft Office PowerPoint</Application>
  <PresentationFormat>Panorámica</PresentationFormat>
  <Paragraphs>1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 Pérez Díaz</dc:creator>
  <cp:lastModifiedBy>Sergio Pérez Díaz</cp:lastModifiedBy>
  <cp:revision>2</cp:revision>
  <dcterms:created xsi:type="dcterms:W3CDTF">2025-10-07T06:12:51Z</dcterms:created>
  <dcterms:modified xsi:type="dcterms:W3CDTF">2025-10-07T06:24:47Z</dcterms:modified>
</cp:coreProperties>
</file>