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tif" ContentType="image/g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04D1AF-CE33-49CF-B1A3-4D7C833C73C9}" v="16" dt="2025-09-26T08:33:27.710"/>
    <p1510:client id="{9A3D5503-505E-42CC-BE31-F1987F0A4061}" v="5" dt="2025-09-25T15:36:38.5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4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anne Clark (Cardiovascular Sciences)" userId="0702705c-584a-4aaa-9510-5d032760deba" providerId="ADAL" clId="{E2D78AE1-534D-477A-BD93-DCAA84935736}"/>
    <pc:docChg chg="custSel modSld sldOrd">
      <pc:chgData name="Joanne Clark (Cardiovascular Sciences)" userId="0702705c-584a-4aaa-9510-5d032760deba" providerId="ADAL" clId="{E2D78AE1-534D-477A-BD93-DCAA84935736}" dt="2025-09-25T15:36:44.556" v="33" actId="1076"/>
      <pc:docMkLst>
        <pc:docMk/>
      </pc:docMkLst>
      <pc:sldChg chg="modSp mod">
        <pc:chgData name="Joanne Clark (Cardiovascular Sciences)" userId="0702705c-584a-4aaa-9510-5d032760deba" providerId="ADAL" clId="{E2D78AE1-534D-477A-BD93-DCAA84935736}" dt="2025-09-25T15:26:37.755" v="12" actId="1076"/>
        <pc:sldMkLst>
          <pc:docMk/>
          <pc:sldMk cId="823004589" sldId="256"/>
        </pc:sldMkLst>
        <pc:picChg chg="mod">
          <ac:chgData name="Joanne Clark (Cardiovascular Sciences)" userId="0702705c-584a-4aaa-9510-5d032760deba" providerId="ADAL" clId="{E2D78AE1-534D-477A-BD93-DCAA84935736}" dt="2025-09-25T15:26:37.755" v="12" actId="1076"/>
          <ac:picMkLst>
            <pc:docMk/>
            <pc:sldMk cId="823004589" sldId="256"/>
            <ac:picMk id="20" creationId="{4B74234A-5898-D73C-12A5-A7A57EEB8276}"/>
          </ac:picMkLst>
        </pc:picChg>
      </pc:sldChg>
      <pc:sldChg chg="modSp mod ord">
        <pc:chgData name="Joanne Clark (Cardiovascular Sciences)" userId="0702705c-584a-4aaa-9510-5d032760deba" providerId="ADAL" clId="{E2D78AE1-534D-477A-BD93-DCAA84935736}" dt="2025-09-25T15:15:17.547" v="7" actId="20577"/>
        <pc:sldMkLst>
          <pc:docMk/>
          <pc:sldMk cId="1153617448" sldId="257"/>
        </pc:sldMkLst>
        <pc:spChg chg="mod">
          <ac:chgData name="Joanne Clark (Cardiovascular Sciences)" userId="0702705c-584a-4aaa-9510-5d032760deba" providerId="ADAL" clId="{E2D78AE1-534D-477A-BD93-DCAA84935736}" dt="2025-09-25T15:15:17.547" v="7" actId="20577"/>
          <ac:spMkLst>
            <pc:docMk/>
            <pc:sldMk cId="1153617448" sldId="257"/>
            <ac:spMk id="4" creationId="{9E9BF8E1-E4D5-8770-EE4E-788ADBA97D1C}"/>
          </ac:spMkLst>
        </pc:spChg>
      </pc:sldChg>
      <pc:sldChg chg="modSp mod ord">
        <pc:chgData name="Joanne Clark (Cardiovascular Sciences)" userId="0702705c-584a-4aaa-9510-5d032760deba" providerId="ADAL" clId="{E2D78AE1-534D-477A-BD93-DCAA84935736}" dt="2025-09-25T15:15:14.364" v="6" actId="20577"/>
        <pc:sldMkLst>
          <pc:docMk/>
          <pc:sldMk cId="1281667588" sldId="258"/>
        </pc:sldMkLst>
        <pc:spChg chg="mod">
          <ac:chgData name="Joanne Clark (Cardiovascular Sciences)" userId="0702705c-584a-4aaa-9510-5d032760deba" providerId="ADAL" clId="{E2D78AE1-534D-477A-BD93-DCAA84935736}" dt="2025-09-25T15:15:14.364" v="6" actId="20577"/>
          <ac:spMkLst>
            <pc:docMk/>
            <pc:sldMk cId="1281667588" sldId="258"/>
            <ac:spMk id="4" creationId="{17CF6EDA-D0AC-98BE-CD4E-21A0F381F1A1}"/>
          </ac:spMkLst>
        </pc:spChg>
      </pc:sldChg>
      <pc:sldChg chg="addSp modSp mod">
        <pc:chgData name="Joanne Clark (Cardiovascular Sciences)" userId="0702705c-584a-4aaa-9510-5d032760deba" providerId="ADAL" clId="{E2D78AE1-534D-477A-BD93-DCAA84935736}" dt="2025-09-25T15:18:48.652" v="11" actId="1076"/>
        <pc:sldMkLst>
          <pc:docMk/>
          <pc:sldMk cId="3515286186" sldId="259"/>
        </pc:sldMkLst>
        <pc:picChg chg="add mod">
          <ac:chgData name="Joanne Clark (Cardiovascular Sciences)" userId="0702705c-584a-4aaa-9510-5d032760deba" providerId="ADAL" clId="{E2D78AE1-534D-477A-BD93-DCAA84935736}" dt="2025-09-25T15:18:48.652" v="11" actId="1076"/>
          <ac:picMkLst>
            <pc:docMk/>
            <pc:sldMk cId="3515286186" sldId="259"/>
            <ac:picMk id="3" creationId="{846238A6-BF73-89C7-8C9F-2FD9ADBB177D}"/>
          </ac:picMkLst>
        </pc:picChg>
      </pc:sldChg>
      <pc:sldChg chg="addSp delSp modSp mod">
        <pc:chgData name="Joanne Clark (Cardiovascular Sciences)" userId="0702705c-584a-4aaa-9510-5d032760deba" providerId="ADAL" clId="{E2D78AE1-534D-477A-BD93-DCAA84935736}" dt="2025-09-25T15:34:18.322" v="27" actId="1076"/>
        <pc:sldMkLst>
          <pc:docMk/>
          <pc:sldMk cId="3558297244" sldId="260"/>
        </pc:sldMkLst>
        <pc:picChg chg="add del mod">
          <ac:chgData name="Joanne Clark (Cardiovascular Sciences)" userId="0702705c-584a-4aaa-9510-5d032760deba" providerId="ADAL" clId="{E2D78AE1-534D-477A-BD93-DCAA84935736}" dt="2025-09-25T15:32:51.977" v="18" actId="478"/>
          <ac:picMkLst>
            <pc:docMk/>
            <pc:sldMk cId="3558297244" sldId="260"/>
            <ac:picMk id="3" creationId="{3479297B-B696-1951-9CAE-1BE0E776BE6A}"/>
          </ac:picMkLst>
        </pc:picChg>
        <pc:picChg chg="add del mod">
          <ac:chgData name="Joanne Clark (Cardiovascular Sciences)" userId="0702705c-584a-4aaa-9510-5d032760deba" providerId="ADAL" clId="{E2D78AE1-534D-477A-BD93-DCAA84935736}" dt="2025-09-25T15:33:04.864" v="22" actId="478"/>
          <ac:picMkLst>
            <pc:docMk/>
            <pc:sldMk cId="3558297244" sldId="260"/>
            <ac:picMk id="6" creationId="{64F3BED4-C2DA-D963-4D65-E580D7B18FE4}"/>
          </ac:picMkLst>
        </pc:picChg>
        <pc:picChg chg="add mod">
          <ac:chgData name="Joanne Clark (Cardiovascular Sciences)" userId="0702705c-584a-4aaa-9510-5d032760deba" providerId="ADAL" clId="{E2D78AE1-534D-477A-BD93-DCAA84935736}" dt="2025-09-25T15:34:18.322" v="27" actId="1076"/>
          <ac:picMkLst>
            <pc:docMk/>
            <pc:sldMk cId="3558297244" sldId="260"/>
            <ac:picMk id="8" creationId="{EDD9DEB8-D4C0-5209-25B9-028E455435BD}"/>
          </ac:picMkLst>
        </pc:picChg>
      </pc:sldChg>
      <pc:sldChg chg="addSp modSp mod">
        <pc:chgData name="Joanne Clark (Cardiovascular Sciences)" userId="0702705c-584a-4aaa-9510-5d032760deba" providerId="ADAL" clId="{E2D78AE1-534D-477A-BD93-DCAA84935736}" dt="2025-09-25T15:36:44.556" v="33" actId="1076"/>
        <pc:sldMkLst>
          <pc:docMk/>
          <pc:sldMk cId="2528648286" sldId="261"/>
        </pc:sldMkLst>
        <pc:picChg chg="add mod">
          <ac:chgData name="Joanne Clark (Cardiovascular Sciences)" userId="0702705c-584a-4aaa-9510-5d032760deba" providerId="ADAL" clId="{E2D78AE1-534D-477A-BD93-DCAA84935736}" dt="2025-09-25T15:36:44.556" v="33" actId="1076"/>
          <ac:picMkLst>
            <pc:docMk/>
            <pc:sldMk cId="2528648286" sldId="261"/>
            <ac:picMk id="3" creationId="{C0CAD4BD-B933-930B-51AB-082AF9795347}"/>
          </ac:picMkLst>
        </pc:picChg>
      </pc:sldChg>
    </pc:docChg>
  </pc:docChgLst>
  <pc:docChgLst>
    <pc:chgData name="Joanne Clark (Cardiovascular Sciences)" userId="0702705c-584a-4aaa-9510-5d032760deba" providerId="ADAL" clId="{7FD5BC7C-F48A-46B4-81D6-CAD6301C8BA5}"/>
    <pc:docChg chg="undo redo custSel modSld">
      <pc:chgData name="Joanne Clark (Cardiovascular Sciences)" userId="0702705c-584a-4aaa-9510-5d032760deba" providerId="ADAL" clId="{7FD5BC7C-F48A-46B4-81D6-CAD6301C8BA5}" dt="2025-09-26T08:36:56.223" v="165" actId="1076"/>
      <pc:docMkLst>
        <pc:docMk/>
      </pc:docMkLst>
      <pc:sldChg chg="addSp delSp modSp mod">
        <pc:chgData name="Joanne Clark (Cardiovascular Sciences)" userId="0702705c-584a-4aaa-9510-5d032760deba" providerId="ADAL" clId="{7FD5BC7C-F48A-46B4-81D6-CAD6301C8BA5}" dt="2025-09-26T08:36:56.223" v="165" actId="1076"/>
        <pc:sldMkLst>
          <pc:docMk/>
          <pc:sldMk cId="823004589" sldId="256"/>
        </pc:sldMkLst>
        <pc:spChg chg="mod">
          <ac:chgData name="Joanne Clark (Cardiovascular Sciences)" userId="0702705c-584a-4aaa-9510-5d032760deba" providerId="ADAL" clId="{7FD5BC7C-F48A-46B4-81D6-CAD6301C8BA5}" dt="2025-09-26T08:30:51.367" v="94" actId="113"/>
          <ac:spMkLst>
            <pc:docMk/>
            <pc:sldMk cId="823004589" sldId="256"/>
            <ac:spMk id="4" creationId="{C56F4952-9749-F761-4AD6-D08F92B6B3D6}"/>
          </ac:spMkLst>
        </pc:spChg>
        <pc:spChg chg="add mod">
          <ac:chgData name="Joanne Clark (Cardiovascular Sciences)" userId="0702705c-584a-4aaa-9510-5d032760deba" providerId="ADAL" clId="{7FD5BC7C-F48A-46B4-81D6-CAD6301C8BA5}" dt="2025-09-26T08:36:56.223" v="165" actId="1076"/>
          <ac:spMkLst>
            <pc:docMk/>
            <pc:sldMk cId="823004589" sldId="256"/>
            <ac:spMk id="7" creationId="{BB9C8537-5CD4-787C-DF2B-B009328B2CC4}"/>
          </ac:spMkLst>
        </pc:spChg>
        <pc:spChg chg="add mod">
          <ac:chgData name="Joanne Clark (Cardiovascular Sciences)" userId="0702705c-584a-4aaa-9510-5d032760deba" providerId="ADAL" clId="{7FD5BC7C-F48A-46B4-81D6-CAD6301C8BA5}" dt="2025-09-26T08:36:56.223" v="165" actId="1076"/>
          <ac:spMkLst>
            <pc:docMk/>
            <pc:sldMk cId="823004589" sldId="256"/>
            <ac:spMk id="8" creationId="{584CA8E6-AFFC-1D7E-CA3E-F54E88A534E8}"/>
          </ac:spMkLst>
        </pc:spChg>
        <pc:picChg chg="add del mod">
          <ac:chgData name="Joanne Clark (Cardiovascular Sciences)" userId="0702705c-584a-4aaa-9510-5d032760deba" providerId="ADAL" clId="{7FD5BC7C-F48A-46B4-81D6-CAD6301C8BA5}" dt="2025-09-26T08:12:23.412" v="6" actId="478"/>
          <ac:picMkLst>
            <pc:docMk/>
            <pc:sldMk cId="823004589" sldId="256"/>
            <ac:picMk id="2" creationId="{92B35D56-74F4-DB27-A90F-D3220C46C1D5}"/>
          </ac:picMkLst>
        </pc:picChg>
        <pc:picChg chg="add mod">
          <ac:chgData name="Joanne Clark (Cardiovascular Sciences)" userId="0702705c-584a-4aaa-9510-5d032760deba" providerId="ADAL" clId="{7FD5BC7C-F48A-46B4-81D6-CAD6301C8BA5}" dt="2025-09-26T08:27:58.907" v="72" actId="1076"/>
          <ac:picMkLst>
            <pc:docMk/>
            <pc:sldMk cId="823004589" sldId="256"/>
            <ac:picMk id="5" creationId="{BB31504D-511E-160A-3F9D-3E4B9BB275C6}"/>
          </ac:picMkLst>
        </pc:picChg>
        <pc:picChg chg="mod">
          <ac:chgData name="Joanne Clark (Cardiovascular Sciences)" userId="0702705c-584a-4aaa-9510-5d032760deba" providerId="ADAL" clId="{7FD5BC7C-F48A-46B4-81D6-CAD6301C8BA5}" dt="2025-09-26T08:27:58.907" v="72" actId="1076"/>
          <ac:picMkLst>
            <pc:docMk/>
            <pc:sldMk cId="823004589" sldId="256"/>
            <ac:picMk id="20" creationId="{4B74234A-5898-D73C-12A5-A7A57EEB8276}"/>
          </ac:picMkLst>
        </pc:picChg>
        <pc:cxnChg chg="add mod">
          <ac:chgData name="Joanne Clark (Cardiovascular Sciences)" userId="0702705c-584a-4aaa-9510-5d032760deba" providerId="ADAL" clId="{7FD5BC7C-F48A-46B4-81D6-CAD6301C8BA5}" dt="2025-09-26T08:36:56.223" v="165" actId="1076"/>
          <ac:cxnSpMkLst>
            <pc:docMk/>
            <pc:sldMk cId="823004589" sldId="256"/>
            <ac:cxnSpMk id="6" creationId="{C9206A02-A824-E75C-9D5C-F9F9486FE0D0}"/>
          </ac:cxnSpMkLst>
        </pc:cxnChg>
        <pc:cxnChg chg="add mod">
          <ac:chgData name="Joanne Clark (Cardiovascular Sciences)" userId="0702705c-584a-4aaa-9510-5d032760deba" providerId="ADAL" clId="{7FD5BC7C-F48A-46B4-81D6-CAD6301C8BA5}" dt="2025-09-26T08:36:56.223" v="165" actId="1076"/>
          <ac:cxnSpMkLst>
            <pc:docMk/>
            <pc:sldMk cId="823004589" sldId="256"/>
            <ac:cxnSpMk id="9" creationId="{61B379E6-79F8-E571-DF6C-B1C74D9B6FB8}"/>
          </ac:cxnSpMkLst>
        </pc:cxnChg>
      </pc:sldChg>
      <pc:sldChg chg="addSp modSp mod">
        <pc:chgData name="Joanne Clark (Cardiovascular Sciences)" userId="0702705c-584a-4aaa-9510-5d032760deba" providerId="ADAL" clId="{7FD5BC7C-F48A-46B4-81D6-CAD6301C8BA5}" dt="2025-09-26T08:36:53.367" v="163" actId="1076"/>
        <pc:sldMkLst>
          <pc:docMk/>
          <pc:sldMk cId="1153617448" sldId="257"/>
        </pc:sldMkLst>
        <pc:spChg chg="mod">
          <ac:chgData name="Joanne Clark (Cardiovascular Sciences)" userId="0702705c-584a-4aaa-9510-5d032760deba" providerId="ADAL" clId="{7FD5BC7C-F48A-46B4-81D6-CAD6301C8BA5}" dt="2025-09-26T08:31:25.591" v="101" actId="113"/>
          <ac:spMkLst>
            <pc:docMk/>
            <pc:sldMk cId="1153617448" sldId="257"/>
            <ac:spMk id="4" creationId="{9E9BF8E1-E4D5-8770-EE4E-788ADBA97D1C}"/>
          </ac:spMkLst>
        </pc:spChg>
        <pc:spChg chg="add mod">
          <ac:chgData name="Joanne Clark (Cardiovascular Sciences)" userId="0702705c-584a-4aaa-9510-5d032760deba" providerId="ADAL" clId="{7FD5BC7C-F48A-46B4-81D6-CAD6301C8BA5}" dt="2025-09-26T08:36:53.367" v="163" actId="1076"/>
          <ac:spMkLst>
            <pc:docMk/>
            <pc:sldMk cId="1153617448" sldId="257"/>
            <ac:spMk id="7" creationId="{818102F4-E76B-C2CD-6FE2-1D4CB15F33C1}"/>
          </ac:spMkLst>
        </pc:spChg>
        <pc:spChg chg="add mod">
          <ac:chgData name="Joanne Clark (Cardiovascular Sciences)" userId="0702705c-584a-4aaa-9510-5d032760deba" providerId="ADAL" clId="{7FD5BC7C-F48A-46B4-81D6-CAD6301C8BA5}" dt="2025-09-26T08:36:53.367" v="163" actId="1076"/>
          <ac:spMkLst>
            <pc:docMk/>
            <pc:sldMk cId="1153617448" sldId="257"/>
            <ac:spMk id="8" creationId="{1F43FC4E-FDE6-0AFD-BB55-0C079448B0DF}"/>
          </ac:spMkLst>
        </pc:spChg>
        <pc:picChg chg="add mod">
          <ac:chgData name="Joanne Clark (Cardiovascular Sciences)" userId="0702705c-584a-4aaa-9510-5d032760deba" providerId="ADAL" clId="{7FD5BC7C-F48A-46B4-81D6-CAD6301C8BA5}" dt="2025-09-26T08:30:08.671" v="88" actId="1076"/>
          <ac:picMkLst>
            <pc:docMk/>
            <pc:sldMk cId="1153617448" sldId="257"/>
            <ac:picMk id="3" creationId="{F3B2A69C-548C-C24A-B126-0D987513AFD5}"/>
          </ac:picMkLst>
        </pc:picChg>
        <pc:picChg chg="mod">
          <ac:chgData name="Joanne Clark (Cardiovascular Sciences)" userId="0702705c-584a-4aaa-9510-5d032760deba" providerId="ADAL" clId="{7FD5BC7C-F48A-46B4-81D6-CAD6301C8BA5}" dt="2025-09-26T08:30:08.671" v="88" actId="1076"/>
          <ac:picMkLst>
            <pc:docMk/>
            <pc:sldMk cId="1153617448" sldId="257"/>
            <ac:picMk id="6" creationId="{B2280DF9-6166-061B-30E5-8BF69C008555}"/>
          </ac:picMkLst>
        </pc:picChg>
        <pc:cxnChg chg="add mod">
          <ac:chgData name="Joanne Clark (Cardiovascular Sciences)" userId="0702705c-584a-4aaa-9510-5d032760deba" providerId="ADAL" clId="{7FD5BC7C-F48A-46B4-81D6-CAD6301C8BA5}" dt="2025-09-26T08:36:53.367" v="163" actId="1076"/>
          <ac:cxnSpMkLst>
            <pc:docMk/>
            <pc:sldMk cId="1153617448" sldId="257"/>
            <ac:cxnSpMk id="5" creationId="{DA3F726D-78FE-1808-3B85-A9B2D5E6D2EB}"/>
          </ac:cxnSpMkLst>
        </pc:cxnChg>
        <pc:cxnChg chg="add mod">
          <ac:chgData name="Joanne Clark (Cardiovascular Sciences)" userId="0702705c-584a-4aaa-9510-5d032760deba" providerId="ADAL" clId="{7FD5BC7C-F48A-46B4-81D6-CAD6301C8BA5}" dt="2025-09-26T08:36:53.367" v="163" actId="1076"/>
          <ac:cxnSpMkLst>
            <pc:docMk/>
            <pc:sldMk cId="1153617448" sldId="257"/>
            <ac:cxnSpMk id="9" creationId="{D8EAAE6F-95EF-FDFF-CA6A-5946EE62C639}"/>
          </ac:cxnSpMkLst>
        </pc:cxnChg>
      </pc:sldChg>
      <pc:sldChg chg="addSp delSp modSp mod">
        <pc:chgData name="Joanne Clark (Cardiovascular Sciences)" userId="0702705c-584a-4aaa-9510-5d032760deba" providerId="ADAL" clId="{7FD5BC7C-F48A-46B4-81D6-CAD6301C8BA5}" dt="2025-09-26T08:36:51.615" v="160" actId="20577"/>
        <pc:sldMkLst>
          <pc:docMk/>
          <pc:sldMk cId="1281667588" sldId="258"/>
        </pc:sldMkLst>
        <pc:spChg chg="mod">
          <ac:chgData name="Joanne Clark (Cardiovascular Sciences)" userId="0702705c-584a-4aaa-9510-5d032760deba" providerId="ADAL" clId="{7FD5BC7C-F48A-46B4-81D6-CAD6301C8BA5}" dt="2025-09-26T08:31:08.736" v="97" actId="113"/>
          <ac:spMkLst>
            <pc:docMk/>
            <pc:sldMk cId="1281667588" sldId="258"/>
            <ac:spMk id="4" creationId="{17CF6EDA-D0AC-98BE-CD4E-21A0F381F1A1}"/>
          </ac:spMkLst>
        </pc:spChg>
        <pc:spChg chg="add mod">
          <ac:chgData name="Joanne Clark (Cardiovascular Sciences)" userId="0702705c-584a-4aaa-9510-5d032760deba" providerId="ADAL" clId="{7FD5BC7C-F48A-46B4-81D6-CAD6301C8BA5}" dt="2025-09-26T08:36:51.615" v="160" actId="20577"/>
          <ac:spMkLst>
            <pc:docMk/>
            <pc:sldMk cId="1281667588" sldId="258"/>
            <ac:spMk id="9" creationId="{407CFA59-996F-C758-EE65-615AC4349DFC}"/>
          </ac:spMkLst>
        </pc:spChg>
        <pc:spChg chg="add mod">
          <ac:chgData name="Joanne Clark (Cardiovascular Sciences)" userId="0702705c-584a-4aaa-9510-5d032760deba" providerId="ADAL" clId="{7FD5BC7C-F48A-46B4-81D6-CAD6301C8BA5}" dt="2025-09-26T08:30:29.831" v="92" actId="1076"/>
          <ac:spMkLst>
            <pc:docMk/>
            <pc:sldMk cId="1281667588" sldId="258"/>
            <ac:spMk id="10" creationId="{3FF73E24-AC07-AEC8-AF4C-29E8EDCADDEA}"/>
          </ac:spMkLst>
        </pc:spChg>
        <pc:picChg chg="mod">
          <ac:chgData name="Joanne Clark (Cardiovascular Sciences)" userId="0702705c-584a-4aaa-9510-5d032760deba" providerId="ADAL" clId="{7FD5BC7C-F48A-46B4-81D6-CAD6301C8BA5}" dt="2025-09-26T08:30:18.238" v="91" actId="1076"/>
          <ac:picMkLst>
            <pc:docMk/>
            <pc:sldMk cId="1281667588" sldId="258"/>
            <ac:picMk id="3" creationId="{0733D212-D9C3-B670-7554-D4E92B21CD26}"/>
          </ac:picMkLst>
        </pc:picChg>
        <pc:picChg chg="add del mod">
          <ac:chgData name="Joanne Clark (Cardiovascular Sciences)" userId="0702705c-584a-4aaa-9510-5d032760deba" providerId="ADAL" clId="{7FD5BC7C-F48A-46B4-81D6-CAD6301C8BA5}" dt="2025-09-26T08:17:25.679" v="33" actId="478"/>
          <ac:picMkLst>
            <pc:docMk/>
            <pc:sldMk cId="1281667588" sldId="258"/>
            <ac:picMk id="5" creationId="{B5C0E19E-7509-0C65-6D15-2C50C51913D3}"/>
          </ac:picMkLst>
        </pc:picChg>
        <pc:picChg chg="add mod">
          <ac:chgData name="Joanne Clark (Cardiovascular Sciences)" userId="0702705c-584a-4aaa-9510-5d032760deba" providerId="ADAL" clId="{7FD5BC7C-F48A-46B4-81D6-CAD6301C8BA5}" dt="2025-09-26T08:30:18.238" v="91" actId="1076"/>
          <ac:picMkLst>
            <pc:docMk/>
            <pc:sldMk cId="1281667588" sldId="258"/>
            <ac:picMk id="7" creationId="{DB5A2B90-9031-0E31-4145-1F596F17EFEE}"/>
          </ac:picMkLst>
        </pc:picChg>
        <pc:cxnChg chg="add mod">
          <ac:chgData name="Joanne Clark (Cardiovascular Sciences)" userId="0702705c-584a-4aaa-9510-5d032760deba" providerId="ADAL" clId="{7FD5BC7C-F48A-46B4-81D6-CAD6301C8BA5}" dt="2025-09-26T08:30:29.831" v="92" actId="1076"/>
          <ac:cxnSpMkLst>
            <pc:docMk/>
            <pc:sldMk cId="1281667588" sldId="258"/>
            <ac:cxnSpMk id="8" creationId="{67BC42B2-584D-6B2E-101E-9D05C752E640}"/>
          </ac:cxnSpMkLst>
        </pc:cxnChg>
        <pc:cxnChg chg="add mod">
          <ac:chgData name="Joanne Clark (Cardiovascular Sciences)" userId="0702705c-584a-4aaa-9510-5d032760deba" providerId="ADAL" clId="{7FD5BC7C-F48A-46B4-81D6-CAD6301C8BA5}" dt="2025-09-26T08:30:29.831" v="92" actId="1076"/>
          <ac:cxnSpMkLst>
            <pc:docMk/>
            <pc:sldMk cId="1281667588" sldId="258"/>
            <ac:cxnSpMk id="11" creationId="{EF5B0E8C-B5D3-899A-19ED-DEF5CD6B8706}"/>
          </ac:cxnSpMkLst>
        </pc:cxnChg>
      </pc:sldChg>
      <pc:sldChg chg="addSp modSp mod">
        <pc:chgData name="Joanne Clark (Cardiovascular Sciences)" userId="0702705c-584a-4aaa-9510-5d032760deba" providerId="ADAL" clId="{7FD5BC7C-F48A-46B4-81D6-CAD6301C8BA5}" dt="2025-09-26T08:32:18.010" v="138" actId="1038"/>
        <pc:sldMkLst>
          <pc:docMk/>
          <pc:sldMk cId="3515286186" sldId="259"/>
        </pc:sldMkLst>
        <pc:spChg chg="mod">
          <ac:chgData name="Joanne Clark (Cardiovascular Sciences)" userId="0702705c-584a-4aaa-9510-5d032760deba" providerId="ADAL" clId="{7FD5BC7C-F48A-46B4-81D6-CAD6301C8BA5}" dt="2025-09-26T08:31:45.343" v="104" actId="113"/>
          <ac:spMkLst>
            <pc:docMk/>
            <pc:sldMk cId="3515286186" sldId="259"/>
            <ac:spMk id="4" creationId="{1B744DDD-4EE4-754B-66EB-AFD0AE1D2C85}"/>
          </ac:spMkLst>
        </pc:spChg>
        <pc:spChg chg="add mod">
          <ac:chgData name="Joanne Clark (Cardiovascular Sciences)" userId="0702705c-584a-4aaa-9510-5d032760deba" providerId="ADAL" clId="{7FD5BC7C-F48A-46B4-81D6-CAD6301C8BA5}" dt="2025-09-26T08:32:09.414" v="129" actId="14100"/>
          <ac:spMkLst>
            <pc:docMk/>
            <pc:sldMk cId="3515286186" sldId="259"/>
            <ac:spMk id="7" creationId="{BB65DC77-8E66-6AED-AC15-9610E4BC9D8E}"/>
          </ac:spMkLst>
        </pc:spChg>
        <pc:spChg chg="add mod">
          <ac:chgData name="Joanne Clark (Cardiovascular Sciences)" userId="0702705c-584a-4aaa-9510-5d032760deba" providerId="ADAL" clId="{7FD5BC7C-F48A-46B4-81D6-CAD6301C8BA5}" dt="2025-09-26T08:32:18.010" v="138" actId="1038"/>
          <ac:spMkLst>
            <pc:docMk/>
            <pc:sldMk cId="3515286186" sldId="259"/>
            <ac:spMk id="8" creationId="{FEF216F6-6331-5E2F-97ED-9D116D75D991}"/>
          </ac:spMkLst>
        </pc:spChg>
        <pc:picChg chg="mod">
          <ac:chgData name="Joanne Clark (Cardiovascular Sciences)" userId="0702705c-584a-4aaa-9510-5d032760deba" providerId="ADAL" clId="{7FD5BC7C-F48A-46B4-81D6-CAD6301C8BA5}" dt="2025-09-26T08:31:49.246" v="105" actId="1076"/>
          <ac:picMkLst>
            <pc:docMk/>
            <pc:sldMk cId="3515286186" sldId="259"/>
            <ac:picMk id="3" creationId="{846238A6-BF73-89C7-8C9F-2FD9ADBB177D}"/>
          </ac:picMkLst>
        </pc:picChg>
        <pc:picChg chg="add mod">
          <ac:chgData name="Joanne Clark (Cardiovascular Sciences)" userId="0702705c-584a-4aaa-9510-5d032760deba" providerId="ADAL" clId="{7FD5BC7C-F48A-46B4-81D6-CAD6301C8BA5}" dt="2025-09-26T08:31:49.246" v="105" actId="1076"/>
          <ac:picMkLst>
            <pc:docMk/>
            <pc:sldMk cId="3515286186" sldId="259"/>
            <ac:picMk id="5" creationId="{9E36DC08-36DF-DA84-8213-D2FD4EFC260A}"/>
          </ac:picMkLst>
        </pc:picChg>
        <pc:cxnChg chg="add mod">
          <ac:chgData name="Joanne Clark (Cardiovascular Sciences)" userId="0702705c-584a-4aaa-9510-5d032760deba" providerId="ADAL" clId="{7FD5BC7C-F48A-46B4-81D6-CAD6301C8BA5}" dt="2025-09-26T08:31:55.227" v="107" actId="1076"/>
          <ac:cxnSpMkLst>
            <pc:docMk/>
            <pc:sldMk cId="3515286186" sldId="259"/>
            <ac:cxnSpMk id="6" creationId="{AB9B52AD-D4A1-046E-71A3-0FE6D285FDBA}"/>
          </ac:cxnSpMkLst>
        </pc:cxnChg>
        <pc:cxnChg chg="add mod">
          <ac:chgData name="Joanne Clark (Cardiovascular Sciences)" userId="0702705c-584a-4aaa-9510-5d032760deba" providerId="ADAL" clId="{7FD5BC7C-F48A-46B4-81D6-CAD6301C8BA5}" dt="2025-09-26T08:31:55.227" v="107" actId="1076"/>
          <ac:cxnSpMkLst>
            <pc:docMk/>
            <pc:sldMk cId="3515286186" sldId="259"/>
            <ac:cxnSpMk id="9" creationId="{5396CACF-2B12-69B3-386B-224E00BE927B}"/>
          </ac:cxnSpMkLst>
        </pc:cxnChg>
      </pc:sldChg>
      <pc:sldChg chg="addSp modSp mod">
        <pc:chgData name="Joanne Clark (Cardiovascular Sciences)" userId="0702705c-584a-4aaa-9510-5d032760deba" providerId="ADAL" clId="{7FD5BC7C-F48A-46B4-81D6-CAD6301C8BA5}" dt="2025-09-26T08:32:56.755" v="144" actId="1076"/>
        <pc:sldMkLst>
          <pc:docMk/>
          <pc:sldMk cId="3558297244" sldId="260"/>
        </pc:sldMkLst>
        <pc:spChg chg="mod">
          <ac:chgData name="Joanne Clark (Cardiovascular Sciences)" userId="0702705c-584a-4aaa-9510-5d032760deba" providerId="ADAL" clId="{7FD5BC7C-F48A-46B4-81D6-CAD6301C8BA5}" dt="2025-09-26T08:32:43.306" v="142" actId="113"/>
          <ac:spMkLst>
            <pc:docMk/>
            <pc:sldMk cId="3558297244" sldId="260"/>
            <ac:spMk id="4" creationId="{A93140B4-0029-4CA8-913D-3E3CF544BB34}"/>
          </ac:spMkLst>
        </pc:spChg>
        <pc:spChg chg="add mod">
          <ac:chgData name="Joanne Clark (Cardiovascular Sciences)" userId="0702705c-584a-4aaa-9510-5d032760deba" providerId="ADAL" clId="{7FD5BC7C-F48A-46B4-81D6-CAD6301C8BA5}" dt="2025-09-26T08:32:56.755" v="144" actId="1076"/>
          <ac:spMkLst>
            <pc:docMk/>
            <pc:sldMk cId="3558297244" sldId="260"/>
            <ac:spMk id="6" creationId="{7D147D81-3131-3D33-5AB7-04F9E9819472}"/>
          </ac:spMkLst>
        </pc:spChg>
        <pc:spChg chg="add mod">
          <ac:chgData name="Joanne Clark (Cardiovascular Sciences)" userId="0702705c-584a-4aaa-9510-5d032760deba" providerId="ADAL" clId="{7FD5BC7C-F48A-46B4-81D6-CAD6301C8BA5}" dt="2025-09-26T08:32:56.755" v="144" actId="1076"/>
          <ac:spMkLst>
            <pc:docMk/>
            <pc:sldMk cId="3558297244" sldId="260"/>
            <ac:spMk id="7" creationId="{27BE59B5-FEF3-F82D-2513-598C50C0FF1D}"/>
          </ac:spMkLst>
        </pc:spChg>
        <pc:picChg chg="add mod">
          <ac:chgData name="Joanne Clark (Cardiovascular Sciences)" userId="0702705c-584a-4aaa-9510-5d032760deba" providerId="ADAL" clId="{7FD5BC7C-F48A-46B4-81D6-CAD6301C8BA5}" dt="2025-09-26T08:32:35.155" v="139" actId="1076"/>
          <ac:picMkLst>
            <pc:docMk/>
            <pc:sldMk cId="3558297244" sldId="260"/>
            <ac:picMk id="3" creationId="{D7A96238-EEB0-CF6A-CCCF-AF5770B62123}"/>
          </ac:picMkLst>
        </pc:picChg>
        <pc:picChg chg="mod">
          <ac:chgData name="Joanne Clark (Cardiovascular Sciences)" userId="0702705c-584a-4aaa-9510-5d032760deba" providerId="ADAL" clId="{7FD5BC7C-F48A-46B4-81D6-CAD6301C8BA5}" dt="2025-09-26T08:32:35.155" v="139" actId="1076"/>
          <ac:picMkLst>
            <pc:docMk/>
            <pc:sldMk cId="3558297244" sldId="260"/>
            <ac:picMk id="8" creationId="{EDD9DEB8-D4C0-5209-25B9-028E455435BD}"/>
          </ac:picMkLst>
        </pc:picChg>
        <pc:cxnChg chg="add mod">
          <ac:chgData name="Joanne Clark (Cardiovascular Sciences)" userId="0702705c-584a-4aaa-9510-5d032760deba" providerId="ADAL" clId="{7FD5BC7C-F48A-46B4-81D6-CAD6301C8BA5}" dt="2025-09-26T08:32:56.755" v="144" actId="1076"/>
          <ac:cxnSpMkLst>
            <pc:docMk/>
            <pc:sldMk cId="3558297244" sldId="260"/>
            <ac:cxnSpMk id="5" creationId="{086E67DC-31F2-D9F9-7A7E-90D615835082}"/>
          </ac:cxnSpMkLst>
        </pc:cxnChg>
        <pc:cxnChg chg="add mod">
          <ac:chgData name="Joanne Clark (Cardiovascular Sciences)" userId="0702705c-584a-4aaa-9510-5d032760deba" providerId="ADAL" clId="{7FD5BC7C-F48A-46B4-81D6-CAD6301C8BA5}" dt="2025-09-26T08:32:56.755" v="144" actId="1076"/>
          <ac:cxnSpMkLst>
            <pc:docMk/>
            <pc:sldMk cId="3558297244" sldId="260"/>
            <ac:cxnSpMk id="9" creationId="{4FBF4B44-8BC8-1547-E7F2-AFE757ECB5CA}"/>
          </ac:cxnSpMkLst>
        </pc:cxnChg>
      </pc:sldChg>
      <pc:sldChg chg="addSp delSp modSp mod">
        <pc:chgData name="Joanne Clark (Cardiovascular Sciences)" userId="0702705c-584a-4aaa-9510-5d032760deba" providerId="ADAL" clId="{7FD5BC7C-F48A-46B4-81D6-CAD6301C8BA5}" dt="2025-09-26T08:33:33.689" v="150" actId="1076"/>
        <pc:sldMkLst>
          <pc:docMk/>
          <pc:sldMk cId="2528648286" sldId="261"/>
        </pc:sldMkLst>
        <pc:spChg chg="mod">
          <ac:chgData name="Joanne Clark (Cardiovascular Sciences)" userId="0702705c-584a-4aaa-9510-5d032760deba" providerId="ADAL" clId="{7FD5BC7C-F48A-46B4-81D6-CAD6301C8BA5}" dt="2025-09-26T08:33:21.919" v="147" actId="113"/>
          <ac:spMkLst>
            <pc:docMk/>
            <pc:sldMk cId="2528648286" sldId="261"/>
            <ac:spMk id="4" creationId="{F3D5DF0D-7A5F-BB14-42C3-F04492C5EB1E}"/>
          </ac:spMkLst>
        </pc:spChg>
        <pc:spChg chg="add mod">
          <ac:chgData name="Joanne Clark (Cardiovascular Sciences)" userId="0702705c-584a-4aaa-9510-5d032760deba" providerId="ADAL" clId="{7FD5BC7C-F48A-46B4-81D6-CAD6301C8BA5}" dt="2025-09-26T08:33:27.710" v="149"/>
          <ac:spMkLst>
            <pc:docMk/>
            <pc:sldMk cId="2528648286" sldId="261"/>
            <ac:spMk id="9" creationId="{F35571F5-32AE-A884-1C72-CD4B232BEBEF}"/>
          </ac:spMkLst>
        </pc:spChg>
        <pc:spChg chg="add mod">
          <ac:chgData name="Joanne Clark (Cardiovascular Sciences)" userId="0702705c-584a-4aaa-9510-5d032760deba" providerId="ADAL" clId="{7FD5BC7C-F48A-46B4-81D6-CAD6301C8BA5}" dt="2025-09-26T08:33:27.710" v="149"/>
          <ac:spMkLst>
            <pc:docMk/>
            <pc:sldMk cId="2528648286" sldId="261"/>
            <ac:spMk id="10" creationId="{C8634710-C966-B955-6DE9-843BBB319FF2}"/>
          </ac:spMkLst>
        </pc:spChg>
        <pc:picChg chg="mod">
          <ac:chgData name="Joanne Clark (Cardiovascular Sciences)" userId="0702705c-584a-4aaa-9510-5d032760deba" providerId="ADAL" clId="{7FD5BC7C-F48A-46B4-81D6-CAD6301C8BA5}" dt="2025-09-26T08:33:33.689" v="150" actId="1076"/>
          <ac:picMkLst>
            <pc:docMk/>
            <pc:sldMk cId="2528648286" sldId="261"/>
            <ac:picMk id="3" creationId="{C0CAD4BD-B933-930B-51AB-082AF9795347}"/>
          </ac:picMkLst>
        </pc:picChg>
        <pc:picChg chg="add del mod">
          <ac:chgData name="Joanne Clark (Cardiovascular Sciences)" userId="0702705c-584a-4aaa-9510-5d032760deba" providerId="ADAL" clId="{7FD5BC7C-F48A-46B4-81D6-CAD6301C8BA5}" dt="2025-09-26T08:12:16.262" v="4" actId="478"/>
          <ac:picMkLst>
            <pc:docMk/>
            <pc:sldMk cId="2528648286" sldId="261"/>
            <ac:picMk id="5" creationId="{A1A1A31A-8E30-92BB-C3C7-E68E597FD534}"/>
          </ac:picMkLst>
        </pc:picChg>
        <pc:picChg chg="add mod">
          <ac:chgData name="Joanne Clark (Cardiovascular Sciences)" userId="0702705c-584a-4aaa-9510-5d032760deba" providerId="ADAL" clId="{7FD5BC7C-F48A-46B4-81D6-CAD6301C8BA5}" dt="2025-09-26T08:33:33.689" v="150" actId="1076"/>
          <ac:picMkLst>
            <pc:docMk/>
            <pc:sldMk cId="2528648286" sldId="261"/>
            <ac:picMk id="7" creationId="{973CF62F-08EE-A093-25F7-CF1571031105}"/>
          </ac:picMkLst>
        </pc:picChg>
        <pc:cxnChg chg="add mod">
          <ac:chgData name="Joanne Clark (Cardiovascular Sciences)" userId="0702705c-584a-4aaa-9510-5d032760deba" providerId="ADAL" clId="{7FD5BC7C-F48A-46B4-81D6-CAD6301C8BA5}" dt="2025-09-26T08:33:27.710" v="149"/>
          <ac:cxnSpMkLst>
            <pc:docMk/>
            <pc:sldMk cId="2528648286" sldId="261"/>
            <ac:cxnSpMk id="8" creationId="{F8878F69-D81B-D019-72D9-ED9719D1D2BC}"/>
          </ac:cxnSpMkLst>
        </pc:cxnChg>
        <pc:cxnChg chg="add mod">
          <ac:chgData name="Joanne Clark (Cardiovascular Sciences)" userId="0702705c-584a-4aaa-9510-5d032760deba" providerId="ADAL" clId="{7FD5BC7C-F48A-46B4-81D6-CAD6301C8BA5}" dt="2025-09-26T08:33:27.710" v="149"/>
          <ac:cxnSpMkLst>
            <pc:docMk/>
            <pc:sldMk cId="2528648286" sldId="261"/>
            <ac:cxnSpMk id="11" creationId="{788F791F-D999-7769-0866-5E9968330405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74E50-8BC1-19EF-7DF1-FAE09A8A52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97867A-5852-1B9E-1BBA-CDC7985549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76334-AA0F-567B-0362-73215EECE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2D2E-F08E-48FD-80B7-620D4ACDE433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E10BE-56FF-E35A-74FB-69C3BAFF9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912D9-16FB-9791-7B24-9C34BF406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0626-F2A3-4174-8A44-4466215343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652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8C0F3-DB08-42ED-EB7C-3C792D799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454CC4-4B9F-571B-D4C1-68CA27039F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38FC4-751A-11B7-7803-1B6D754F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2D2E-F08E-48FD-80B7-620D4ACDE433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B3EDC-A043-FACF-65EE-D76AB7F3F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ED279-2D3E-7A72-D7D1-804B8B2BB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0626-F2A3-4174-8A44-4466215343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01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41E17C-5F43-7BEF-3E9D-D7F7E7773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72061C-0B01-F94D-18FD-F320163444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9B351-6ECB-D17C-6E91-37E32C4D9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2D2E-F08E-48FD-80B7-620D4ACDE433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E140F-D6D9-5011-9591-F692EC84B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33BAF-D7E6-D202-73F9-0BC5CED59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0626-F2A3-4174-8A44-4466215343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135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5625F-FE32-894D-C50F-C570F7349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88336-B653-60E5-79C0-0676C5068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616DC7-9E66-9387-AA17-45B93D816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2D2E-F08E-48FD-80B7-620D4ACDE433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CA443-77EA-A5E2-5EB5-830FA1E99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7CDE8-9E77-B8AC-7F44-C8F3440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0626-F2A3-4174-8A44-4466215343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84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512FB-8CE3-97AA-0533-83ABC2DCE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4D28C7-DD1E-7A39-3D2F-D6D7788C0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FA332-299D-59C8-C113-A5200ABA7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2D2E-F08E-48FD-80B7-620D4ACDE433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4BCFB-E68D-C8BF-DD6C-612F6DCDA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4B336-5A43-7FCA-3286-56966EFF7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0626-F2A3-4174-8A44-4466215343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1164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B1660-1368-0D3E-00EB-484BF95A9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01A31-1BAE-AC1F-8585-8A40B45FC6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4DFDFC-30BA-3709-5784-4FCEF8AEF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8DFFEE-5841-C70E-F590-42961F731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2D2E-F08E-48FD-80B7-620D4ACDE433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C95886-F8E6-F209-1EDE-4DA5ACB7D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1B8D9-BA34-C522-E1CE-EC93DD14D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0626-F2A3-4174-8A44-4466215343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506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F844B-743F-5F8E-AEBF-B0C61B8C5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D7223-2907-38A7-FA93-51210BECF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3E9FC-CA71-B877-E720-BE061EC43F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7B4A10-29AD-CA91-30C5-081A3AA2B1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192DF5-C00B-8F99-B78D-1E7B8592FC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FD483-5298-AFD3-15E3-DDADB1C1A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2D2E-F08E-48FD-80B7-620D4ACDE433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DFDB6-4070-A5F8-1880-DD6902DCF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57817B-2137-9602-5694-9B3420B21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0626-F2A3-4174-8A44-4466215343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154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1B39B-35DE-404E-2060-2D10C4BAF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680FAD-9026-ECD4-5478-D2FF8B0BE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2D2E-F08E-48FD-80B7-620D4ACDE433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D07319-F702-4117-1077-F8E69C558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98DEFC-AF57-5149-6775-376558D33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0626-F2A3-4174-8A44-4466215343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391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7DD694-6E3A-22E4-5754-AF8036066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2D2E-F08E-48FD-80B7-620D4ACDE433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32A6E3-A66F-560E-E753-E33C063B0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E9A6F-9B2E-0D64-B9B9-BFC6CD549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0626-F2A3-4174-8A44-4466215343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969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D5C6A-01C4-1B74-3044-38666C347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BF343-5585-5415-C8C8-5E46CE5F3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D2E78-A749-87F2-781B-42CD007431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A4E006-8120-351D-7F9F-3FD67C52D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2D2E-F08E-48FD-80B7-620D4ACDE433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D4697D-5A35-A088-8B93-482798ADF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7FF41A-8273-D621-09FB-E75AA1CAA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0626-F2A3-4174-8A44-4466215343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988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6918D-571B-8FBB-58B0-B1C8F30B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59F16F-BA48-B80E-CBDA-43D6543C5C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442469-D2A2-413E-6303-42D67FFCCA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D9F337-A3C9-2351-E06D-CB904BB0C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2D2E-F08E-48FD-80B7-620D4ACDE433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E0AF7D-C491-801A-B0ED-1486B89EC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E89A97-8857-B302-707C-EC7ACDFBE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0626-F2A3-4174-8A44-4466215343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169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C1B7CB-491E-B152-455B-45D8C81BA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09646-8662-C9AF-BBEE-9940266B1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B6801-A4ED-59C5-24EA-145020C77F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D12D2E-F08E-48FD-80B7-620D4ACDE433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7AF35-C76D-C7BD-3170-710C6D9C0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233B5-93C2-8809-0A9E-3F8739264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760626-F2A3-4174-8A44-4466215343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94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56F4952-9749-F761-4AD6-D08F92B6B3D6}"/>
              </a:ext>
            </a:extLst>
          </p:cNvPr>
          <p:cNvSpPr txBox="1"/>
          <p:nvPr/>
        </p:nvSpPr>
        <p:spPr>
          <a:xfrm>
            <a:off x="762000" y="409575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GPVI – Basal </a:t>
            </a:r>
          </a:p>
        </p:txBody>
      </p:sp>
      <p:pic>
        <p:nvPicPr>
          <p:cNvPr id="20" name="Picture 19" descr="A close-up of a purple and green background&#10;&#10;AI-generated content may be incorrect.">
            <a:extLst>
              <a:ext uri="{FF2B5EF4-FFF2-40B4-BE49-F238E27FC236}">
                <a16:creationId xmlns:a16="http://schemas.microsoft.com/office/drawing/2014/main" id="{4B74234A-5898-D73C-12A5-A7A57EEB8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855" y="1276638"/>
            <a:ext cx="3932361" cy="3932361"/>
          </a:xfrm>
          <a:prstGeom prst="rect">
            <a:avLst/>
          </a:prstGeom>
        </p:spPr>
      </p:pic>
      <p:pic>
        <p:nvPicPr>
          <p:cNvPr id="5" name="Picture 4" descr="A group of colorful triangles and circles&#10;&#10;AI-generated content may be incorrect.">
            <a:extLst>
              <a:ext uri="{FF2B5EF4-FFF2-40B4-BE49-F238E27FC236}">
                <a16:creationId xmlns:a16="http://schemas.microsoft.com/office/drawing/2014/main" id="{BB31504D-511E-160A-3F9D-3E4B9BB27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96189"/>
            <a:ext cx="4020367" cy="18946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206A02-A824-E75C-9D5C-F9F9486FE0D0}"/>
              </a:ext>
            </a:extLst>
          </p:cNvPr>
          <p:cNvCxnSpPr>
            <a:cxnSpLocks/>
          </p:cNvCxnSpPr>
          <p:nvPr/>
        </p:nvCxnSpPr>
        <p:spPr>
          <a:xfrm>
            <a:off x="2632824" y="5906785"/>
            <a:ext cx="392765" cy="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B9C8537-5CD4-787C-DF2B-B009328B2CC4}"/>
              </a:ext>
            </a:extLst>
          </p:cNvPr>
          <p:cNvSpPr txBox="1"/>
          <p:nvPr/>
        </p:nvSpPr>
        <p:spPr>
          <a:xfrm>
            <a:off x="3025589" y="5708249"/>
            <a:ext cx="2032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HaloTag</a:t>
            </a:r>
            <a:r>
              <a:rPr lang="en-GB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-GPVI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4CA8E6-AFFC-1D7E-CA3E-F54E88A534E8}"/>
              </a:ext>
            </a:extLst>
          </p:cNvPr>
          <p:cNvSpPr txBox="1"/>
          <p:nvPr/>
        </p:nvSpPr>
        <p:spPr>
          <a:xfrm>
            <a:off x="2814834" y="5306620"/>
            <a:ext cx="2585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SNAP-tag-GPVI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B379E6-79F8-E571-DF6C-B1C74D9B6FB8}"/>
              </a:ext>
            </a:extLst>
          </p:cNvPr>
          <p:cNvCxnSpPr>
            <a:cxnSpLocks/>
          </p:cNvCxnSpPr>
          <p:nvPr/>
        </p:nvCxnSpPr>
        <p:spPr>
          <a:xfrm>
            <a:off x="2618452" y="5524242"/>
            <a:ext cx="392765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004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1E457-2167-8245-7868-45DF3DB43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CF6EDA-D0AC-98BE-CD4E-21A0F381F1A1}"/>
              </a:ext>
            </a:extLst>
          </p:cNvPr>
          <p:cNvSpPr txBox="1"/>
          <p:nvPr/>
        </p:nvSpPr>
        <p:spPr>
          <a:xfrm>
            <a:off x="761999" y="409575"/>
            <a:ext cx="2752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GPVI – Nb2-2 (100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3" name="Picture 2" descr="A green and purple particles&#10;&#10;AI-generated content may be incorrect.">
            <a:extLst>
              <a:ext uri="{FF2B5EF4-FFF2-40B4-BE49-F238E27FC236}">
                <a16:creationId xmlns:a16="http://schemas.microsoft.com/office/drawing/2014/main" id="{0733D212-D9C3-B670-7554-D4E92B21C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177" y="1323560"/>
            <a:ext cx="3931200" cy="3931200"/>
          </a:xfrm>
          <a:prstGeom prst="rect">
            <a:avLst/>
          </a:prstGeom>
        </p:spPr>
      </p:pic>
      <p:pic>
        <p:nvPicPr>
          <p:cNvPr id="7" name="Picture 6" descr="A group of colorful triangles and circles&#10;&#10;AI-generated content may be incorrect.">
            <a:extLst>
              <a:ext uri="{FF2B5EF4-FFF2-40B4-BE49-F238E27FC236}">
                <a16:creationId xmlns:a16="http://schemas.microsoft.com/office/drawing/2014/main" id="{DB5A2B90-9031-0E31-4145-1F596F17E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26" y="1502854"/>
            <a:ext cx="2690510" cy="366208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BC42B2-584D-6B2E-101E-9D05C752E640}"/>
              </a:ext>
            </a:extLst>
          </p:cNvPr>
          <p:cNvCxnSpPr>
            <a:cxnSpLocks/>
          </p:cNvCxnSpPr>
          <p:nvPr/>
        </p:nvCxnSpPr>
        <p:spPr>
          <a:xfrm>
            <a:off x="2657476" y="5921056"/>
            <a:ext cx="392765" cy="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07CFA59-996F-C758-EE65-615AC4349DFC}"/>
              </a:ext>
            </a:extLst>
          </p:cNvPr>
          <p:cNvSpPr txBox="1"/>
          <p:nvPr/>
        </p:nvSpPr>
        <p:spPr>
          <a:xfrm>
            <a:off x="3050241" y="5722520"/>
            <a:ext cx="2032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HaloTag</a:t>
            </a:r>
            <a:r>
              <a:rPr lang="en-GB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-GPVI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F73E24-AC07-AEC8-AF4C-29E8EDCADDEA}"/>
              </a:ext>
            </a:extLst>
          </p:cNvPr>
          <p:cNvSpPr txBox="1"/>
          <p:nvPr/>
        </p:nvSpPr>
        <p:spPr>
          <a:xfrm>
            <a:off x="2839486" y="5320891"/>
            <a:ext cx="2585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SNAP-tag-GPVI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5B0E8C-B5D3-899A-19ED-DEF5CD6B8706}"/>
              </a:ext>
            </a:extLst>
          </p:cNvPr>
          <p:cNvCxnSpPr>
            <a:cxnSpLocks/>
          </p:cNvCxnSpPr>
          <p:nvPr/>
        </p:nvCxnSpPr>
        <p:spPr>
          <a:xfrm>
            <a:off x="2643104" y="5538513"/>
            <a:ext cx="392765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667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0E850-7D21-EC35-6414-65694BEE5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9BF8E1-E4D5-8770-EE4E-788ADBA97D1C}"/>
              </a:ext>
            </a:extLst>
          </p:cNvPr>
          <p:cNvSpPr txBox="1"/>
          <p:nvPr/>
        </p:nvSpPr>
        <p:spPr>
          <a:xfrm>
            <a:off x="761999" y="409575"/>
            <a:ext cx="2608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GPVI – Nb2-3 (100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6" name="Picture 5" descr="A green and purple speckled background&#10;&#10;AI-generated content may be incorrect.">
            <a:extLst>
              <a:ext uri="{FF2B5EF4-FFF2-40B4-BE49-F238E27FC236}">
                <a16:creationId xmlns:a16="http://schemas.microsoft.com/office/drawing/2014/main" id="{B2280DF9-6166-061B-30E5-8BF69C008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2" y="1365437"/>
            <a:ext cx="3931200" cy="3931200"/>
          </a:xfrm>
          <a:prstGeom prst="rect">
            <a:avLst/>
          </a:prstGeom>
        </p:spPr>
      </p:pic>
      <p:pic>
        <p:nvPicPr>
          <p:cNvPr id="3" name="Picture 2" descr="A group of colorful triangles and circles&#10;&#10;AI-generated content may be incorrect.">
            <a:extLst>
              <a:ext uri="{FF2B5EF4-FFF2-40B4-BE49-F238E27FC236}">
                <a16:creationId xmlns:a16="http://schemas.microsoft.com/office/drawing/2014/main" id="{F3B2A69C-548C-C24A-B126-0D987513A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65437"/>
            <a:ext cx="3976911" cy="393119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A3F726D-78FE-1808-3B85-A9B2D5E6D2EB}"/>
              </a:ext>
            </a:extLst>
          </p:cNvPr>
          <p:cNvCxnSpPr>
            <a:cxnSpLocks/>
          </p:cNvCxnSpPr>
          <p:nvPr/>
        </p:nvCxnSpPr>
        <p:spPr>
          <a:xfrm>
            <a:off x="2125378" y="5896801"/>
            <a:ext cx="392765" cy="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18102F4-E76B-C2CD-6FE2-1D4CB15F33C1}"/>
              </a:ext>
            </a:extLst>
          </p:cNvPr>
          <p:cNvSpPr txBox="1"/>
          <p:nvPr/>
        </p:nvSpPr>
        <p:spPr>
          <a:xfrm>
            <a:off x="2518143" y="5698265"/>
            <a:ext cx="2032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HaloTag</a:t>
            </a:r>
            <a:r>
              <a:rPr lang="en-GB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-GPVI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43FC4E-FDE6-0AFD-BB55-0C079448B0DF}"/>
              </a:ext>
            </a:extLst>
          </p:cNvPr>
          <p:cNvSpPr txBox="1"/>
          <p:nvPr/>
        </p:nvSpPr>
        <p:spPr>
          <a:xfrm>
            <a:off x="2307388" y="5296636"/>
            <a:ext cx="2585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SNAP-tag-GPVI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EAAE6F-95EF-FDFF-CA6A-5946EE62C639}"/>
              </a:ext>
            </a:extLst>
          </p:cNvPr>
          <p:cNvCxnSpPr>
            <a:cxnSpLocks/>
          </p:cNvCxnSpPr>
          <p:nvPr/>
        </p:nvCxnSpPr>
        <p:spPr>
          <a:xfrm>
            <a:off x="2111006" y="5514258"/>
            <a:ext cx="392765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617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A5F09-8D0B-66A3-660C-AF414143F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744DDD-4EE4-754B-66EB-AFD0AE1D2C85}"/>
              </a:ext>
            </a:extLst>
          </p:cNvPr>
          <p:cNvSpPr txBox="1"/>
          <p:nvPr/>
        </p:nvSpPr>
        <p:spPr>
          <a:xfrm>
            <a:off x="762000" y="409575"/>
            <a:ext cx="2106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CLEC-2 – Basal </a:t>
            </a:r>
          </a:p>
        </p:txBody>
      </p:sp>
      <p:pic>
        <p:nvPicPr>
          <p:cNvPr id="3" name="Picture 2" descr="A green and purple speckled background&#10;&#10;AI-generated content may be incorrect.">
            <a:extLst>
              <a:ext uri="{FF2B5EF4-FFF2-40B4-BE49-F238E27FC236}">
                <a16:creationId xmlns:a16="http://schemas.microsoft.com/office/drawing/2014/main" id="{846238A6-BF73-89C7-8C9F-2FD9ADBB1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785" y="1364538"/>
            <a:ext cx="3931200" cy="3931200"/>
          </a:xfrm>
          <a:prstGeom prst="rect">
            <a:avLst/>
          </a:prstGeom>
        </p:spPr>
      </p:pic>
      <p:pic>
        <p:nvPicPr>
          <p:cNvPr id="5" name="Picture 4" descr="A group of colorful triangles&#10;&#10;AI-generated content may be incorrect.">
            <a:extLst>
              <a:ext uri="{FF2B5EF4-FFF2-40B4-BE49-F238E27FC236}">
                <a16:creationId xmlns:a16="http://schemas.microsoft.com/office/drawing/2014/main" id="{9E36DC08-36DF-DA84-8213-D2FD4EFC2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30445"/>
            <a:ext cx="3999774" cy="396529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9B52AD-D4A1-046E-71A3-0FE6D285FDBA}"/>
              </a:ext>
            </a:extLst>
          </p:cNvPr>
          <p:cNvCxnSpPr>
            <a:cxnSpLocks/>
          </p:cNvCxnSpPr>
          <p:nvPr/>
        </p:nvCxnSpPr>
        <p:spPr>
          <a:xfrm>
            <a:off x="2139764" y="5895903"/>
            <a:ext cx="392765" cy="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B65DC77-8E66-6AED-AC15-9610E4BC9D8E}"/>
              </a:ext>
            </a:extLst>
          </p:cNvPr>
          <p:cNvSpPr txBox="1"/>
          <p:nvPr/>
        </p:nvSpPr>
        <p:spPr>
          <a:xfrm>
            <a:off x="2532528" y="5697367"/>
            <a:ext cx="2263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HaloTag-CLEC-2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F216F6-6331-5E2F-97ED-9D116D75D991}"/>
              </a:ext>
            </a:extLst>
          </p:cNvPr>
          <p:cNvSpPr txBox="1"/>
          <p:nvPr/>
        </p:nvSpPr>
        <p:spPr>
          <a:xfrm>
            <a:off x="2452326" y="5313305"/>
            <a:ext cx="2585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SNAP-tag-CLEC-2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396CACF-2B12-69B3-386B-224E00BE927B}"/>
              </a:ext>
            </a:extLst>
          </p:cNvPr>
          <p:cNvCxnSpPr>
            <a:cxnSpLocks/>
          </p:cNvCxnSpPr>
          <p:nvPr/>
        </p:nvCxnSpPr>
        <p:spPr>
          <a:xfrm>
            <a:off x="2125392" y="5513360"/>
            <a:ext cx="392765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286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72A98-AB29-907A-12D6-C7EA2E825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3140B4-0029-4CA8-913D-3E3CF544BB34}"/>
              </a:ext>
            </a:extLst>
          </p:cNvPr>
          <p:cNvSpPr txBox="1"/>
          <p:nvPr/>
        </p:nvSpPr>
        <p:spPr>
          <a:xfrm>
            <a:off x="761999" y="409575"/>
            <a:ext cx="2913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CLEC-2 – Nb4-2 (100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8" name="Picture 7" descr="A close-up of a microscope&#10;&#10;AI-generated content may be incorrect.">
            <a:extLst>
              <a:ext uri="{FF2B5EF4-FFF2-40B4-BE49-F238E27FC236}">
                <a16:creationId xmlns:a16="http://schemas.microsoft.com/office/drawing/2014/main" id="{EDD9DEB8-D4C0-5209-25B9-028E45543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365" y="1463399"/>
            <a:ext cx="3931200" cy="3931200"/>
          </a:xfrm>
          <a:prstGeom prst="rect">
            <a:avLst/>
          </a:prstGeom>
        </p:spPr>
      </p:pic>
      <p:pic>
        <p:nvPicPr>
          <p:cNvPr id="3" name="Picture 2" descr="A group of colorful triangles and circles&#10;&#10;AI-generated content may be incorrect.">
            <a:extLst>
              <a:ext uri="{FF2B5EF4-FFF2-40B4-BE49-F238E27FC236}">
                <a16:creationId xmlns:a16="http://schemas.microsoft.com/office/drawing/2014/main" id="{D7A96238-EEB0-CF6A-CCCF-AF5770B62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63400"/>
            <a:ext cx="3908343" cy="393119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6E67DC-31F2-D9F9-7A7E-90D615835082}"/>
              </a:ext>
            </a:extLst>
          </p:cNvPr>
          <p:cNvCxnSpPr>
            <a:cxnSpLocks/>
          </p:cNvCxnSpPr>
          <p:nvPr/>
        </p:nvCxnSpPr>
        <p:spPr>
          <a:xfrm>
            <a:off x="2150969" y="5977197"/>
            <a:ext cx="392765" cy="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D147D81-3131-3D33-5AB7-04F9E9819472}"/>
              </a:ext>
            </a:extLst>
          </p:cNvPr>
          <p:cNvSpPr txBox="1"/>
          <p:nvPr/>
        </p:nvSpPr>
        <p:spPr>
          <a:xfrm>
            <a:off x="2543733" y="5778661"/>
            <a:ext cx="2263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HaloTag-CLEC-2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BE59B5-FEF3-F82D-2513-598C50C0FF1D}"/>
              </a:ext>
            </a:extLst>
          </p:cNvPr>
          <p:cNvSpPr txBox="1"/>
          <p:nvPr/>
        </p:nvSpPr>
        <p:spPr>
          <a:xfrm>
            <a:off x="2463531" y="5394599"/>
            <a:ext cx="2585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SNAP-tag-CLEC-2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FBF4B44-8BC8-1547-E7F2-AFE757ECB5CA}"/>
              </a:ext>
            </a:extLst>
          </p:cNvPr>
          <p:cNvCxnSpPr>
            <a:cxnSpLocks/>
          </p:cNvCxnSpPr>
          <p:nvPr/>
        </p:nvCxnSpPr>
        <p:spPr>
          <a:xfrm>
            <a:off x="2136597" y="5594654"/>
            <a:ext cx="392765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8297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A7B21-2696-5F00-4631-10AF6963A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D5DF0D-7A5F-BB14-42C3-F04492C5EB1E}"/>
              </a:ext>
            </a:extLst>
          </p:cNvPr>
          <p:cNvSpPr txBox="1"/>
          <p:nvPr/>
        </p:nvSpPr>
        <p:spPr>
          <a:xfrm>
            <a:off x="761999" y="409575"/>
            <a:ext cx="2985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CLEC-2 – Nb4-3 (100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3" name="Picture 2" descr="A green and purple particles&#10;&#10;AI-generated content may be incorrect.">
            <a:extLst>
              <a:ext uri="{FF2B5EF4-FFF2-40B4-BE49-F238E27FC236}">
                <a16:creationId xmlns:a16="http://schemas.microsoft.com/office/drawing/2014/main" id="{C0CAD4BD-B933-930B-51AB-082AF9795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510" y="1320598"/>
            <a:ext cx="3931200" cy="3931200"/>
          </a:xfrm>
          <a:prstGeom prst="rect">
            <a:avLst/>
          </a:prstGeom>
        </p:spPr>
      </p:pic>
      <p:pic>
        <p:nvPicPr>
          <p:cNvPr id="7" name="Picture 6" descr="A group of colorful triangles and circles&#10;&#10;AI-generated content may be incorrect.">
            <a:extLst>
              <a:ext uri="{FF2B5EF4-FFF2-40B4-BE49-F238E27FC236}">
                <a16:creationId xmlns:a16="http://schemas.microsoft.com/office/drawing/2014/main" id="{973CF62F-08EE-A093-25F7-CF1571031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93921"/>
            <a:ext cx="3241721" cy="327015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878F69-D81B-D019-72D9-ED9719D1D2BC}"/>
              </a:ext>
            </a:extLst>
          </p:cNvPr>
          <p:cNvCxnSpPr>
            <a:cxnSpLocks/>
          </p:cNvCxnSpPr>
          <p:nvPr/>
        </p:nvCxnSpPr>
        <p:spPr>
          <a:xfrm>
            <a:off x="2139764" y="5895903"/>
            <a:ext cx="392765" cy="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35571F5-32AE-A884-1C72-CD4B232BEBEF}"/>
              </a:ext>
            </a:extLst>
          </p:cNvPr>
          <p:cNvSpPr txBox="1"/>
          <p:nvPr/>
        </p:nvSpPr>
        <p:spPr>
          <a:xfrm>
            <a:off x="2532528" y="5697367"/>
            <a:ext cx="2263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HaloTag-CLEC-2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634710-C966-B955-6DE9-843BBB319FF2}"/>
              </a:ext>
            </a:extLst>
          </p:cNvPr>
          <p:cNvSpPr txBox="1"/>
          <p:nvPr/>
        </p:nvSpPr>
        <p:spPr>
          <a:xfrm>
            <a:off x="2452326" y="5313305"/>
            <a:ext cx="2585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SNAP-tag-CLEC-2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8F791F-D999-7769-0866-5E9968330405}"/>
              </a:ext>
            </a:extLst>
          </p:cNvPr>
          <p:cNvCxnSpPr>
            <a:cxnSpLocks/>
          </p:cNvCxnSpPr>
          <p:nvPr/>
        </p:nvCxnSpPr>
        <p:spPr>
          <a:xfrm>
            <a:off x="2125392" y="5513360"/>
            <a:ext cx="392765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648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46</Words>
  <Application>Microsoft Office PowerPoint</Application>
  <PresentationFormat>Widescreen</PresentationFormat>
  <Paragraphs>18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Birmingham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Joanne Clark (Cardiovascular Sciences)</dc:creator>
  <cp:lastModifiedBy>Joanne Clark (Cardiovascular Sciences)</cp:lastModifiedBy>
  <cp:revision>1</cp:revision>
  <dcterms:created xsi:type="dcterms:W3CDTF">2025-09-25T12:58:24Z</dcterms:created>
  <dcterms:modified xsi:type="dcterms:W3CDTF">2025-09-26T08:36:57Z</dcterms:modified>
</cp:coreProperties>
</file>