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44" autoAdjust="0"/>
    <p:restoredTop sz="94660"/>
  </p:normalViewPr>
  <p:slideViewPr>
    <p:cSldViewPr snapToGrid="0">
      <p:cViewPr varScale="1">
        <p:scale>
          <a:sx n="57" d="100"/>
          <a:sy n="57" d="100"/>
        </p:scale>
        <p:origin x="274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76522E-BF47-4709-BEF7-3A6A9279A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A5408F9-3344-4FC4-B498-361B3F800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D9F15C-5FF2-441A-AE71-033158E7B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0F3-EDDA-49B5-AA78-785AC6C4AFF0}" type="datetimeFigureOut">
              <a:rPr lang="zh-CN" altLang="en-US" smtClean="0"/>
              <a:t>2020/9/19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42B8FA9-6A77-4256-A06A-0DE76B0FF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170A02D-A234-40B5-94FC-0F5F39EF4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F2A90-B312-4D53-8669-58D580E290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9262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DCDD2B-B2B5-4AD4-A3AA-82CDCC347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11B0B5F-F7DC-47E8-9EB5-BF6AAD3AC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FA99D5B-4F2B-4A97-8A70-BCFB254D2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0F3-EDDA-49B5-AA78-785AC6C4AFF0}" type="datetimeFigureOut">
              <a:rPr lang="zh-CN" altLang="en-US" smtClean="0"/>
              <a:t>2020/9/19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D5C9A8-E929-4991-BB60-951491C82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075737-FFAC-4C64-9033-65C79A3A3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F2A90-B312-4D53-8669-58D580E290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1870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65954C7-0309-481F-90E2-669A2FCA25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20E51AC-EDC5-4DDF-8289-9B708A0579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EBBDD6-D057-42FA-BD52-6CA898B7D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0F3-EDDA-49B5-AA78-785AC6C4AFF0}" type="datetimeFigureOut">
              <a:rPr lang="zh-CN" altLang="en-US" smtClean="0"/>
              <a:t>2020/9/19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B99AF5B-C8EE-4AFC-B93E-03EA09F70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DBF329-2530-4462-A358-AD0F9E318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F2A90-B312-4D53-8669-58D580E290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6792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394CFE-4452-4389-B226-48F135D7E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DB4C34C-2256-4D9E-A756-1BB6DE219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BE54D9-034E-4F70-9DE6-4B730FE16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0F3-EDDA-49B5-AA78-785AC6C4AFF0}" type="datetimeFigureOut">
              <a:rPr lang="zh-CN" altLang="en-US" smtClean="0"/>
              <a:t>2020/9/19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4E4907-8A94-4628-927F-709B8A920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24DE27-374F-4F82-A6AD-747D6628E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F2A90-B312-4D53-8669-58D580E290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08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2B0491-733E-46B8-9986-8A0196320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A096CF5-B1F7-4E40-9427-8E0FE4634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59DA130-4FE7-47ED-8E5E-2950406A2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0F3-EDDA-49B5-AA78-785AC6C4AFF0}" type="datetimeFigureOut">
              <a:rPr lang="zh-CN" altLang="en-US" smtClean="0"/>
              <a:t>2020/9/19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1214A00-E891-4270-9BBA-074F2A01E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843A85B-D74D-45AA-8BB2-B420B6E5B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F2A90-B312-4D53-8669-58D580E290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498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C6A961-97B6-4AEE-B57E-83C9669A2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DAC0238-32F7-4179-BF1E-E8CC9F372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9691CF3-40DA-45EC-AE3A-61F6EFE3BA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8714298-EBF7-43FD-B4BA-E171CC7D1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0F3-EDDA-49B5-AA78-785AC6C4AFF0}" type="datetimeFigureOut">
              <a:rPr lang="zh-CN" altLang="en-US" smtClean="0"/>
              <a:t>2020/9/19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6840A2A-7F66-48FF-BB9F-513E9F999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F5C69BB-5366-4ED8-9247-A4AA506E5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F2A90-B312-4D53-8669-58D580E290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407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2C232E-444E-4C9D-9617-CD1042409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343FBB1-494D-45A2-8132-A088D2461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72E0286-B3EA-460C-BE29-05283AFB4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AF915DC-6511-4128-991D-FA4CC0C244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59DBC05-80DC-4B88-BD31-E3BAF88D11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EC007AF-DEF1-4EFD-AFC6-4842AA9B5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0F3-EDDA-49B5-AA78-785AC6C4AFF0}" type="datetimeFigureOut">
              <a:rPr lang="zh-CN" altLang="en-US" smtClean="0"/>
              <a:t>2020/9/19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85BE13E-69B8-42EC-942F-F025B553E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1A8F33B-FF35-4ACE-90BA-69D90108A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F2A90-B312-4D53-8669-58D580E290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5777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59BA1-3E87-4EE1-B03B-E64A2EE07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7CB37D2-22C9-47B6-8D41-E045DE357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0F3-EDDA-49B5-AA78-785AC6C4AFF0}" type="datetimeFigureOut">
              <a:rPr lang="zh-CN" altLang="en-US" smtClean="0"/>
              <a:t>2020/9/19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CBAFC8D-B10B-47F6-9B88-A45DEDEDC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1D1B54A-E2B1-4F10-89C4-E9A044627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F2A90-B312-4D53-8669-58D580E290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8567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60798DA-609C-4954-A567-85028B842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0F3-EDDA-49B5-AA78-785AC6C4AFF0}" type="datetimeFigureOut">
              <a:rPr lang="zh-CN" altLang="en-US" smtClean="0"/>
              <a:t>2020/9/19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A1CA7AE-A524-4FC4-9A77-6B28580D7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9E74A94-0861-4F0E-9EAD-06B65CA85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F2A90-B312-4D53-8669-58D580E290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167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F7248D-F073-4A1D-A319-59A906BAB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5D474-8FF8-4233-85FC-690AF08BE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CB969C6-8157-41F5-8795-D8448B2C06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EB5B441-0AC0-47D1-83DD-4FDD75E17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0F3-EDDA-49B5-AA78-785AC6C4AFF0}" type="datetimeFigureOut">
              <a:rPr lang="zh-CN" altLang="en-US" smtClean="0"/>
              <a:t>2020/9/19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7134095-A010-430F-827B-E3B233885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E468073-0010-4A6C-ADBA-4E5D6866C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F2A90-B312-4D53-8669-58D580E290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490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FFF3E1-1BD3-4765-8AD9-1869515BF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C4396D2-4174-41BF-A808-23F3AB64A0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6C408E0-E398-4954-AFD8-04A372B4C1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E3BA467-7279-4639-8D7E-6942EAA81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A60F3-EDDA-49B5-AA78-785AC6C4AFF0}" type="datetimeFigureOut">
              <a:rPr lang="zh-CN" altLang="en-US" smtClean="0"/>
              <a:t>2020/9/19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5349782-28E3-48BA-96D9-CA1A5C863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2DCA42D-A669-4225-8ED7-90BB550FB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F2A90-B312-4D53-8669-58D580E290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455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84CABCA-CE9E-4888-A821-3E8F2E43B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687688E-FC2E-4F8C-9B53-F06319F3C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140EEB8-B47C-4E9A-9B73-0E6A09CDBF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A60F3-EDDA-49B5-AA78-785AC6C4AFF0}" type="datetimeFigureOut">
              <a:rPr lang="zh-CN" altLang="en-US" smtClean="0"/>
              <a:t>2020/9/19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261D61-60B4-4B80-B75D-3ADD1AFFF0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2D5C2E-3748-4CBF-9125-D0A3DC337B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F2A90-B312-4D53-8669-58D580E290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3080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"/><Relationship Id="rId3" Type="http://schemas.openxmlformats.org/officeDocument/2006/relationships/image" Target="../media/image2.tif"/><Relationship Id="rId7" Type="http://schemas.openxmlformats.org/officeDocument/2006/relationships/image" Target="../media/image6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if"/><Relationship Id="rId5" Type="http://schemas.openxmlformats.org/officeDocument/2006/relationships/image" Target="../media/image4.tif"/><Relationship Id="rId4" Type="http://schemas.openxmlformats.org/officeDocument/2006/relationships/image" Target="../media/image3.tif"/><Relationship Id="rId9" Type="http://schemas.openxmlformats.org/officeDocument/2006/relationships/image" Target="../media/image8.t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tif"/><Relationship Id="rId7" Type="http://schemas.openxmlformats.org/officeDocument/2006/relationships/image" Target="../media/image14.tif"/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tif"/><Relationship Id="rId11" Type="http://schemas.openxmlformats.org/officeDocument/2006/relationships/image" Target="../media/image18.png"/><Relationship Id="rId5" Type="http://schemas.openxmlformats.org/officeDocument/2006/relationships/image" Target="../media/image12.tif"/><Relationship Id="rId10" Type="http://schemas.openxmlformats.org/officeDocument/2006/relationships/image" Target="../media/image17.png"/><Relationship Id="rId4" Type="http://schemas.openxmlformats.org/officeDocument/2006/relationships/image" Target="../media/image11.tif"/><Relationship Id="rId9" Type="http://schemas.openxmlformats.org/officeDocument/2006/relationships/image" Target="../media/image16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9A9B07A6-E1C0-428F-A2DF-A5487E725677}"/>
              </a:ext>
            </a:extLst>
          </p:cNvPr>
          <p:cNvSpPr txBox="1"/>
          <p:nvPr/>
        </p:nvSpPr>
        <p:spPr>
          <a:xfrm>
            <a:off x="1862417" y="74215"/>
            <a:ext cx="3429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Uncropped scans of Western blots</a:t>
            </a:r>
            <a:r>
              <a:rPr lang="en-US" altLang="zh-CN"/>
              <a:t> </a:t>
            </a:r>
            <a:br>
              <a:rPr lang="en-US" altLang="zh-CN"/>
            </a:br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81FA3C0-8B50-4E98-A51E-19FC3F7DB726}"/>
              </a:ext>
            </a:extLst>
          </p:cNvPr>
          <p:cNvSpPr txBox="1"/>
          <p:nvPr/>
        </p:nvSpPr>
        <p:spPr>
          <a:xfrm>
            <a:off x="382550" y="584948"/>
            <a:ext cx="1351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/>
              <a:t> Figure 2A</a:t>
            </a:r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7BEBBAC-EC1A-423A-9186-553AE7607F62}"/>
              </a:ext>
            </a:extLst>
          </p:cNvPr>
          <p:cNvSpPr txBox="1"/>
          <p:nvPr/>
        </p:nvSpPr>
        <p:spPr>
          <a:xfrm>
            <a:off x="1875735" y="881526"/>
            <a:ext cx="16707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/>
              <a:t>IB</a:t>
            </a:r>
            <a:r>
              <a:rPr lang="zh-CN" altLang="en-US"/>
              <a:t>：</a:t>
            </a:r>
            <a:r>
              <a:rPr lang="en-US" altLang="zh-CN"/>
              <a:t>TNFAIP3</a:t>
            </a:r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959F4888-1301-466B-9F4A-62AD298FA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91" y="1275988"/>
            <a:ext cx="1872318" cy="121101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5BF7802-DBC4-427D-8064-A886E19DFF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692" y="1258377"/>
            <a:ext cx="1463301" cy="122799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2545B41-7DF1-44C1-A5EF-A72941E152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442993"/>
            <a:ext cx="1463301" cy="118457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E392434E-23D6-4E44-A1AC-4A5EC08335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686" y="3392292"/>
            <a:ext cx="1981556" cy="1325921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368C49AB-8032-4990-9DBB-88DBE592BC3D}"/>
              </a:ext>
            </a:extLst>
          </p:cNvPr>
          <p:cNvSpPr txBox="1"/>
          <p:nvPr/>
        </p:nvSpPr>
        <p:spPr>
          <a:xfrm>
            <a:off x="2439564" y="3042445"/>
            <a:ext cx="16707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/>
              <a:t>IB</a:t>
            </a:r>
            <a:r>
              <a:rPr lang="zh-CN" altLang="en-US"/>
              <a:t>：</a:t>
            </a:r>
            <a:r>
              <a:rPr lang="en-US" altLang="zh-CN"/>
              <a:t>GAPDH</a:t>
            </a:r>
            <a:endParaRPr lang="zh-CN" altLang="en-US"/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016BE9E6-6373-48E5-AA47-F89664143D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73749" y="5838084"/>
            <a:ext cx="1822822" cy="1159453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5587E289-7269-4DEC-B71A-6C65804133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136" y="5832401"/>
            <a:ext cx="2074333" cy="1159452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AB12638F-0D33-4C5C-8EBA-D2E1E25E9205}"/>
              </a:ext>
            </a:extLst>
          </p:cNvPr>
          <p:cNvSpPr txBox="1"/>
          <p:nvPr/>
        </p:nvSpPr>
        <p:spPr>
          <a:xfrm>
            <a:off x="437590" y="5164074"/>
            <a:ext cx="1351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/>
              <a:t> Figure 3A</a:t>
            </a:r>
            <a:endParaRPr lang="zh-CN" altLang="en-US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33FAF69C-DFB9-4C86-83A6-E3139FFC45A1}"/>
              </a:ext>
            </a:extLst>
          </p:cNvPr>
          <p:cNvSpPr txBox="1"/>
          <p:nvPr/>
        </p:nvSpPr>
        <p:spPr>
          <a:xfrm>
            <a:off x="2720197" y="5456737"/>
            <a:ext cx="16707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/>
              <a:t>IB</a:t>
            </a:r>
            <a:r>
              <a:rPr lang="zh-CN" altLang="en-US"/>
              <a:t>：</a:t>
            </a:r>
            <a:r>
              <a:rPr lang="en-US" altLang="zh-CN"/>
              <a:t>TNFAIP3</a:t>
            </a:r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85E7A954-6BF6-44D0-ADEA-17088401FDAB}"/>
              </a:ext>
            </a:extLst>
          </p:cNvPr>
          <p:cNvSpPr txBox="1"/>
          <p:nvPr/>
        </p:nvSpPr>
        <p:spPr>
          <a:xfrm>
            <a:off x="2720196" y="7245658"/>
            <a:ext cx="16707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/>
              <a:t>IB</a:t>
            </a:r>
            <a:r>
              <a:rPr lang="zh-CN" altLang="en-US"/>
              <a:t>：</a:t>
            </a:r>
            <a:r>
              <a:rPr lang="en-US" altLang="zh-CN"/>
              <a:t>GAPDH</a:t>
            </a:r>
            <a:endParaRPr lang="zh-CN" altLang="en-US"/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CE5121D0-7A03-4855-9AD7-9F05D971A8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536" y="7760455"/>
            <a:ext cx="571044" cy="1264019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25BB6558-1CAB-4CFA-89E1-900067D75C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994" y="7760455"/>
            <a:ext cx="629367" cy="133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290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38827739-215F-4A85-9D8C-B7E2640FF8DD}"/>
              </a:ext>
            </a:extLst>
          </p:cNvPr>
          <p:cNvSpPr txBox="1"/>
          <p:nvPr/>
        </p:nvSpPr>
        <p:spPr>
          <a:xfrm>
            <a:off x="114860" y="215558"/>
            <a:ext cx="1351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/>
              <a:t> Figure 3D</a:t>
            </a:r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EEF2AB3-E095-491A-83FD-907CC2397E71}"/>
              </a:ext>
            </a:extLst>
          </p:cNvPr>
          <p:cNvSpPr txBox="1"/>
          <p:nvPr/>
        </p:nvSpPr>
        <p:spPr>
          <a:xfrm>
            <a:off x="2570538" y="484694"/>
            <a:ext cx="1052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/>
              <a:t>IB</a:t>
            </a:r>
            <a:r>
              <a:rPr lang="zh-CN" altLang="en-US"/>
              <a:t>：</a:t>
            </a:r>
            <a:r>
              <a:rPr lang="en-US" altLang="zh-CN"/>
              <a:t>P21</a:t>
            </a:r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B7FBCAD-4A5D-4823-B400-4DCDC2B48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22" y="1008523"/>
            <a:ext cx="1304570" cy="122989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0527466-60D8-4355-B8C6-EB6CCFCE1A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775" y="995015"/>
            <a:ext cx="1570273" cy="136800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289C7A9-595E-4248-BC44-D0E00EED9D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770" y="3277286"/>
            <a:ext cx="1890524" cy="78971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BBC467E-EA8F-4003-8C0D-C2D1B733AC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90" y="3320943"/>
            <a:ext cx="2041350" cy="70240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5C56C860-B494-4786-9A6F-1BE23BAEEA9B}"/>
              </a:ext>
            </a:extLst>
          </p:cNvPr>
          <p:cNvSpPr txBox="1"/>
          <p:nvPr/>
        </p:nvSpPr>
        <p:spPr>
          <a:xfrm>
            <a:off x="2432399" y="2777145"/>
            <a:ext cx="16992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/>
              <a:t>IB</a:t>
            </a:r>
            <a:r>
              <a:rPr lang="zh-CN" altLang="en-US"/>
              <a:t>：</a:t>
            </a:r>
            <a:r>
              <a:rPr lang="en-US" altLang="zh-CN"/>
              <a:t>CyclinD1</a:t>
            </a:r>
          </a:p>
          <a:p>
            <a:endParaRPr lang="zh-CN" altLang="en-US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79F56C2D-4120-48AA-9007-344272D801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822" y="4953000"/>
            <a:ext cx="1430366" cy="1274493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28D1AB83-113F-4150-ABEE-B3C65560E1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805" y="4902164"/>
            <a:ext cx="1394192" cy="1512083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744B9C70-4CDE-4FEC-BCC9-918688D99CCB}"/>
              </a:ext>
            </a:extLst>
          </p:cNvPr>
          <p:cNvSpPr txBox="1"/>
          <p:nvPr/>
        </p:nvSpPr>
        <p:spPr>
          <a:xfrm>
            <a:off x="2386684" y="4474944"/>
            <a:ext cx="16992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/>
              <a:t>IB</a:t>
            </a:r>
            <a:r>
              <a:rPr lang="zh-CN" altLang="en-US"/>
              <a:t>：</a:t>
            </a:r>
            <a:r>
              <a:rPr lang="en-US" altLang="zh-CN"/>
              <a:t>GAPDH</a:t>
            </a:r>
          </a:p>
          <a:p>
            <a:endParaRPr lang="zh-CN" altLang="en-US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D5AA8186-F9DF-45D4-8BAF-8229A0B57F7E}"/>
              </a:ext>
            </a:extLst>
          </p:cNvPr>
          <p:cNvSpPr txBox="1"/>
          <p:nvPr/>
        </p:nvSpPr>
        <p:spPr>
          <a:xfrm>
            <a:off x="249474" y="6759396"/>
            <a:ext cx="1351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/>
              <a:t> Figure 4C</a:t>
            </a:r>
            <a:endParaRPr lang="zh-CN" altLang="en-US"/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BE668732-6E38-45EE-B87A-6EDF21660A6F}"/>
              </a:ext>
            </a:extLst>
          </p:cNvPr>
          <p:cNvSpPr txBox="1"/>
          <p:nvPr/>
        </p:nvSpPr>
        <p:spPr>
          <a:xfrm>
            <a:off x="2451583" y="8505122"/>
            <a:ext cx="16992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/>
              <a:t>IB</a:t>
            </a:r>
            <a:r>
              <a:rPr lang="zh-CN" altLang="en-US"/>
              <a:t>：</a:t>
            </a:r>
            <a:r>
              <a:rPr lang="en-US" altLang="zh-CN"/>
              <a:t>GAPDH</a:t>
            </a:r>
          </a:p>
          <a:p>
            <a:endParaRPr lang="zh-CN" altLang="en-US"/>
          </a:p>
        </p:txBody>
      </p:sp>
      <p:pic>
        <p:nvPicPr>
          <p:cNvPr id="53" name="图片 52">
            <a:extLst>
              <a:ext uri="{FF2B5EF4-FFF2-40B4-BE49-F238E27FC236}">
                <a16:creationId xmlns:a16="http://schemas.microsoft.com/office/drawing/2014/main" id="{F5AF6007-FF36-47EE-94A3-EB8254275F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9903" y="7439515"/>
            <a:ext cx="1131132" cy="635389"/>
          </a:xfrm>
          <a:prstGeom prst="rect">
            <a:avLst/>
          </a:prstGeom>
        </p:spPr>
      </p:pic>
      <p:pic>
        <p:nvPicPr>
          <p:cNvPr id="63" name="图片 62">
            <a:extLst>
              <a:ext uri="{FF2B5EF4-FFF2-40B4-BE49-F238E27FC236}">
                <a16:creationId xmlns:a16="http://schemas.microsoft.com/office/drawing/2014/main" id="{B4E64412-8214-465F-9A2E-8200FC9994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324" y="7424154"/>
            <a:ext cx="1131132" cy="951711"/>
          </a:xfrm>
          <a:prstGeom prst="rect">
            <a:avLst/>
          </a:prstGeom>
        </p:spPr>
      </p:pic>
      <p:sp>
        <p:nvSpPr>
          <p:cNvPr id="65" name="文本框 64">
            <a:extLst>
              <a:ext uri="{FF2B5EF4-FFF2-40B4-BE49-F238E27FC236}">
                <a16:creationId xmlns:a16="http://schemas.microsoft.com/office/drawing/2014/main" id="{3309A972-3218-49F4-A8B6-4568670B0D58}"/>
              </a:ext>
            </a:extLst>
          </p:cNvPr>
          <p:cNvSpPr txBox="1"/>
          <p:nvPr/>
        </p:nvSpPr>
        <p:spPr>
          <a:xfrm>
            <a:off x="1629805" y="6845734"/>
            <a:ext cx="3429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/>
              <a:t>IB:PARP and Cleaved PARP</a:t>
            </a:r>
          </a:p>
        </p:txBody>
      </p:sp>
      <p:pic>
        <p:nvPicPr>
          <p:cNvPr id="67" name="图片 66">
            <a:extLst>
              <a:ext uri="{FF2B5EF4-FFF2-40B4-BE49-F238E27FC236}">
                <a16:creationId xmlns:a16="http://schemas.microsoft.com/office/drawing/2014/main" id="{BEA6C786-ECA8-4A99-A804-8480E7A9B8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79550" y="8935340"/>
            <a:ext cx="1013071" cy="686273"/>
          </a:xfrm>
          <a:prstGeom prst="rect">
            <a:avLst/>
          </a:prstGeom>
        </p:spPr>
      </p:pic>
      <p:pic>
        <p:nvPicPr>
          <p:cNvPr id="71" name="图片 70">
            <a:extLst>
              <a:ext uri="{FF2B5EF4-FFF2-40B4-BE49-F238E27FC236}">
                <a16:creationId xmlns:a16="http://schemas.microsoft.com/office/drawing/2014/main" id="{A0EEF8CE-00A9-4AF1-92B8-309BE2A1C0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86849" y="8986279"/>
            <a:ext cx="936794" cy="48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97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48</Words>
  <Application>Microsoft Office PowerPoint</Application>
  <PresentationFormat>A4 纸张(210x297 毫米)</PresentationFormat>
  <Paragraphs>14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7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dutongde123@163.com</dc:creator>
  <cp:lastModifiedBy>dutongde123@163.com</cp:lastModifiedBy>
  <cp:revision>8</cp:revision>
  <dcterms:created xsi:type="dcterms:W3CDTF">2020-09-19T05:57:49Z</dcterms:created>
  <dcterms:modified xsi:type="dcterms:W3CDTF">2020-09-19T06:49:50Z</dcterms:modified>
</cp:coreProperties>
</file>