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96" d="100"/>
          <a:sy n="96" d="100"/>
        </p:scale>
        <p:origin x="29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31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48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79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156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37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70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06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64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7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89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47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E93C7-23AE-48B4-A614-B62626B06517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0883C-AEB0-485F-AE64-C6E31388EA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30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11B5A8-26E8-4F08-A0AC-21D3AC432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93" y="195494"/>
            <a:ext cx="5749026" cy="50845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3007BF4-52A5-4B5A-84EF-F64AAFFFF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03" y="5702338"/>
            <a:ext cx="5767316" cy="120711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70F8F4B-5142-4C23-986C-DF2D9E67C64B}"/>
              </a:ext>
            </a:extLst>
          </p:cNvPr>
          <p:cNvSpPr txBox="1"/>
          <p:nvPr/>
        </p:nvSpPr>
        <p:spPr>
          <a:xfrm>
            <a:off x="2053532" y="7679660"/>
            <a:ext cx="199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400" b="1" dirty="0">
                <a:latin typeface="Arial" pitchFamily="34" charset="0"/>
                <a:cs typeface="Arial" pitchFamily="34" charset="0"/>
              </a:rPr>
              <a:t>Supplementary Fig. 1</a:t>
            </a:r>
            <a:endParaRPr lang="ja-JP" alt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834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Akiko Okada</dc:creator>
  <cp:lastModifiedBy>Akiko Okada</cp:lastModifiedBy>
  <cp:revision>1</cp:revision>
  <dcterms:created xsi:type="dcterms:W3CDTF">2025-09-29T06:16:29Z</dcterms:created>
  <dcterms:modified xsi:type="dcterms:W3CDTF">2025-09-29T06:18:01Z</dcterms:modified>
</cp:coreProperties>
</file>