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670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00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6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81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8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02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29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71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84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9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90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82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D82BA-F3FE-4F59-A22F-1B10E5DCF7E4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4E5-9A67-4D5E-BB3F-8F5DC7BDB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57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10FB3A-22AD-403B-B960-39CF0AE490B1}"/>
              </a:ext>
            </a:extLst>
          </p:cNvPr>
          <p:cNvSpPr/>
          <p:nvPr/>
        </p:nvSpPr>
        <p:spPr>
          <a:xfrm>
            <a:off x="548644" y="5875351"/>
            <a:ext cx="5765074" cy="1720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kern="1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Supplementary Table 1. </a:t>
            </a:r>
            <a:r>
              <a:rPr lang="en-US" sz="1200" kern="1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Microarray analysis of human monocyte-derived macrophages. Human monocyte-derived macrophages were cultured for 48 hours in either control medium or medium supplemented with dexamethasone (Dex) as previously described [</a:t>
            </a:r>
            <a:r>
              <a:rPr lang="en-US" altLang="ja-JP" sz="1200" kern="1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8</a:t>
            </a:r>
            <a:r>
              <a:rPr lang="en-US" sz="1200" kern="1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]. DNA microarray analysis was conducted to evaluate differential mRNA expression. This figure displays the log₂ fold change in mRNA expression levels relative to the median, sorted in descending order of expression change.</a:t>
            </a:r>
            <a:endParaRPr lang="en-AU" sz="1100" kern="100" dirty="0">
              <a:effectLst/>
              <a:latin typeface="Century" panose="020406040505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440A38A-9923-812C-264C-D7F79C383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52" y="870857"/>
            <a:ext cx="5400895" cy="47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97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72790A5EE36E5439355921FFE4BA873" ma:contentTypeVersion="4" ma:contentTypeDescription="新しいドキュメントを作成します。" ma:contentTypeScope="" ma:versionID="61b99eb9c89c88ab5b27820e34b3a9e7">
  <xsd:schema xmlns:xsd="http://www.w3.org/2001/XMLSchema" xmlns:xs="http://www.w3.org/2001/XMLSchema" xmlns:p="http://schemas.microsoft.com/office/2006/metadata/properties" xmlns:ns3="2a774c17-781e-4042-957b-36144b052a62" targetNamespace="http://schemas.microsoft.com/office/2006/metadata/properties" ma:root="true" ma:fieldsID="199c8acc15054d31f8c14be87cc9a4e0" ns3:_="">
    <xsd:import namespace="2a774c17-781e-4042-957b-36144b052a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74c17-781e-4042-957b-36144b052a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4E5DD5-EA9D-45E5-81AC-F8C2E4392F2E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2a774c17-781e-4042-957b-36144b052a62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61E7E8C-976E-4AD2-A88D-44AFDA90D1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946803-A5CC-4E98-A638-BA04540E68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774c17-781e-4042-957b-36144b052a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4874</TotalTime>
  <Words>73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Century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洋平 池住</dc:creator>
  <cp:lastModifiedBy>池住 洋平</cp:lastModifiedBy>
  <cp:revision>7</cp:revision>
  <dcterms:created xsi:type="dcterms:W3CDTF">2025-09-02T10:50:07Z</dcterms:created>
  <dcterms:modified xsi:type="dcterms:W3CDTF">2025-09-24T10:18:27Z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0x010100172790A5EE36E5439355921FFE4BA873</vt:lpwstr>
  </property>
</Properties>
</file>