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C0AA95-A5D9-C68B-814F-0F2B2C8C7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5E809A-9899-88A4-D558-DDEF03E3D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D17D65-4A59-6174-82EC-51FAA3A77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B51C6E-8363-36BB-B944-FF9C01089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2655FF-1D09-A285-EC55-E004CA9D2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66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AD0721-A715-F192-BEE2-5062E854A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4E1076-185C-85F3-B121-4030E5278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3B6610-8C76-7F5C-0767-9CA5F686B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DA692F-69BB-51DA-CE8B-752CF3E2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2296FD-2E46-63C3-4BEA-0D4FF17B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515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BB790C2-A41F-C884-C14D-515C89991B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B5F2D6-532D-431A-F0CF-C3B802EBA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0807B2-45D5-F693-BB2A-74A264171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92DE49-02EF-CACC-D04F-FCE4AB763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9D3B31-AEE4-6647-1DC9-E0A4A73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28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84A2BD-0B1F-8387-D3C6-2C1C1D32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CC37E8-AC5D-763C-FFC0-42906C746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8D6A12-99E6-7197-BEA4-33D8F29EC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3AA839-DDDB-129C-3912-E37DBDCC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E62039-501E-BECA-2543-9775E742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96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E22F12-1A6B-7CD7-1E8C-C1CFDD9E4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E09D44-2C13-A23B-F94A-F2A5C117D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58CBD6-C52D-68A3-DDBD-11A350A55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FA3261-8351-00BC-C65C-8456B8462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6A836B-CA96-26FF-8F47-F69F45361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82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4D6326-A96C-5945-9991-EA963A233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CAE4D2-1BD3-EF88-F2EC-36A7DD6276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24450C-2BC7-466C-46DE-53BCBDAEA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D95972-E905-B10D-6C13-B6D4096F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698B6D-6032-0665-61F5-8A3C082F2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649405-B5C8-0971-6B07-454C22127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09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3E971F-3B5A-22FA-F145-E53721B9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C73140-92CD-A8BC-6EB9-7F5477033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74CF02-5D1C-E475-5DBD-048184C2A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4F54D6-5F38-E3BF-B17B-C21841747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48869F7-B532-BD10-8C9D-B60622D38B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A1A3C01-166C-C442-C3A4-4B610C64D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E8430AE-4758-2D3D-F429-7FB008C6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564BC23-AD74-B496-1E34-DFEE0DA4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41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E16DBC-96B3-394B-130A-D72D173BB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E7D95EC-4686-7612-676C-4179C7AB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8D87AE-E2D5-2A28-62FA-A35049C01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F14D3A8-086E-F6B6-B373-5903AE37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504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3401F6E-FAF2-66A7-E9C2-3C114F25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FE1348-EF7A-CD2C-D6A9-B1A7A5DDA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F0C452-61C8-5A2A-85E8-37D3754B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56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AD9D09-6EFF-7D83-9984-2698A3494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5102BD-7189-156D-C8E0-BE4B375DE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70FEA4-73B5-A26E-5553-CF39250B2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AB254B-5F27-9BAD-73C1-364BDDDB8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E5439D-328A-2BC8-DE64-136DA2D2E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7E41D9-75AE-809A-B62E-6380A029A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61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C67F07-F365-5042-8258-11EFED83D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8590D28-7EDB-8FE5-7984-6766EDF0C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23F6F34-4BEE-F4F2-7406-8366E8278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C9785E-291F-2CB6-B1BD-3975C8DF1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F7A2AD-7B31-CC4E-B492-0170E361C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685914-EBD6-A915-9076-0FF3BD2A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61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8CC1EA1-8EF9-E448-101F-49A03FBEC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42B404-29A1-5D20-46C2-BF59505F7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1A12B-C7D4-AF24-F68F-3494B123D1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26C89-1B3C-45CD-B5A4-7B34C86CEA5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975F5C-48DC-E1E6-AD9B-ECAC21ED8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AB29EF-538D-E555-3F70-A5E2E45AF2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0334D-4185-4AD0-8998-AF163B640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7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1AE8EE8-2763-08BF-4A86-907A5928F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260332"/>
              </p:ext>
            </p:extLst>
          </p:nvPr>
        </p:nvGraphicFramePr>
        <p:xfrm>
          <a:off x="298176" y="713408"/>
          <a:ext cx="11660743" cy="427142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941443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1925346">
                  <a:extLst>
                    <a:ext uri="{9D8B030D-6E8A-4147-A177-3AD203B41FA5}">
                      <a16:colId xmlns:a16="http://schemas.microsoft.com/office/drawing/2014/main" val="290499628"/>
                    </a:ext>
                  </a:extLst>
                </a:gridCol>
                <a:gridCol w="1805529">
                  <a:extLst>
                    <a:ext uri="{9D8B030D-6E8A-4147-A177-3AD203B41FA5}">
                      <a16:colId xmlns:a16="http://schemas.microsoft.com/office/drawing/2014/main" val="1793786637"/>
                    </a:ext>
                  </a:extLst>
                </a:gridCol>
                <a:gridCol w="1156447">
                  <a:extLst>
                    <a:ext uri="{9D8B030D-6E8A-4147-A177-3AD203B41FA5}">
                      <a16:colId xmlns:a16="http://schemas.microsoft.com/office/drawing/2014/main" val="1182635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818285018"/>
                    </a:ext>
                  </a:extLst>
                </a:gridCol>
                <a:gridCol w="1703294">
                  <a:extLst>
                    <a:ext uri="{9D8B030D-6E8A-4147-A177-3AD203B41FA5}">
                      <a16:colId xmlns:a16="http://schemas.microsoft.com/office/drawing/2014/main" val="3450315293"/>
                    </a:ext>
                  </a:extLst>
                </a:gridCol>
                <a:gridCol w="1299884">
                  <a:extLst>
                    <a:ext uri="{9D8B030D-6E8A-4147-A177-3AD203B41FA5}">
                      <a16:colId xmlns:a16="http://schemas.microsoft.com/office/drawing/2014/main" val="419150619"/>
                    </a:ext>
                  </a:extLst>
                </a:gridCol>
              </a:tblGrid>
              <a:tr h="43290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Subsidence&lt;5mm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p-Value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≥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5mm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p-Value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88303"/>
                  </a:ext>
                </a:extLst>
              </a:tr>
              <a:tr h="404191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Preoperative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Postoperative</a:t>
                      </a:r>
                      <a:endParaRPr kumimoji="1" lang="ja-JP" altLang="en-US" b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Preoperative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Postoperative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Active FF (Degree)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98.5±SD46.4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126.9±SD25.2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98.0±SD41.5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123.8±SD28.4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=0.03*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57658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Active ABD (Degree)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88.4±SD49.9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116.9±SD29.1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88.5±SD46.7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116.5±SD29.8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=0.02*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132616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Active ER (Degree)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22.2±SD24.3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25.0±SD17.8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0.33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23.0±SD24.3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24.8±SD17.9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0.89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97011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Active IR (Points)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5.4±SD2.3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4.5±SD2.2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5.2±SD2.1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4.5±SD1.9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=0.10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96080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CS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42.8±SD20.1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62.7±SD12.7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44.0±SD17.2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62.0±SD15.4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771899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ASES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57.2±SD20.5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80.2±SD16.9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62.9±SD20.3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80.8±SD21.6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169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10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137</Words>
  <Application>Microsoft Office PowerPoint</Application>
  <PresentationFormat>ワイド画面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3</cp:revision>
  <dcterms:created xsi:type="dcterms:W3CDTF">2025-09-19T01:43:33Z</dcterms:created>
  <dcterms:modified xsi:type="dcterms:W3CDTF">2025-09-19T03:05:51Z</dcterms:modified>
</cp:coreProperties>
</file>