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73F0-4D88-4168-8F19-21124AA1C1D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B00E-EAB5-419C-A1CC-0FAA1E1C2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3757-A249-B63A-EFCB-FABF58DD9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398081-05C6-1A03-84E3-334D3365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13AAD-90EA-7DE1-7C8A-936BEB8C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8BA3A4-4230-D9A1-2CE8-B44EF11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21D5E8-5D7B-64FA-2DAD-AF67C243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70B0B-8867-8CDC-3A5D-526F7395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8766E-AAC2-1EDB-AF20-1E7A4162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67CFF-3B6D-C1D3-F91A-A3A440C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9EB24D-925B-F9BD-6160-D706845C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40B43B-CC60-E8ED-EAE1-F4AF31A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57F602-CD50-99C6-7E3A-9A9ACA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415F07-558E-AC43-94F2-F8D176048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68451-56D9-6BCD-3C5D-87716AD4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80032-3F54-7DCC-35E6-D993D85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FBD93-7404-A8E5-89A2-2E7B3409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E693-992C-D3C0-D192-11FF8ADF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1CD292-0CBB-1957-A81D-DA69543A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D9DA0-521D-809F-2867-E5D0979C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AC125E-0699-FF6A-EC90-6CD372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91829A-92C0-AD77-0256-70D75D49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99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8262B-230A-38A6-814C-0B0F07A4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26FA5E-F0DF-3CE1-BEB9-3FE4CC75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E3A85-752A-49D5-06DA-D68C8BAF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2F7AC5-CDB2-2036-53FA-EEEDA64D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3D93F-089E-2CDE-E612-75860E25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24F86-8514-7AE0-97E1-DF4534A4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54DB0D-B01D-CB65-0614-161840B2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6611CE-FC20-74AE-3B11-BAC90C64E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116A8-9372-05FE-9D1E-65513BF0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C0DD5-F679-2EFA-8535-536B511A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21CB4E-BC2F-7E35-BD82-58E94DF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6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0817E-A098-1488-2AC8-D2E8DD7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D581B-F067-6011-C83D-98E6FAFAA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9A864-83E1-1CDE-C13E-588141A6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8DAB8B-E9E2-2EA4-F1C0-43D59DD8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553A9A-7418-6107-805E-FAB2207FD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F2E63F-07C9-F810-5B1B-007820CE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9CC89A-6D7F-BF48-E309-83CD6FFF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EB98A9-7E47-9106-6643-403DAAB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0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91557F-2593-F7AE-C1EF-2E55E039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B5B8D2-6519-BB5A-489C-2DCF8DA4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D2687-455F-293D-1470-44C8CDA7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0CF6A-ACBE-1362-9CE1-6B65985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83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47C61C-EA17-8938-EA02-F48116CA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244E4B-C28B-95D1-1D67-72AC2069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B9298-C308-40EA-1FC8-6F32BF6C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2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16BA1-BA8D-CA59-EA53-6FF1091E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57651-3436-1CC8-CC88-9B9CD3B1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038B6-B649-F378-3377-8664B6F8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A6A29-ECCE-8D40-2E4C-5E238408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62876E-8669-5364-9D62-398CE3FA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C52011-3C3C-9989-A2A8-0ECBF18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17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8A8FC-1D76-F2F0-EBE3-0B4B441A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DBAD4B-E27A-44BE-0769-5F85E50EC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C30B0-5EA9-0172-8702-947C0BB6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F50DB6-312E-8FC0-860C-0F70370A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E25337-D85C-9542-C7FA-AFC024C5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DC505-F134-D97F-1CD3-0B859BC5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B1452B-93B7-C5C5-F5A4-22D1A77A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9E82FE-1CE5-4A86-BC3A-1F621F65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5AD58-A4DC-4EF0-8765-EB3CDCBA0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81FBE-FAF2-C740-9450-C0BD7043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08B8D-281B-3123-663D-B4095A84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81EB41F7-BAB8-4F93-0353-89398B934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606434"/>
              </p:ext>
            </p:extLst>
          </p:nvPr>
        </p:nvGraphicFramePr>
        <p:xfrm>
          <a:off x="1116470" y="916129"/>
          <a:ext cx="9959060" cy="285903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89765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2489765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  <a:gridCol w="3030228">
                  <a:extLst>
                    <a:ext uri="{9D8B030D-6E8A-4147-A177-3AD203B41FA5}">
                      <a16:colId xmlns:a16="http://schemas.microsoft.com/office/drawing/2014/main" val="290499628"/>
                    </a:ext>
                  </a:extLst>
                </a:gridCol>
                <a:gridCol w="1949302">
                  <a:extLst>
                    <a:ext uri="{9D8B030D-6E8A-4147-A177-3AD203B41FA5}">
                      <a16:colId xmlns:a16="http://schemas.microsoft.com/office/drawing/2014/main" val="3710946730"/>
                    </a:ext>
                  </a:extLst>
                </a:gridCol>
              </a:tblGrid>
              <a:tr h="408433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Subsidence&lt;5mm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p-Value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4084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Age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75.7±5.6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75.6±5.9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0.68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32616"/>
                  </a:ext>
                </a:extLst>
              </a:tr>
              <a:tr h="4084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Height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154.0±9.0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156.5±8.4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0.28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007162"/>
                  </a:ext>
                </a:extLst>
              </a:tr>
              <a:tr h="4084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Weight (kg)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58.1</a:t>
                      </a:r>
                      <a:r>
                        <a:rPr kumimoji="1" lang="ja-JP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±</a:t>
                      </a: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10.3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59.1</a:t>
                      </a:r>
                      <a:r>
                        <a:rPr kumimoji="1" lang="ja-JP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±</a:t>
                      </a: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9.8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0.61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169812"/>
                  </a:ext>
                </a:extLst>
              </a:tr>
              <a:tr h="4084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BMI (</a:t>
                      </a:r>
                      <a:r>
                        <a:rPr kumimoji="1" lang="en-US" altLang="ja-JP" sz="180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kg/m</a:t>
                      </a:r>
                      <a:r>
                        <a:rPr kumimoji="1" lang="en-US" altLang="ja-JP" sz="1800" kern="1200" baseline="300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24.5±3.6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24.1±3.7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0.57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771899"/>
                  </a:ext>
                </a:extLst>
              </a:tr>
              <a:tr h="4084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Osteoporosis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28(21.3%)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8(40.0%)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0.07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146621"/>
                  </a:ext>
                </a:extLst>
              </a:tr>
              <a:tr h="40843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Follow up (Months)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44.6±19.9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42.1±16.3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0.77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836713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EDA8DC-9E2A-996B-8371-5F6443AABE66}"/>
              </a:ext>
            </a:extLst>
          </p:cNvPr>
          <p:cNvSpPr txBox="1"/>
          <p:nvPr/>
        </p:nvSpPr>
        <p:spPr>
          <a:xfrm>
            <a:off x="1116470" y="4014544"/>
            <a:ext cx="2703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441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52</Words>
  <Application>Microsoft Office PowerPoint</Application>
  <PresentationFormat>ワイド画面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65</cp:revision>
  <cp:lastPrinted>2025-06-20T08:05:39Z</cp:lastPrinted>
  <dcterms:created xsi:type="dcterms:W3CDTF">2025-05-01T04:36:19Z</dcterms:created>
  <dcterms:modified xsi:type="dcterms:W3CDTF">2025-07-11T09:06:29Z</dcterms:modified>
</cp:coreProperties>
</file>