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CFBBD6-86F1-3BC3-4121-8D951ED09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39A2FA6-2874-2932-E082-FFC86414B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B0E42B-9F4D-B674-46AD-322B773F3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CC1754-9723-CF76-F38E-A06B767D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063DE9-25BA-BAA6-2E44-549A6D7CC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74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6A9CB8-0089-083F-5946-E22BC9D4A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9E1D6F-2BA2-3BF4-7D62-0D3E3CED0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A1923E-7D81-A099-7A88-9C39E1628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2617F3-C842-E8D3-7762-62A94420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2127DA-F074-214F-DF8E-9042ED575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84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62BD566-651D-D4C7-3696-95AAF6F9D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C5BF82-C561-0AB1-5987-D6936F22B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B22062-38C3-A642-0BF5-6DD118ED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BCFB01-B828-B7B8-F78D-B17ABF2C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49AAB9-A3C7-1F87-B915-353D6FDD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36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142FEC-4442-A80F-ECC7-431ACDB6B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0E1B27-8F9E-534F-BDE4-9F66374B7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469BDF-EEBC-E043-F5BC-62B20D18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031EFC-E12B-3A49-4B43-597EB9FC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2AD155-31A7-CD86-FE24-318A11A0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66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5CA8B1-A789-90F7-CAAC-EF47C332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7098B3-EE1A-522C-172B-6C6FA34C2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2000C8-1840-5457-F98A-1A2449A3B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09BFBF-F686-1EF2-E507-BA2A64B4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F9711A-A87A-ED4F-4F99-525CB2C6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49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C509C-5FF8-6B15-7869-C943DEBBD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288D68-22C6-54A3-8925-B3403834A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880547-F4B7-85AE-7BCD-259D44D3C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72195B-BDC1-A844-0E19-746EB5FBF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052624-AC8A-DA7A-8162-60CC81014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4A802A-5885-65B6-19D5-8A3FCEDA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22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BADD7-BBBD-FC38-7E4F-6C6AED835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6393C-C285-0B03-C596-E796DA308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8F2E073-D70C-2323-56B3-C69CDCA6E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E215034-DBDF-F28E-C61D-8DFE4981D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8BFD9C-5B06-6BFC-7EA2-2E1ED91967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B07CF9-453D-97A6-9E84-0629D5A9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13383E-2CE4-84B3-0E56-133D65E7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A362FCB-F997-5374-1FE6-8B9BBBC69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98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AD6728-13F5-E96B-EB9E-7F2B8E19E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0504D5E-1267-E2CB-523D-D0F550301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259B329-ED0F-9DD8-F96B-FA31FEDE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F1883E-458E-514C-0BDA-44ED200C7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13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F2FA77-0B8C-C06A-8BB2-5586F3189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F23DB1-8441-1E3F-6559-36C9C2D54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88D1F1-1B4C-2C76-1286-300E756E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55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A01052-2082-54A1-BF98-BCE3CA4B1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B294D1-BEAF-B612-C06C-9CA4A3BE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672E14-21ED-B0BB-1F66-C3C399C1A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C89C22-B0DB-EB0C-DAA6-90AF09D9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EE862DB-F29B-8B8B-8A6D-80F7B8F0D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1D0A9B-3FB6-3364-576C-C794395B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89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5F64C4-1993-411C-563E-89F0B1FE8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C2EE421-444D-A035-C07B-379BCE1ED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0E7AAD-B47F-4D09-A289-67BCD68A9F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40335C-7692-1E56-24E6-6119B8B50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9F910B-C494-4437-6ABB-BA8772C0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27AC4E-7045-B4F4-0DB9-2D57844D4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49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E7DC326-9490-F2DC-478E-259F961FB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6629BE-6043-689F-BBDB-7A2B637A7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7FF55A-AD4D-CC02-B230-BBB54678A2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5A381-6CD2-4235-96A9-599A2F21EE8E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FD998-23B8-329D-86D2-C34EA18BB7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0D3244-41FC-0DA1-58BE-849AB5FE7E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8EB4F-D10D-46B3-BB62-177E133D8F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00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D21F0-7E11-2108-DE74-04ABF7C86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8FA31D1-1D7B-6408-6365-3E201CDDBE64}"/>
              </a:ext>
            </a:extLst>
          </p:cNvPr>
          <p:cNvGraphicFramePr>
            <a:graphicFrameLocks noGrp="1"/>
          </p:cNvGraphicFramePr>
          <p:nvPr/>
        </p:nvGraphicFramePr>
        <p:xfrm>
          <a:off x="53009" y="1594678"/>
          <a:ext cx="11721548" cy="25806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63008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3167270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3081130">
                  <a:extLst>
                    <a:ext uri="{9D8B030D-6E8A-4147-A177-3AD203B41FA5}">
                      <a16:colId xmlns:a16="http://schemas.microsoft.com/office/drawing/2014/main" val="290499628"/>
                    </a:ext>
                  </a:extLst>
                </a:gridCol>
                <a:gridCol w="1610140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Subsidence&lt;5mm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MCID for CS, n(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0.78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Success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93(71.0)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13(65.0)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Failure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38(29.0)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7(35.0)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7011"/>
                  </a:ext>
                </a:extLst>
              </a:tr>
              <a:tr h="17585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MCID for ASES, n(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0.92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96080"/>
                  </a:ext>
                </a:extLst>
              </a:tr>
              <a:tr h="1758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Success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94(71.8)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14(70.0)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486555"/>
                  </a:ext>
                </a:extLst>
              </a:tr>
              <a:tr h="175851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Failure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37(28.2)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6(30.0)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48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425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1</cp:revision>
  <dcterms:created xsi:type="dcterms:W3CDTF">2025-09-19T01:44:41Z</dcterms:created>
  <dcterms:modified xsi:type="dcterms:W3CDTF">2025-09-19T01:45:06Z</dcterms:modified>
</cp:coreProperties>
</file>