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B273F0-4D88-4168-8F19-21124AA1C1D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FEB00E-EAB5-419C-A1CC-0FAA1E1C22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464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513757-A249-B63A-EFCB-FABF58DD9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7398081-05C6-1A03-84E3-334D336596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413AAD-90EA-7DE1-7C8A-936BEB8C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8BA3A4-4230-D9A1-2CE8-B44EF119A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21D5E8-5D7B-64FA-2DAD-AF67C243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9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D670B0B-8867-8CDC-3A5D-526F7395B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78766E-AAC2-1EDB-AF20-1E7A41626C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FB67CFF-3B6D-C1D3-F91A-A3A440CDE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9EB24D-925B-F9BD-6160-D706845C9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B40B43B-CC60-E8ED-EAE1-F4AF31A8D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27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C57F602-CD50-99C6-7E3A-9A9ACAE3A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7415F07-558E-AC43-94F2-F8D1760483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E68451-56D9-6BCD-3C5D-87716AD4D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D80032-3F54-7DCC-35E6-D993D852D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3FBD93-7404-A8E5-89A2-2E7B34090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20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DE693-992C-D3C0-D192-11FF8ADF0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E1CD292-0CBB-1957-A81D-DA69543A0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9D9DA0-521D-809F-2867-E5D0979C7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AC125E-0699-FF6A-EC90-6CD372DB0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91829A-92C0-AD77-0256-70D75D492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499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D38262B-230A-38A6-814C-0B0F07A4F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A26FA5E-F0DF-3CE1-BEB9-3FE4CC751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BE3A85-752A-49D5-06DA-D68C8BAF7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2F7AC5-CDB2-2036-53FA-EEEDA64D3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313D93F-089E-2CDE-E612-75860E257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651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624F86-8514-7AE0-97E1-DF4534A48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054DB0D-B01D-CB65-0614-161840B2C3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16611CE-FC20-74AE-3B11-BAC90C64EE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5116A8-9372-05FE-9D1E-65513BF0F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DDC0DD5-F679-2EFA-8535-536B511A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021CB4E-BC2F-7E35-BD82-58E94DF6E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627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00817E-A098-1488-2AC8-D2E8DD767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10D581B-F067-6011-C83D-98E6FAFAA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9D9A864-83E1-1CDE-C13E-588141A68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68DAB8B-E9E2-2EA4-F1C0-43D59DD8A0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3553A9A-7418-6107-805E-FAB2207FDE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3F2E63F-07C9-F810-5B1B-007820CED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79CC89A-6D7F-BF48-E309-83CD6FFF6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7EB98A9-7E47-9106-6643-403DAAB6F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040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91557F-2593-F7AE-C1EF-2E55E0391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1B5B8D2-6519-BB5A-489C-2DCF8DA42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CFD2687-455F-293D-1470-44C8CDA70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1E0CF6A-ACBE-1362-9CE1-6B659850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9831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547C61C-EA17-8938-EA02-F48116CA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2244E4B-C28B-95D1-1D67-72AC2069D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8DB9298-C308-40EA-1FC8-6F32BF6CB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026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716BA1-BA8D-CA59-EA53-6FF1091EA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957651-3436-1CC8-CC88-9B9CD3B11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7A038B6-B649-F378-3377-8664B6F8E8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A0A6A29-ECCE-8D40-2E4C-5E238408E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62876E-8669-5364-9D62-398CE3FAE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C52011-3C3C-9989-A2A8-0ECBF18D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17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88A8FC-1D76-F2F0-EBE3-0B4B441AF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5DBAD4B-E27A-44BE-0769-5F85E50ECA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1C30B0-5EA9-0172-8702-947C0BB68B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AF50DB6-312E-8FC0-860C-0F70370A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E25337-D85C-9542-C7FA-AFC024C5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21DC505-F134-D97F-1CD3-0B859BC5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91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6B1452B-93B7-C5C5-F5A4-22D1A77AA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09E82FE-1CE5-4A86-BC3A-1F621F653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D05AD58-A4DC-4EF0-8765-EB3CDCBA06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51870-EE2A-456A-9F9F-9113AEFC3794}" type="datetimeFigureOut">
              <a:rPr kumimoji="1" lang="ja-JP" altLang="en-US" smtClean="0"/>
              <a:t>2025/7/11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681FBE-FAF2-C740-9450-C0BD70433F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E508B8D-281B-3123-663D-B4095A847F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6326C-4EC1-4191-8DE6-39DE70C836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119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9F8423F4-EF4B-64EC-E54C-E0D8CA6E01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713448"/>
              </p:ext>
            </p:extLst>
          </p:nvPr>
        </p:nvGraphicFramePr>
        <p:xfrm>
          <a:off x="1563760" y="2108053"/>
          <a:ext cx="7577142" cy="214810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99817">
                  <a:extLst>
                    <a:ext uri="{9D8B030D-6E8A-4147-A177-3AD203B41FA5}">
                      <a16:colId xmlns:a16="http://schemas.microsoft.com/office/drawing/2014/main" val="1243803212"/>
                    </a:ext>
                  </a:extLst>
                </a:gridCol>
                <a:gridCol w="1658839">
                  <a:extLst>
                    <a:ext uri="{9D8B030D-6E8A-4147-A177-3AD203B41FA5}">
                      <a16:colId xmlns:a16="http://schemas.microsoft.com/office/drawing/2014/main" val="1363973960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109071328"/>
                    </a:ext>
                  </a:extLst>
                </a:gridCol>
                <a:gridCol w="1718204">
                  <a:extLst>
                    <a:ext uri="{9D8B030D-6E8A-4147-A177-3AD203B41FA5}">
                      <a16:colId xmlns:a16="http://schemas.microsoft.com/office/drawing/2014/main" val="1360611820"/>
                    </a:ext>
                  </a:extLst>
                </a:gridCol>
                <a:gridCol w="1583442">
                  <a:extLst>
                    <a:ext uri="{9D8B030D-6E8A-4147-A177-3AD203B41FA5}">
                      <a16:colId xmlns:a16="http://schemas.microsoft.com/office/drawing/2014/main" val="11826353"/>
                    </a:ext>
                  </a:extLst>
                </a:gridCol>
              </a:tblGrid>
              <a:tr h="432905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Variable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Subsidence&gt;5mm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888303"/>
                  </a:ext>
                </a:extLst>
              </a:tr>
              <a:tr h="404191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Yes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NO</a:t>
                      </a: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Total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111337"/>
                  </a:ext>
                </a:extLst>
              </a:tr>
              <a:tr h="4370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FRdia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&lt;60%, No.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85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3057658"/>
                  </a:ext>
                </a:extLst>
              </a:tr>
              <a:tr h="4370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dirty="0" err="1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FRdia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≥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, No.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58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771899"/>
                  </a:ext>
                </a:extLst>
              </a:tr>
              <a:tr h="437003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Total, No.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6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131</a:t>
                      </a:r>
                      <a:endParaRPr kumimoji="1" lang="ja-JP" altLang="en-US" sz="16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151</a:t>
                      </a:r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1696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86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3186</TotalTime>
  <Words>33</Words>
  <Application>Microsoft Office PowerPoint</Application>
  <PresentationFormat>ワイド画面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伶 西浦</dc:creator>
  <cp:lastModifiedBy>伶 西浦</cp:lastModifiedBy>
  <cp:revision>65</cp:revision>
  <cp:lastPrinted>2025-06-20T08:05:39Z</cp:lastPrinted>
  <dcterms:created xsi:type="dcterms:W3CDTF">2025-05-01T04:36:19Z</dcterms:created>
  <dcterms:modified xsi:type="dcterms:W3CDTF">2025-07-11T09:08:19Z</dcterms:modified>
</cp:coreProperties>
</file>