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82CB151-B3CB-7DA5-32BF-A98B4B425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123624"/>
              </p:ext>
            </p:extLst>
          </p:nvPr>
        </p:nvGraphicFramePr>
        <p:xfrm>
          <a:off x="448105" y="1617284"/>
          <a:ext cx="11068034" cy="2595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534017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5534017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Radiological outcome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 (mm)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1.2±3.2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5mm, n(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20(13.2)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97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FRmet(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71.0±7.8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771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FRdia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61.9±8.5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816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Stem alignment Postoperative, n(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Neutral102(67.5), Valgus48(31.7), Varus1(0.6)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473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Stem alignment at Final follow up, n(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Neutral103(68.2), Valgus47(31.1), Varus1(0.6)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83671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81D0C8-E0B4-08AE-44F5-8CC011F08781}"/>
              </a:ext>
            </a:extLst>
          </p:cNvPr>
          <p:cNvSpPr txBox="1"/>
          <p:nvPr/>
        </p:nvSpPr>
        <p:spPr>
          <a:xfrm>
            <a:off x="467983" y="905589"/>
            <a:ext cx="63809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1998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58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65</cp:revision>
  <cp:lastPrinted>2025-06-20T08:05:39Z</cp:lastPrinted>
  <dcterms:created xsi:type="dcterms:W3CDTF">2025-05-01T04:36:19Z</dcterms:created>
  <dcterms:modified xsi:type="dcterms:W3CDTF">2025-07-11T09:05:34Z</dcterms:modified>
</cp:coreProperties>
</file>