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99" d="100"/>
          <a:sy n="99" d="100"/>
        </p:scale>
        <p:origin x="153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 島袋" userId="8b37f2e202e4ca1c" providerId="LiveId" clId="{D1104D51-50C2-424F-950C-49D7792BAC4C}"/>
    <pc:docChg chg="undo custSel modSld">
      <pc:chgData name="渡 島袋" userId="8b37f2e202e4ca1c" providerId="LiveId" clId="{D1104D51-50C2-424F-950C-49D7792BAC4C}" dt="2025-09-25T06:37:32.805" v="1463" actId="1035"/>
      <pc:docMkLst>
        <pc:docMk/>
      </pc:docMkLst>
      <pc:sldChg chg="addSp delSp modSp mod">
        <pc:chgData name="渡 島袋" userId="8b37f2e202e4ca1c" providerId="LiveId" clId="{D1104D51-50C2-424F-950C-49D7792BAC4C}" dt="2025-09-25T06:37:32.805" v="1463" actId="1035"/>
        <pc:sldMkLst>
          <pc:docMk/>
          <pc:sldMk cId="2867428870" sldId="268"/>
        </pc:sldMkLst>
        <pc:spChg chg="add mod">
          <ac:chgData name="渡 島袋" userId="8b37f2e202e4ca1c" providerId="LiveId" clId="{D1104D51-50C2-424F-950C-49D7792BAC4C}" dt="2025-09-22T06:02:16.449" v="1324" actId="207"/>
          <ac:spMkLst>
            <pc:docMk/>
            <pc:sldMk cId="2867428870" sldId="268"/>
            <ac:spMk id="3" creationId="{F12D44E7-FC56-F30D-215D-FD7A44B1D769}"/>
          </ac:spMkLst>
        </pc:spChg>
        <pc:spChg chg="mod">
          <ac:chgData name="渡 島袋" userId="8b37f2e202e4ca1c" providerId="LiveId" clId="{D1104D51-50C2-424F-950C-49D7792BAC4C}" dt="2025-09-25T06:37:22.541" v="1461" actId="1035"/>
          <ac:spMkLst>
            <pc:docMk/>
            <pc:sldMk cId="2867428870" sldId="268"/>
            <ac:spMk id="4" creationId="{83AA158D-0512-F92E-DC43-96B17E534447}"/>
          </ac:spMkLst>
        </pc:spChg>
        <pc:spChg chg="mod">
          <ac:chgData name="渡 島袋" userId="8b37f2e202e4ca1c" providerId="LiveId" clId="{D1104D51-50C2-424F-950C-49D7792BAC4C}" dt="2025-09-22T06:02:19.365" v="1325" actId="207"/>
          <ac:spMkLst>
            <pc:docMk/>
            <pc:sldMk cId="2867428870" sldId="268"/>
            <ac:spMk id="6" creationId="{52CCE836-708E-E45E-860B-2551824866D0}"/>
          </ac:spMkLst>
        </pc:spChg>
        <pc:spChg chg="add del mod">
          <ac:chgData name="渡 島袋" userId="8b37f2e202e4ca1c" providerId="LiveId" clId="{D1104D51-50C2-424F-950C-49D7792BAC4C}" dt="2025-09-22T06:00:27.553" v="1289" actId="1037"/>
          <ac:spMkLst>
            <pc:docMk/>
            <pc:sldMk cId="2867428870" sldId="268"/>
            <ac:spMk id="9" creationId="{4695D652-F082-1E12-1BCD-08A7A3011FDB}"/>
          </ac:spMkLst>
        </pc:spChg>
        <pc:spChg chg="add mod">
          <ac:chgData name="渡 島袋" userId="8b37f2e202e4ca1c" providerId="LiveId" clId="{D1104D51-50C2-424F-950C-49D7792BAC4C}" dt="2025-09-25T06:37:22.541" v="1461" actId="1035"/>
          <ac:spMkLst>
            <pc:docMk/>
            <pc:sldMk cId="2867428870" sldId="268"/>
            <ac:spMk id="10" creationId="{9DC3AF6A-7F4A-59B3-043A-72BC42EEDE00}"/>
          </ac:spMkLst>
        </pc:spChg>
        <pc:spChg chg="add mod">
          <ac:chgData name="渡 島袋" userId="8b37f2e202e4ca1c" providerId="LiveId" clId="{D1104D51-50C2-424F-950C-49D7792BAC4C}" dt="2025-09-25T06:37:32.805" v="1463" actId="1035"/>
          <ac:spMkLst>
            <pc:docMk/>
            <pc:sldMk cId="2867428870" sldId="268"/>
            <ac:spMk id="11" creationId="{FA5D0CE8-12C6-0A47-5617-A4932C2AD0A9}"/>
          </ac:spMkLst>
        </pc:spChg>
        <pc:spChg chg="add mod">
          <ac:chgData name="渡 島袋" userId="8b37f2e202e4ca1c" providerId="LiveId" clId="{D1104D51-50C2-424F-950C-49D7792BAC4C}" dt="2025-09-22T06:00:27.553" v="1289" actId="1037"/>
          <ac:spMkLst>
            <pc:docMk/>
            <pc:sldMk cId="2867428870" sldId="268"/>
            <ac:spMk id="14" creationId="{0A87A61E-6E1C-2C33-7F23-71061F99211D}"/>
          </ac:spMkLst>
        </pc:spChg>
        <pc:spChg chg="add mod">
          <ac:chgData name="渡 島袋" userId="8b37f2e202e4ca1c" providerId="LiveId" clId="{D1104D51-50C2-424F-950C-49D7792BAC4C}" dt="2025-09-22T06:00:27.553" v="1289" actId="1037"/>
          <ac:spMkLst>
            <pc:docMk/>
            <pc:sldMk cId="2867428870" sldId="268"/>
            <ac:spMk id="15" creationId="{F485FE09-63BB-AAAA-72CC-BECAC94F787D}"/>
          </ac:spMkLst>
        </pc:spChg>
        <pc:spChg chg="add mod">
          <ac:chgData name="渡 島袋" userId="8b37f2e202e4ca1c" providerId="LiveId" clId="{D1104D51-50C2-424F-950C-49D7792BAC4C}" dt="2025-09-22T06:00:27.553" v="1289" actId="1037"/>
          <ac:spMkLst>
            <pc:docMk/>
            <pc:sldMk cId="2867428870" sldId="268"/>
            <ac:spMk id="16" creationId="{D50BA486-24ED-FEED-2BF8-EEAB432B0B2D}"/>
          </ac:spMkLst>
        </pc:spChg>
        <pc:spChg chg="add mod">
          <ac:chgData name="渡 島袋" userId="8b37f2e202e4ca1c" providerId="LiveId" clId="{D1104D51-50C2-424F-950C-49D7792BAC4C}" dt="2025-09-22T06:00:27.553" v="1289" actId="1037"/>
          <ac:spMkLst>
            <pc:docMk/>
            <pc:sldMk cId="2867428870" sldId="268"/>
            <ac:spMk id="17" creationId="{80E916ED-14C1-588A-61B1-B8CEC0A52E66}"/>
          </ac:spMkLst>
        </pc:spChg>
        <pc:spChg chg="add mod">
          <ac:chgData name="渡 島袋" userId="8b37f2e202e4ca1c" providerId="LiveId" clId="{D1104D51-50C2-424F-950C-49D7792BAC4C}" dt="2025-09-22T06:02:07.826" v="1323" actId="2085"/>
          <ac:spMkLst>
            <pc:docMk/>
            <pc:sldMk cId="2867428870" sldId="268"/>
            <ac:spMk id="19" creationId="{9EDE89F5-6884-D6A5-FFCD-18E62EC7D2C8}"/>
          </ac:spMkLst>
        </pc:spChg>
        <pc:spChg chg="mod">
          <ac:chgData name="渡 島袋" userId="8b37f2e202e4ca1c" providerId="LiveId" clId="{D1104D51-50C2-424F-950C-49D7792BAC4C}" dt="2025-09-22T00:51:34.810" v="228" actId="2711"/>
          <ac:spMkLst>
            <pc:docMk/>
            <pc:sldMk cId="2867428870" sldId="268"/>
            <ac:spMk id="24" creationId="{00000000-0000-0000-0000-000000000000}"/>
          </ac:spMkLst>
        </pc:spChg>
        <pc:spChg chg="mod">
          <ac:chgData name="渡 島袋" userId="8b37f2e202e4ca1c" providerId="LiveId" clId="{D1104D51-50C2-424F-950C-49D7792BAC4C}" dt="2025-09-24T08:32:59.814" v="1421" actId="947"/>
          <ac:spMkLst>
            <pc:docMk/>
            <pc:sldMk cId="2867428870" sldId="268"/>
            <ac:spMk id="25" creationId="{00000000-0000-0000-0000-000000000000}"/>
          </ac:spMkLst>
        </pc:spChg>
        <pc:spChg chg="mod">
          <ac:chgData name="渡 島袋" userId="8b37f2e202e4ca1c" providerId="LiveId" clId="{D1104D51-50C2-424F-950C-49D7792BAC4C}" dt="2025-09-22T00:51:59.657" v="232" actId="2711"/>
          <ac:spMkLst>
            <pc:docMk/>
            <pc:sldMk cId="2867428870" sldId="268"/>
            <ac:spMk id="26" creationId="{00000000-0000-0000-0000-000000000000}"/>
          </ac:spMkLst>
        </pc:spChg>
        <pc:spChg chg="mod">
          <ac:chgData name="渡 島袋" userId="8b37f2e202e4ca1c" providerId="LiveId" clId="{D1104D51-50C2-424F-950C-49D7792BAC4C}" dt="2025-09-22T00:51:51.907" v="231" actId="2711"/>
          <ac:spMkLst>
            <pc:docMk/>
            <pc:sldMk cId="2867428870" sldId="268"/>
            <ac:spMk id="27" creationId="{00000000-0000-0000-0000-000000000000}"/>
          </ac:spMkLst>
        </pc:spChg>
        <pc:spChg chg="mod">
          <ac:chgData name="渡 島袋" userId="8b37f2e202e4ca1c" providerId="LiveId" clId="{D1104D51-50C2-424F-950C-49D7792BAC4C}" dt="2025-09-22T08:36:14.233" v="1408" actId="1035"/>
          <ac:spMkLst>
            <pc:docMk/>
            <pc:sldMk cId="2867428870" sldId="268"/>
            <ac:spMk id="28" creationId="{00000000-0000-0000-0000-000000000000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30" creationId="{3B87BF3F-3F02-1FC0-88DF-7CED9A7668EA}"/>
          </ac:spMkLst>
        </pc:spChg>
        <pc:spChg chg="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31" creationId="{0A2D06A7-AA85-CCC2-1006-216E6DB2405E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32" creationId="{660CBA1E-ADF9-6EB3-CF35-27F5FBF58D69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33" creationId="{7070EB7F-BC34-E5F4-5475-8475F7889688}"/>
          </ac:spMkLst>
        </pc:spChg>
        <pc:spChg chg="add mod">
          <ac:chgData name="渡 島袋" userId="8b37f2e202e4ca1c" providerId="LiveId" clId="{D1104D51-50C2-424F-950C-49D7792BAC4C}" dt="2025-09-22T05:43:10.143" v="1039" actId="1038"/>
          <ac:spMkLst>
            <pc:docMk/>
            <pc:sldMk cId="2867428870" sldId="268"/>
            <ac:spMk id="34" creationId="{7736EB26-9E49-2E13-2AD4-C1421C48E0FD}"/>
          </ac:spMkLst>
        </pc:spChg>
        <pc:spChg chg="add mod">
          <ac:chgData name="渡 島袋" userId="8b37f2e202e4ca1c" providerId="LiveId" clId="{D1104D51-50C2-424F-950C-49D7792BAC4C}" dt="2025-09-25T06:34:50.182" v="1455" actId="20577"/>
          <ac:spMkLst>
            <pc:docMk/>
            <pc:sldMk cId="2867428870" sldId="268"/>
            <ac:spMk id="39" creationId="{A0B56833-BF00-849C-65BF-E1AFF79DBC0C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42" creationId="{1EAA16D4-D39D-23C0-52AD-E04B220CB144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43" creationId="{10E1E2C0-D7F2-B013-B710-8B346BB815F8}"/>
          </ac:spMkLst>
        </pc:spChg>
        <pc:spChg chg="add mod">
          <ac:chgData name="渡 島袋" userId="8b37f2e202e4ca1c" providerId="LiveId" clId="{D1104D51-50C2-424F-950C-49D7792BAC4C}" dt="2025-09-25T06:37:02.901" v="1459" actId="1035"/>
          <ac:spMkLst>
            <pc:docMk/>
            <pc:sldMk cId="2867428870" sldId="268"/>
            <ac:spMk id="45" creationId="{39002E08-F117-F5D1-E660-A85C19CBD623}"/>
          </ac:spMkLst>
        </pc:spChg>
        <pc:spChg chg="add mod">
          <ac:chgData name="渡 島袋" userId="8b37f2e202e4ca1c" providerId="LiveId" clId="{D1104D51-50C2-424F-950C-49D7792BAC4C}" dt="2025-09-25T06:37:02.901" v="1459" actId="1035"/>
          <ac:spMkLst>
            <pc:docMk/>
            <pc:sldMk cId="2867428870" sldId="268"/>
            <ac:spMk id="47" creationId="{4841DC9D-26AE-5E37-6BA2-ACE8FD1CC841}"/>
          </ac:spMkLst>
        </pc:spChg>
        <pc:spChg chg="add mod">
          <ac:chgData name="渡 島袋" userId="8b37f2e202e4ca1c" providerId="LiveId" clId="{D1104D51-50C2-424F-950C-49D7792BAC4C}" dt="2025-09-22T05:46:50.808" v="1166" actId="1036"/>
          <ac:spMkLst>
            <pc:docMk/>
            <pc:sldMk cId="2867428870" sldId="268"/>
            <ac:spMk id="48" creationId="{8ED6E638-A1E7-B78E-DAC6-9E98A0B4D935}"/>
          </ac:spMkLst>
        </pc:spChg>
        <pc:spChg chg="add mod">
          <ac:chgData name="渡 島袋" userId="8b37f2e202e4ca1c" providerId="LiveId" clId="{D1104D51-50C2-424F-950C-49D7792BAC4C}" dt="2025-09-25T06:37:22.541" v="1461" actId="1035"/>
          <ac:spMkLst>
            <pc:docMk/>
            <pc:sldMk cId="2867428870" sldId="268"/>
            <ac:spMk id="61" creationId="{37A85E11-F238-CFDB-0805-44C13E4AD2CB}"/>
          </ac:spMkLst>
        </pc:spChg>
        <pc:spChg chg="add mod">
          <ac:chgData name="渡 島袋" userId="8b37f2e202e4ca1c" providerId="LiveId" clId="{D1104D51-50C2-424F-950C-49D7792BAC4C}" dt="2025-09-25T06:33:59.002" v="1452" actId="1038"/>
          <ac:spMkLst>
            <pc:docMk/>
            <pc:sldMk cId="2867428870" sldId="268"/>
            <ac:spMk id="62" creationId="{124253DE-F3BC-C24A-6CC4-2E36A3FB9E2D}"/>
          </ac:spMkLst>
        </pc:spChg>
        <pc:spChg chg="add mod">
          <ac:chgData name="渡 島袋" userId="8b37f2e202e4ca1c" providerId="LiveId" clId="{D1104D51-50C2-424F-950C-49D7792BAC4C}" dt="2025-09-22T06:00:39.375" v="1309" actId="1076"/>
          <ac:spMkLst>
            <pc:docMk/>
            <pc:sldMk cId="2867428870" sldId="268"/>
            <ac:spMk id="68" creationId="{1133D7E7-4A10-8178-2291-31628B96BEC6}"/>
          </ac:spMkLst>
        </pc:spChg>
        <pc:spChg chg="add mod">
          <ac:chgData name="渡 島袋" userId="8b37f2e202e4ca1c" providerId="LiveId" clId="{D1104D51-50C2-424F-950C-49D7792BAC4C}" dt="2025-09-25T06:37:22.541" v="1461" actId="1035"/>
          <ac:spMkLst>
            <pc:docMk/>
            <pc:sldMk cId="2867428870" sldId="268"/>
            <ac:spMk id="69" creationId="{A9DE577E-3668-11BF-28DC-5F5D9F4DCE9B}"/>
          </ac:spMkLst>
        </pc:spChg>
        <pc:spChg chg="add mod">
          <ac:chgData name="渡 島袋" userId="8b37f2e202e4ca1c" providerId="LiveId" clId="{D1104D51-50C2-424F-950C-49D7792BAC4C}" dt="2025-09-22T08:37:03.133" v="1409" actId="14100"/>
          <ac:spMkLst>
            <pc:docMk/>
            <pc:sldMk cId="2867428870" sldId="268"/>
            <ac:spMk id="70" creationId="{E5B7210F-C856-59ED-39EA-2F4FAFC17045}"/>
          </ac:spMkLst>
        </pc:spChg>
        <pc:spChg chg="add mod">
          <ac:chgData name="渡 島袋" userId="8b37f2e202e4ca1c" providerId="LiveId" clId="{D1104D51-50C2-424F-950C-49D7792BAC4C}" dt="2025-09-22T06:04:06.314" v="1384" actId="1036"/>
          <ac:spMkLst>
            <pc:docMk/>
            <pc:sldMk cId="2867428870" sldId="268"/>
            <ac:spMk id="71" creationId="{A272F436-E62B-4737-B5BB-DCEBC7525763}"/>
          </ac:spMkLst>
        </pc:spChg>
        <pc:picChg chg="add mod ord">
          <ac:chgData name="渡 島袋" userId="8b37f2e202e4ca1c" providerId="LiveId" clId="{D1104D51-50C2-424F-950C-49D7792BAC4C}" dt="2025-09-25T06:37:22.541" v="1461" actId="1035"/>
          <ac:picMkLst>
            <pc:docMk/>
            <pc:sldMk cId="2867428870" sldId="268"/>
            <ac:picMk id="2" creationId="{A27ECED4-7259-DA72-BB86-B670867CBBC8}"/>
          </ac:picMkLst>
        </pc:picChg>
        <pc:cxnChg chg="mod">
          <ac:chgData name="渡 島袋" userId="8b37f2e202e4ca1c" providerId="LiveId" clId="{D1104D51-50C2-424F-950C-49D7792BAC4C}" dt="2025-09-22T06:00:27.553" v="1289" actId="1037"/>
          <ac:cxnSpMkLst>
            <pc:docMk/>
            <pc:sldMk cId="2867428870" sldId="268"/>
            <ac:cxnSpMk id="12" creationId="{8951C576-A945-3D13-ACE9-30A195319D6E}"/>
          </ac:cxnSpMkLst>
        </pc:cxnChg>
        <pc:cxnChg chg="add mod">
          <ac:chgData name="渡 島袋" userId="8b37f2e202e4ca1c" providerId="LiveId" clId="{D1104D51-50C2-424F-950C-49D7792BAC4C}" dt="2025-09-22T06:00:27.553" v="1289" actId="1037"/>
          <ac:cxnSpMkLst>
            <pc:docMk/>
            <pc:sldMk cId="2867428870" sldId="268"/>
            <ac:cxnSpMk id="21" creationId="{2784A222-57B1-70ED-A3B7-2207AA021F61}"/>
          </ac:cxnSpMkLst>
        </pc:cxnChg>
        <pc:cxnChg chg="mod">
          <ac:chgData name="渡 島袋" userId="8b37f2e202e4ca1c" providerId="LiveId" clId="{D1104D51-50C2-424F-950C-49D7792BAC4C}" dt="2025-09-22T00:58:50.766" v="334" actId="14100"/>
          <ac:cxnSpMkLst>
            <pc:docMk/>
            <pc:sldMk cId="2867428870" sldId="268"/>
            <ac:cxnSpMk id="29" creationId="{E917A602-F173-2D1D-0B74-D243612B91EA}"/>
          </ac:cxnSpMkLst>
        </pc:cxnChg>
        <pc:cxnChg chg="mod">
          <ac:chgData name="渡 島袋" userId="8b37f2e202e4ca1c" providerId="LiveId" clId="{D1104D51-50C2-424F-950C-49D7792BAC4C}" dt="2025-09-22T05:47:07.423" v="1170" actId="14100"/>
          <ac:cxnSpMkLst>
            <pc:docMk/>
            <pc:sldMk cId="2867428870" sldId="268"/>
            <ac:cxnSpMk id="46" creationId="{D61DD2AF-76C0-1F8B-DFE6-4C18068C4325}"/>
          </ac:cxnSpMkLst>
        </pc:cxnChg>
        <pc:cxnChg chg="add mod">
          <ac:chgData name="渡 島袋" userId="8b37f2e202e4ca1c" providerId="LiveId" clId="{D1104D51-50C2-424F-950C-49D7792BAC4C}" dt="2025-09-25T06:37:22.541" v="1461" actId="1035"/>
          <ac:cxnSpMkLst>
            <pc:docMk/>
            <pc:sldMk cId="2867428870" sldId="268"/>
            <ac:cxnSpMk id="52" creationId="{D5197305-AA09-1813-64C1-44A6080F13A5}"/>
          </ac:cxnSpMkLst>
        </pc:cxnChg>
        <pc:cxnChg chg="add mod">
          <ac:chgData name="渡 島袋" userId="8b37f2e202e4ca1c" providerId="LiveId" clId="{D1104D51-50C2-424F-950C-49D7792BAC4C}" dt="2025-09-25T06:37:22.541" v="1461" actId="1035"/>
          <ac:cxnSpMkLst>
            <pc:docMk/>
            <pc:sldMk cId="2867428870" sldId="268"/>
            <ac:cxnSpMk id="59" creationId="{9DD2727C-B7BC-F7FD-A0C4-ADB76483B6BE}"/>
          </ac:cxnSpMkLst>
        </pc:cxnChg>
      </pc:sldChg>
    </pc:docChg>
  </pc:docChgLst>
  <pc:docChgLst>
    <pc:chgData name="島袋　渡" userId="892ff3cd-2888-405f-bbe3-6ac1ce5a6dc1" providerId="ADAL" clId="{71ED49C4-3189-4944-9323-E15603B0E55C}"/>
    <pc:docChg chg="undo redo custSel addSld delSld modSld modMainMaster">
      <pc:chgData name="島袋　渡" userId="892ff3cd-2888-405f-bbe3-6ac1ce5a6dc1" providerId="ADAL" clId="{71ED49C4-3189-4944-9323-E15603B0E55C}" dt="2023-06-04T02:37:23.976" v="338" actId="14100"/>
      <pc:docMkLst>
        <pc:docMk/>
      </pc:docMkLst>
      <pc:sldChg chg="delSp new add del mod">
        <pc:chgData name="島袋　渡" userId="892ff3cd-2888-405f-bbe3-6ac1ce5a6dc1" providerId="ADAL" clId="{71ED49C4-3189-4944-9323-E15603B0E55C}" dt="2023-06-04T02:19:25.721" v="11" actId="47"/>
        <pc:sldMkLst>
          <pc:docMk/>
          <pc:sldMk cId="2047214644" sldId="256"/>
        </pc:sldMkLst>
      </pc:sldChg>
      <pc:sldChg chg="addSp modSp add mod">
        <pc:chgData name="島袋　渡" userId="892ff3cd-2888-405f-bbe3-6ac1ce5a6dc1" providerId="ADAL" clId="{71ED49C4-3189-4944-9323-E15603B0E55C}" dt="2023-06-04T02:37:23.976" v="338" actId="14100"/>
        <pc:sldMkLst>
          <pc:docMk/>
          <pc:sldMk cId="2867428870" sldId="268"/>
        </pc:sldMkLst>
      </pc:sldChg>
      <pc:sldChg chg="new del">
        <pc:chgData name="島袋　渡" userId="892ff3cd-2888-405f-bbe3-6ac1ce5a6dc1" providerId="ADAL" clId="{71ED49C4-3189-4944-9323-E15603B0E55C}" dt="2023-06-04T02:24:57.617" v="17" actId="47"/>
        <pc:sldMkLst>
          <pc:docMk/>
          <pc:sldMk cId="2304085945" sldId="269"/>
        </pc:sldMkLst>
      </pc:sldChg>
      <pc:sldMasterChg chg="modSldLayout">
        <pc:chgData name="島袋　渡" userId="892ff3cd-2888-405f-bbe3-6ac1ce5a6dc1" providerId="ADAL" clId="{71ED49C4-3189-4944-9323-E15603B0E55C}" dt="2023-06-04T02:36:11.008" v="313" actId="1035"/>
        <pc:sldMasterMkLst>
          <pc:docMk/>
          <pc:sldMasterMk cId="1115959747" sldId="2147483648"/>
        </pc:sldMasterMkLst>
        <pc:sldLayoutChg chg="modSp mod">
          <pc:chgData name="島袋　渡" userId="892ff3cd-2888-405f-bbe3-6ac1ce5a6dc1" providerId="ADAL" clId="{71ED49C4-3189-4944-9323-E15603B0E55C}" dt="2023-06-04T02:36:11.008" v="313" actId="1035"/>
          <pc:sldLayoutMkLst>
            <pc:docMk/>
            <pc:sldMasterMk cId="1115959747" sldId="2147483648"/>
            <pc:sldLayoutMk cId="1477123688" sldId="2147483660"/>
          </pc:sldLayoutMkLst>
        </pc:sldLayoutChg>
      </pc:sldMasterChg>
    </pc:docChg>
  </pc:docChgLst>
  <pc:docChgLst>
    <pc:chgData name="渡 島袋" userId="8b37f2e202e4ca1c" providerId="LiveId" clId="{1DC36241-F0BF-4AEA-8A32-F659705B4117}"/>
    <pc:docChg chg="undo redo custSel modSld">
      <pc:chgData name="渡 島袋" userId="8b37f2e202e4ca1c" providerId="LiveId" clId="{1DC36241-F0BF-4AEA-8A32-F659705B4117}" dt="2025-09-24T10:16:38.856" v="9" actId="313"/>
      <pc:docMkLst>
        <pc:docMk/>
      </pc:docMkLst>
      <pc:sldChg chg="modSp mod">
        <pc:chgData name="渡 島袋" userId="8b37f2e202e4ca1c" providerId="LiveId" clId="{1DC36241-F0BF-4AEA-8A32-F659705B4117}" dt="2025-09-24T10:16:38.856" v="9" actId="313"/>
        <pc:sldMkLst>
          <pc:docMk/>
          <pc:sldMk cId="2867428870" sldId="268"/>
        </pc:sldMkLst>
        <pc:spChg chg="mod">
          <ac:chgData name="渡 島袋" userId="8b37f2e202e4ca1c" providerId="LiveId" clId="{1DC36241-F0BF-4AEA-8A32-F659705B4117}" dt="2025-09-24T10:15:21.976" v="6" actId="20577"/>
          <ac:spMkLst>
            <pc:docMk/>
            <pc:sldMk cId="2867428870" sldId="268"/>
            <ac:spMk id="25" creationId="{00000000-0000-0000-0000-000000000000}"/>
          </ac:spMkLst>
        </pc:spChg>
        <pc:spChg chg="mod">
          <ac:chgData name="渡 島袋" userId="8b37f2e202e4ca1c" providerId="LiveId" clId="{1DC36241-F0BF-4AEA-8A32-F659705B4117}" dt="2025-09-24T10:16:38.856" v="9" actId="313"/>
          <ac:spMkLst>
            <pc:docMk/>
            <pc:sldMk cId="2867428870" sldId="268"/>
            <ac:spMk id="28" creationId="{00000000-0000-0000-0000-000000000000}"/>
          </ac:spMkLst>
        </pc:spChg>
      </pc:sldChg>
    </pc:docChg>
  </pc:docChgLst>
  <pc:docChgLst>
    <pc:chgData name="島袋　渡" userId="892ff3cd-2888-405f-bbe3-6ac1ce5a6dc1" providerId="ADAL" clId="{A29E0DF2-B9B6-43EA-BC15-25F4283344C2}"/>
    <pc:docChg chg="undo custSel modSld">
      <pc:chgData name="島袋　渡" userId="892ff3cd-2888-405f-bbe3-6ac1ce5a6dc1" providerId="ADAL" clId="{A29E0DF2-B9B6-43EA-BC15-25F4283344C2}" dt="2023-06-08T04:13:16.739" v="467" actId="20577"/>
      <pc:docMkLst>
        <pc:docMk/>
      </pc:docMkLst>
      <pc:sldChg chg="addSp delSp modSp mod">
        <pc:chgData name="島袋　渡" userId="892ff3cd-2888-405f-bbe3-6ac1ce5a6dc1" providerId="ADAL" clId="{A29E0DF2-B9B6-43EA-BC15-25F4283344C2}" dt="2023-06-08T04:13:16.739" v="467" actId="20577"/>
        <pc:sldMkLst>
          <pc:docMk/>
          <pc:sldMk cId="2867428870" sldId="268"/>
        </pc:sldMkLst>
      </pc:sldChg>
    </pc:docChg>
  </pc:docChgLst>
  <pc:docChgLst>
    <pc:chgData name="島袋　渡" userId="892ff3cd-2888-405f-bbe3-6ac1ce5a6dc1" providerId="ADAL" clId="{F25FAA1A-B7C0-46B1-BB36-CFAB58DC6C31}"/>
    <pc:docChg chg="undo redo custSel modSld">
      <pc:chgData name="島袋　渡" userId="892ff3cd-2888-405f-bbe3-6ac1ce5a6dc1" providerId="ADAL" clId="{F25FAA1A-B7C0-46B1-BB36-CFAB58DC6C31}" dt="2023-06-14T05:13:47.456" v="67" actId="6549"/>
      <pc:docMkLst>
        <pc:docMk/>
      </pc:docMkLst>
      <pc:sldChg chg="modSp mod">
        <pc:chgData name="島袋　渡" userId="892ff3cd-2888-405f-bbe3-6ac1ce5a6dc1" providerId="ADAL" clId="{F25FAA1A-B7C0-46B1-BB36-CFAB58DC6C31}" dt="2023-06-14T05:13:47.456" v="67" actId="6549"/>
        <pc:sldMkLst>
          <pc:docMk/>
          <pc:sldMk cId="286742887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BE2E5-0DC5-4F92-81DE-CFEC3342F9A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B655F-E105-4DE0-B07A-05A90B6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0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B655F-E105-4DE0-B07A-05A90B63EF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2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E2F2E1-F275-35BD-BE2F-B2351EA17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A5010B-C3E6-6E6F-A82F-03B3B2A1C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1C83AC-0B58-B0E8-D9D3-4AB15B70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D5D958-5606-E3AA-461E-BCE0DBFE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42E515-0245-CDDC-D9BC-05DAB49F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97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1650F6-7E4F-FD55-3CDE-83889754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B02798-E9C2-D87F-9CA3-5418860B1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FEABB-1234-BAAF-4804-4B9383B5A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634F93-23E1-911C-4E66-41EC3542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F9D958-AB45-C809-BE19-F79DB2B0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34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E24952-A0C7-3796-4346-F8CAF031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7173CC-F2E6-52FC-B368-E7C95B6B7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C3027E-1D46-7ACB-5612-EEE7458C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8AB934-C8E5-93FB-D26D-5ADB5329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9D418C-80E0-0628-E412-4C70BC35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93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11DA01-6D22-64FC-B3CC-809E831F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6F82AD-15AA-670F-FC30-61EDDA3F9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7D8308-B183-8AE7-9626-F78E511FD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228E6C-39FB-8B8F-2692-9FB675B9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D4123A-F1BF-6D2D-3529-E0356CE4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E697EC-EF7C-0312-4B85-3F796ED3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30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A5EE09-A705-5112-91DC-E803D2F81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B0D08A-037C-37D8-7957-6B6657412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CFFF31-AD79-4298-CD5D-A834C23E6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CACC4A-35D3-6F7E-00AC-250ED8F7A2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06098B1-7E11-9ADB-F261-26CF95448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B069ECE-B5AC-07CC-63C5-F35B1766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AA8DF0-C560-8137-ACF1-1571058A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576EF1F-C975-D1F7-1C80-5924FC02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88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735D1A-3ABF-A3B3-E5E5-09D2FF19E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C691D95-46EE-CD82-E8B2-67B910154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FA7629D-9422-1CE0-2C39-639383FF3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500E710-20AA-6C00-654F-944A1A55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2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5CD7BA-1EBA-221F-26D9-83977A25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4D86E59-8D83-4C78-D337-FF82DE4D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34952B-28AB-6C88-D926-EBE8B357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94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4FDD0-C9E9-0C84-BED2-39031E4A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EDEF62-71F3-5705-AE93-EF2F3408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BD353F-0AE4-0F9E-8E44-D6C4BB432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45A66C-7ACD-46C3-33AD-ED35A101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93244F-EB32-FCD0-297B-A9E49ACB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13968C-6BB5-0CE2-629D-328A5563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68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DEEFAB-A385-F342-7B8C-6E78C1B2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4D68144-5CD0-9CA8-490B-066BA795C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1EDA0D-F9E2-6C23-3865-2CF62AC18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63EBF2-A5F8-D395-3FFF-709DB483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239EA9-91F6-4849-28C2-D105D2BC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66F5BD-9D62-3CA2-CE62-2354DFB7C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57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896FA8-712B-816D-44A1-BA8523FB9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60BA91-82B7-822B-3907-06DA93722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968B89-EE00-4F7C-385E-3AF2A2A9B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A5EA67-C52E-BD5E-C3F9-6ED18ED3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4771B1-FC71-B12E-72AF-92ABFF77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81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D7CACC5-7202-4CB4-5716-000B1032B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0E669E-89F4-3133-626B-F4CC49B65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471F16-8041-701E-CC6D-F48A6CE09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E0A85A-6CE1-3A9E-13F3-E75E724F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C13FC-9E28-4141-E923-C3C93726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096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80627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536639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441712" y="155544"/>
            <a:ext cx="2601836" cy="843258"/>
            <a:chOff x="2857495" y="1701427"/>
            <a:chExt cx="7219988" cy="2432583"/>
          </a:xfrm>
        </p:grpSpPr>
        <p:sp>
          <p:nvSpPr>
            <p:cNvPr id="18" name="TextBox 17"/>
            <p:cNvSpPr txBox="1"/>
            <p:nvPr/>
          </p:nvSpPr>
          <p:spPr>
            <a:xfrm>
              <a:off x="5167704" y="1701427"/>
              <a:ext cx="4896287" cy="1509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0" y="2624654"/>
              <a:ext cx="4430413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7712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39EAEC-9C25-0486-7E6E-51A87301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90DACB-FF71-A85E-4038-BE87453F9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D7A880-1D77-2027-995A-99F2F634E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0FFDD-535C-4365-9BE7-EDC275ED80C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B1BDA0-EC62-D08A-7B05-0C82C2AEC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56903-0147-F801-0B25-743048710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95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7ECED4-7259-DA72-BB86-B670867CBB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07" t="1230" r="2886" b="10447"/>
          <a:stretch>
            <a:fillRect/>
          </a:stretch>
        </p:blipFill>
        <p:spPr>
          <a:xfrm>
            <a:off x="4825812" y="2896122"/>
            <a:ext cx="3144080" cy="2328319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4156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 between initial serum creatinine after birth and</a:t>
            </a:r>
          </a:p>
          <a:p>
            <a:pPr marL="216000" algn="l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subsequent changes to the peak level in preterm neonates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838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4125" algn="l"/>
              </a:tabLst>
            </a:pP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determine the relationship between the serum creatinine (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level after birth (Cr₀) and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ΔCr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(the difference between the peak Cr level and Cr</a:t>
            </a:r>
            <a:r>
              <a:rPr lang="en-US" altLang="ja-JP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preterm neonates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2035403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&amp; OUTCOMES:</a:t>
            </a:r>
            <a:endParaRPr lang="en-GB" dirty="0">
              <a:solidFill>
                <a:srgbClr val="006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Shimabukuro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 20</a:t>
            </a:r>
            <a:r>
              <a:rPr lang="en-US" altLang="ja-JP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902045"/>
            <a:ext cx="714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 tended to converge toward 0.95 mg/dL after birth between day 1 and day 2 before subsequently declining.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AA158D-0512-F92E-DC43-96B17E534447}"/>
              </a:ext>
            </a:extLst>
          </p:cNvPr>
          <p:cNvSpPr txBox="1"/>
          <p:nvPr/>
        </p:nvSpPr>
        <p:spPr>
          <a:xfrm>
            <a:off x="5428737" y="2470235"/>
            <a:ext cx="2181536" cy="43088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0.602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0.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635 × Cr</a:t>
            </a:r>
            <a:r>
              <a:rPr lang="en-US" altLang="ja-JP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0.423,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&lt; 0.001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CCE836-708E-E45E-860B-2551824866D0}"/>
              </a:ext>
            </a:extLst>
          </p:cNvPr>
          <p:cNvSpPr txBox="1"/>
          <p:nvPr/>
        </p:nvSpPr>
        <p:spPr>
          <a:xfrm>
            <a:off x="185927" y="2735126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Preterm</a:t>
            </a:r>
          </a:p>
          <a:p>
            <a:pPr algn="ctr"/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  <a:endParaRPr kumimoji="1" lang="ja-JP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8">
            <a:extLst>
              <a:ext uri="{FF2B5EF4-FFF2-40B4-BE49-F238E27FC236}">
                <a16:creationId xmlns:a16="http://schemas.microsoft.com/office/drawing/2014/main" id="{4695D652-F082-1E12-1BCD-08A7A3011FDB}"/>
              </a:ext>
            </a:extLst>
          </p:cNvPr>
          <p:cNvSpPr/>
          <p:nvPr/>
        </p:nvSpPr>
        <p:spPr>
          <a:xfrm>
            <a:off x="198819" y="4538292"/>
            <a:ext cx="1128806" cy="487079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467</a:t>
            </a:r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9">
            <a:extLst>
              <a:ext uri="{FF2B5EF4-FFF2-40B4-BE49-F238E27FC236}">
                <a16:creationId xmlns:a16="http://schemas.microsoft.com/office/drawing/2014/main" id="{8951C576-A945-3D13-ACE9-30A195319D6E}"/>
              </a:ext>
            </a:extLst>
          </p:cNvPr>
          <p:cNvCxnSpPr>
            <a:cxnSpLocks/>
          </p:cNvCxnSpPr>
          <p:nvPr/>
        </p:nvCxnSpPr>
        <p:spPr>
          <a:xfrm>
            <a:off x="1230702" y="3886532"/>
            <a:ext cx="396000" cy="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C3AF6A-7F4A-59B3-043A-72BC42EEDE00}"/>
              </a:ext>
            </a:extLst>
          </p:cNvPr>
          <p:cNvSpPr txBox="1"/>
          <p:nvPr/>
        </p:nvSpPr>
        <p:spPr>
          <a:xfrm rot="16200000">
            <a:off x="4224520" y="3741439"/>
            <a:ext cx="1074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ΔCr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(mg/dL)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A5D0CE8-12C6-0A47-5617-A4932C2AD0A9}"/>
              </a:ext>
            </a:extLst>
          </p:cNvPr>
          <p:cNvSpPr txBox="1"/>
          <p:nvPr/>
        </p:nvSpPr>
        <p:spPr>
          <a:xfrm>
            <a:off x="5987955" y="5177690"/>
            <a:ext cx="1211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kumimoji="1" lang="en-US" altLang="ja-JP" sz="1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(mg/dL)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5D12291-8CAB-9774-B4D3-102249FF94AD}"/>
              </a:ext>
            </a:extLst>
          </p:cNvPr>
          <p:cNvCxnSpPr>
            <a:cxnSpLocks/>
          </p:cNvCxnSpPr>
          <p:nvPr/>
        </p:nvCxnSpPr>
        <p:spPr>
          <a:xfrm flipV="1">
            <a:off x="9005235" y="2899425"/>
            <a:ext cx="0" cy="221348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917A602-F173-2D1D-0B74-D243612B91EA}"/>
              </a:ext>
            </a:extLst>
          </p:cNvPr>
          <p:cNvCxnSpPr>
            <a:cxnSpLocks/>
          </p:cNvCxnSpPr>
          <p:nvPr/>
        </p:nvCxnSpPr>
        <p:spPr>
          <a:xfrm>
            <a:off x="9005235" y="5101925"/>
            <a:ext cx="261910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楕円 29">
            <a:extLst>
              <a:ext uri="{FF2B5EF4-FFF2-40B4-BE49-F238E27FC236}">
                <a16:creationId xmlns:a16="http://schemas.microsoft.com/office/drawing/2014/main" id="{3B87BF3F-3F02-1FC0-88DF-7CED9A7668EA}"/>
              </a:ext>
            </a:extLst>
          </p:cNvPr>
          <p:cNvSpPr/>
          <p:nvPr/>
        </p:nvSpPr>
        <p:spPr>
          <a:xfrm>
            <a:off x="8970368" y="3144919"/>
            <a:ext cx="69732" cy="698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0A2D06A7-AA85-CCC2-1006-216E6DB2405E}"/>
              </a:ext>
            </a:extLst>
          </p:cNvPr>
          <p:cNvSpPr/>
          <p:nvPr/>
        </p:nvSpPr>
        <p:spPr>
          <a:xfrm>
            <a:off x="8970368" y="3700316"/>
            <a:ext cx="69732" cy="698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660CBA1E-ADF9-6EB3-CF35-27F5FBF58D69}"/>
              </a:ext>
            </a:extLst>
          </p:cNvPr>
          <p:cNvSpPr/>
          <p:nvPr/>
        </p:nvSpPr>
        <p:spPr>
          <a:xfrm>
            <a:off x="8970368" y="4220788"/>
            <a:ext cx="69732" cy="698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7070EB7F-BC34-E5F4-5475-8475F7889688}"/>
              </a:ext>
            </a:extLst>
          </p:cNvPr>
          <p:cNvSpPr/>
          <p:nvPr/>
        </p:nvSpPr>
        <p:spPr>
          <a:xfrm>
            <a:off x="8970368" y="4764674"/>
            <a:ext cx="69732" cy="698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7736EB26-9E49-2E13-2AD4-C1421C48E0FD}"/>
              </a:ext>
            </a:extLst>
          </p:cNvPr>
          <p:cNvSpPr/>
          <p:nvPr/>
        </p:nvSpPr>
        <p:spPr>
          <a:xfrm>
            <a:off x="10024881" y="3739977"/>
            <a:ext cx="1599460" cy="894924"/>
          </a:xfrm>
          <a:custGeom>
            <a:avLst/>
            <a:gdLst>
              <a:gd name="connsiteX0" fmla="*/ 0 w 2847975"/>
              <a:gd name="connsiteY0" fmla="*/ 0 h 1609725"/>
              <a:gd name="connsiteX1" fmla="*/ 1333500 w 2847975"/>
              <a:gd name="connsiteY1" fmla="*/ 1143000 h 1609725"/>
              <a:gd name="connsiteX2" fmla="*/ 2847975 w 2847975"/>
              <a:gd name="connsiteY2" fmla="*/ 1609725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7975" h="1609725">
                <a:moveTo>
                  <a:pt x="0" y="0"/>
                </a:moveTo>
                <a:cubicBezTo>
                  <a:pt x="429419" y="437356"/>
                  <a:pt x="858838" y="874713"/>
                  <a:pt x="1333500" y="1143000"/>
                </a:cubicBezTo>
                <a:cubicBezTo>
                  <a:pt x="1808163" y="1411288"/>
                  <a:pt x="2328069" y="1510506"/>
                  <a:pt x="2847975" y="1609725"/>
                </a:cubicBezTo>
              </a:path>
            </a:pathLst>
          </a:cu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5E1CF60B-27BB-62C2-C897-15DFBC91506F}"/>
              </a:ext>
            </a:extLst>
          </p:cNvPr>
          <p:cNvCxnSpPr>
            <a:cxnSpLocks/>
          </p:cNvCxnSpPr>
          <p:nvPr/>
        </p:nvCxnSpPr>
        <p:spPr>
          <a:xfrm>
            <a:off x="9446445" y="3111592"/>
            <a:ext cx="515171" cy="55164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2F595FE2-A6F2-121F-D4F9-739A2BE3C0A8}"/>
              </a:ext>
            </a:extLst>
          </p:cNvPr>
          <p:cNvCxnSpPr/>
          <p:nvPr/>
        </p:nvCxnSpPr>
        <p:spPr>
          <a:xfrm>
            <a:off x="9172262" y="3214770"/>
            <a:ext cx="652584" cy="4484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2B3BF464-B570-DDFF-6F2B-57FB79A28B4C}"/>
              </a:ext>
            </a:extLst>
          </p:cNvPr>
          <p:cNvCxnSpPr>
            <a:cxnSpLocks/>
          </p:cNvCxnSpPr>
          <p:nvPr/>
        </p:nvCxnSpPr>
        <p:spPr>
          <a:xfrm flipV="1">
            <a:off x="9172262" y="3871920"/>
            <a:ext cx="652584" cy="3704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8B3E8B3C-4633-4E35-471F-02205C032BC0}"/>
              </a:ext>
            </a:extLst>
          </p:cNvPr>
          <p:cNvCxnSpPr>
            <a:cxnSpLocks/>
          </p:cNvCxnSpPr>
          <p:nvPr/>
        </p:nvCxnSpPr>
        <p:spPr>
          <a:xfrm flipV="1">
            <a:off x="9137399" y="4013078"/>
            <a:ext cx="702373" cy="7515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タイトル 7">
            <a:extLst>
              <a:ext uri="{FF2B5EF4-FFF2-40B4-BE49-F238E27FC236}">
                <a16:creationId xmlns:a16="http://schemas.microsoft.com/office/drawing/2014/main" id="{A0B56833-BF00-849C-65BF-E1AFF79DBC0C}"/>
              </a:ext>
            </a:extLst>
          </p:cNvPr>
          <p:cNvSpPr txBox="1">
            <a:spLocks/>
          </p:cNvSpPr>
          <p:nvPr/>
        </p:nvSpPr>
        <p:spPr>
          <a:xfrm>
            <a:off x="10307249" y="2697753"/>
            <a:ext cx="1446056" cy="887702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Changes in </a:t>
            </a:r>
            <a:r>
              <a:rPr lang="en-US" altLang="ja-JP" sz="1400" dirty="0" err="1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sCr</a:t>
            </a:r>
            <a:endParaRPr lang="en-US" altLang="ja-JP" sz="1400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levels reflecting</a:t>
            </a:r>
          </a:p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kidney function</a:t>
            </a:r>
          </a:p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in neonates</a:t>
            </a:r>
            <a:endParaRPr lang="ja-JP" altLang="en-US" sz="1400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D3095C2C-23E1-4D08-F133-790C1E71DC9D}"/>
              </a:ext>
            </a:extLst>
          </p:cNvPr>
          <p:cNvCxnSpPr>
            <a:cxnSpLocks/>
          </p:cNvCxnSpPr>
          <p:nvPr/>
        </p:nvCxnSpPr>
        <p:spPr>
          <a:xfrm>
            <a:off x="8843311" y="3744666"/>
            <a:ext cx="183932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52C039C-3E5B-90F0-ACE9-7968AABD9DDE}"/>
              </a:ext>
            </a:extLst>
          </p:cNvPr>
          <p:cNvCxnSpPr>
            <a:cxnSpLocks/>
          </p:cNvCxnSpPr>
          <p:nvPr/>
        </p:nvCxnSpPr>
        <p:spPr>
          <a:xfrm>
            <a:off x="9198794" y="3754844"/>
            <a:ext cx="6260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楕円 41">
            <a:extLst>
              <a:ext uri="{FF2B5EF4-FFF2-40B4-BE49-F238E27FC236}">
                <a16:creationId xmlns:a16="http://schemas.microsoft.com/office/drawing/2014/main" id="{1EAA16D4-D39D-23C0-52AD-E04B220CB144}"/>
              </a:ext>
            </a:extLst>
          </p:cNvPr>
          <p:cNvSpPr/>
          <p:nvPr/>
        </p:nvSpPr>
        <p:spPr>
          <a:xfrm>
            <a:off x="9981805" y="3705050"/>
            <a:ext cx="69732" cy="698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3" name="タイトル 7">
            <a:extLst>
              <a:ext uri="{FF2B5EF4-FFF2-40B4-BE49-F238E27FC236}">
                <a16:creationId xmlns:a16="http://schemas.microsoft.com/office/drawing/2014/main" id="{10E1E2C0-D7F2-B013-B710-8B346BB815F8}"/>
              </a:ext>
            </a:extLst>
          </p:cNvPr>
          <p:cNvSpPr txBox="1">
            <a:spLocks/>
          </p:cNvSpPr>
          <p:nvPr/>
        </p:nvSpPr>
        <p:spPr>
          <a:xfrm>
            <a:off x="8354760" y="3542386"/>
            <a:ext cx="565313" cy="356803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600" b="1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0.95</a:t>
            </a:r>
            <a:endParaRPr lang="ja-JP" altLang="en-US" sz="1600" b="1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557C9C83-C4E2-8CCC-073C-C5364F701D4C}"/>
              </a:ext>
            </a:extLst>
          </p:cNvPr>
          <p:cNvCxnSpPr>
            <a:cxnSpLocks/>
          </p:cNvCxnSpPr>
          <p:nvPr/>
        </p:nvCxnSpPr>
        <p:spPr>
          <a:xfrm>
            <a:off x="10026196" y="5035250"/>
            <a:ext cx="0" cy="1497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タイトル 7">
            <a:extLst>
              <a:ext uri="{FF2B5EF4-FFF2-40B4-BE49-F238E27FC236}">
                <a16:creationId xmlns:a16="http://schemas.microsoft.com/office/drawing/2014/main" id="{39002E08-F117-F5D1-E660-A85C19CBD623}"/>
              </a:ext>
            </a:extLst>
          </p:cNvPr>
          <p:cNvSpPr txBox="1">
            <a:spLocks/>
          </p:cNvSpPr>
          <p:nvPr/>
        </p:nvSpPr>
        <p:spPr>
          <a:xfrm>
            <a:off x="9610925" y="5162008"/>
            <a:ext cx="912130" cy="275747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b="1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Day 1-2</a:t>
            </a:r>
            <a:endParaRPr lang="ja-JP" altLang="en-US" sz="1400" b="1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D61DD2AF-76C0-1F8B-DFE6-4C18068C4325}"/>
              </a:ext>
            </a:extLst>
          </p:cNvPr>
          <p:cNvCxnSpPr>
            <a:cxnSpLocks/>
          </p:cNvCxnSpPr>
          <p:nvPr/>
        </p:nvCxnSpPr>
        <p:spPr>
          <a:xfrm flipH="1">
            <a:off x="9981805" y="3141604"/>
            <a:ext cx="307004" cy="249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タイトル 7">
            <a:extLst>
              <a:ext uri="{FF2B5EF4-FFF2-40B4-BE49-F238E27FC236}">
                <a16:creationId xmlns:a16="http://schemas.microsoft.com/office/drawing/2014/main" id="{4841DC9D-26AE-5E37-6BA2-ACE8FD1CC841}"/>
              </a:ext>
            </a:extLst>
          </p:cNvPr>
          <p:cNvSpPr txBox="1">
            <a:spLocks/>
          </p:cNvSpPr>
          <p:nvPr/>
        </p:nvSpPr>
        <p:spPr>
          <a:xfrm>
            <a:off x="8716197" y="5160048"/>
            <a:ext cx="912130" cy="275747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b="1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Day 0</a:t>
            </a:r>
            <a:endParaRPr lang="ja-JP" altLang="en-US" sz="1400" b="1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sp>
        <p:nvSpPr>
          <p:cNvPr id="48" name="タイトル 7">
            <a:extLst>
              <a:ext uri="{FF2B5EF4-FFF2-40B4-BE49-F238E27FC236}">
                <a16:creationId xmlns:a16="http://schemas.microsoft.com/office/drawing/2014/main" id="{8ED6E638-A1E7-B78E-DAC6-9E98A0B4D935}"/>
              </a:ext>
            </a:extLst>
          </p:cNvPr>
          <p:cNvSpPr txBox="1">
            <a:spLocks/>
          </p:cNvSpPr>
          <p:nvPr/>
        </p:nvSpPr>
        <p:spPr>
          <a:xfrm>
            <a:off x="8486060" y="2423489"/>
            <a:ext cx="993931" cy="44455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Serum Cr</a:t>
            </a:r>
          </a:p>
          <a:p>
            <a:pPr algn="l"/>
            <a:r>
              <a:rPr lang="en-US" altLang="ja-JP" sz="14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(mg/dL)</a:t>
            </a:r>
            <a:endParaRPr lang="ja-JP" altLang="en-US" sz="1400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D5197305-AA09-1813-64C1-44A6080F13A5}"/>
              </a:ext>
            </a:extLst>
          </p:cNvPr>
          <p:cNvCxnSpPr>
            <a:cxnSpLocks/>
          </p:cNvCxnSpPr>
          <p:nvPr/>
        </p:nvCxnSpPr>
        <p:spPr>
          <a:xfrm>
            <a:off x="5175777" y="3891538"/>
            <a:ext cx="274247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9DD2727C-B7BC-F7FD-A0C4-ADB76483B6BE}"/>
              </a:ext>
            </a:extLst>
          </p:cNvPr>
          <p:cNvCxnSpPr>
            <a:cxnSpLocks/>
          </p:cNvCxnSpPr>
          <p:nvPr/>
        </p:nvCxnSpPr>
        <p:spPr>
          <a:xfrm>
            <a:off x="6527468" y="3879939"/>
            <a:ext cx="0" cy="1124009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タイトル 7">
            <a:extLst>
              <a:ext uri="{FF2B5EF4-FFF2-40B4-BE49-F238E27FC236}">
                <a16:creationId xmlns:a16="http://schemas.microsoft.com/office/drawing/2014/main" id="{37A85E11-F238-CFDB-0805-44C13E4AD2CB}"/>
              </a:ext>
            </a:extLst>
          </p:cNvPr>
          <p:cNvSpPr txBox="1">
            <a:spLocks/>
          </p:cNvSpPr>
          <p:nvPr/>
        </p:nvSpPr>
        <p:spPr>
          <a:xfrm>
            <a:off x="6527467" y="4739548"/>
            <a:ext cx="1049931" cy="259433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400" b="1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Cr</a:t>
            </a:r>
            <a:r>
              <a:rPr lang="en-US" altLang="ja-JP" sz="1400" b="1" baseline="-250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0</a:t>
            </a:r>
            <a:r>
              <a:rPr lang="en-US" altLang="ja-JP" sz="1400" b="1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 = 0.95</a:t>
            </a:r>
            <a:endParaRPr lang="ja-JP" altLang="en-US" sz="1400" b="1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2D44E7-FC56-F30D-215D-FD7A44B1D769}"/>
              </a:ext>
            </a:extLst>
          </p:cNvPr>
          <p:cNvSpPr txBox="1"/>
          <p:nvPr/>
        </p:nvSpPr>
        <p:spPr>
          <a:xfrm>
            <a:off x="2091613" y="2735126"/>
            <a:ext cx="1420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Cr₀ and </a:t>
            </a:r>
            <a:r>
              <a:rPr kumimoji="1" lang="el-GR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</a:p>
          <a:p>
            <a:pPr algn="ctr"/>
            <a:r>
              <a:rPr kumimoji="1" lang="en-US" altLang="ja-JP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endParaRPr kumimoji="1" lang="ja-JP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48">
            <a:extLst>
              <a:ext uri="{FF2B5EF4-FFF2-40B4-BE49-F238E27FC236}">
                <a16:creationId xmlns:a16="http://schemas.microsoft.com/office/drawing/2014/main" id="{0A87A61E-6E1C-2C33-7F23-71061F99211D}"/>
              </a:ext>
            </a:extLst>
          </p:cNvPr>
          <p:cNvSpPr/>
          <p:nvPr/>
        </p:nvSpPr>
        <p:spPr>
          <a:xfrm>
            <a:off x="2250402" y="4538292"/>
            <a:ext cx="1128806" cy="487079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</a:t>
            </a: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: Shape 46">
            <a:extLst>
              <a:ext uri="{FF2B5EF4-FFF2-40B4-BE49-F238E27FC236}">
                <a16:creationId xmlns:a16="http://schemas.microsoft.com/office/drawing/2014/main" id="{F485FE09-63BB-AAAA-72CC-BECAC94F787D}"/>
              </a:ext>
            </a:extLst>
          </p:cNvPr>
          <p:cNvSpPr/>
          <p:nvPr/>
        </p:nvSpPr>
        <p:spPr>
          <a:xfrm>
            <a:off x="610025" y="3481378"/>
            <a:ext cx="280400" cy="48707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46">
            <a:extLst>
              <a:ext uri="{FF2B5EF4-FFF2-40B4-BE49-F238E27FC236}">
                <a16:creationId xmlns:a16="http://schemas.microsoft.com/office/drawing/2014/main" id="{D50BA486-24ED-FEED-2BF8-EEAB432B0B2D}"/>
              </a:ext>
            </a:extLst>
          </p:cNvPr>
          <p:cNvSpPr/>
          <p:nvPr/>
        </p:nvSpPr>
        <p:spPr>
          <a:xfrm>
            <a:off x="421176" y="3889054"/>
            <a:ext cx="280400" cy="48707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: Shape 46">
            <a:extLst>
              <a:ext uri="{FF2B5EF4-FFF2-40B4-BE49-F238E27FC236}">
                <a16:creationId xmlns:a16="http://schemas.microsoft.com/office/drawing/2014/main" id="{80E916ED-14C1-588A-61B1-B8CEC0A52E66}"/>
              </a:ext>
            </a:extLst>
          </p:cNvPr>
          <p:cNvSpPr/>
          <p:nvPr/>
        </p:nvSpPr>
        <p:spPr>
          <a:xfrm>
            <a:off x="796506" y="3904435"/>
            <a:ext cx="280400" cy="48707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EDE89F5-6884-D6A5-FFCD-18E62EC7D2C8}"/>
              </a:ext>
            </a:extLst>
          </p:cNvPr>
          <p:cNvSpPr/>
          <p:nvPr/>
        </p:nvSpPr>
        <p:spPr>
          <a:xfrm>
            <a:off x="1755075" y="3649879"/>
            <a:ext cx="2172965" cy="545743"/>
          </a:xfrm>
          <a:prstGeom prst="rect">
            <a:avLst/>
          </a:prstGeom>
          <a:solidFill>
            <a:srgbClr val="0070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 ≤29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wks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day 2 peak</a:t>
            </a:r>
          </a:p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GA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wks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: day 1 peak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9">
            <a:extLst>
              <a:ext uri="{FF2B5EF4-FFF2-40B4-BE49-F238E27FC236}">
                <a16:creationId xmlns:a16="http://schemas.microsoft.com/office/drawing/2014/main" id="{2784A222-57B1-70ED-A3B7-2207AA021F61}"/>
              </a:ext>
            </a:extLst>
          </p:cNvPr>
          <p:cNvCxnSpPr>
            <a:cxnSpLocks/>
          </p:cNvCxnSpPr>
          <p:nvPr/>
        </p:nvCxnSpPr>
        <p:spPr>
          <a:xfrm>
            <a:off x="4063810" y="3886532"/>
            <a:ext cx="396000" cy="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タイトル 7">
            <a:extLst>
              <a:ext uri="{FF2B5EF4-FFF2-40B4-BE49-F238E27FC236}">
                <a16:creationId xmlns:a16="http://schemas.microsoft.com/office/drawing/2014/main" id="{124253DE-F3BC-C24A-6CC4-2E36A3FB9E2D}"/>
              </a:ext>
            </a:extLst>
          </p:cNvPr>
          <p:cNvSpPr txBox="1">
            <a:spLocks/>
          </p:cNvSpPr>
          <p:nvPr/>
        </p:nvSpPr>
        <p:spPr>
          <a:xfrm>
            <a:off x="8629905" y="2076487"/>
            <a:ext cx="2958377" cy="29365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8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Mechanism of </a:t>
            </a:r>
            <a:r>
              <a:rPr lang="en-US" altLang="ja-JP" sz="1800" dirty="0" err="1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sCr</a:t>
            </a:r>
            <a:r>
              <a:rPr lang="en-US" altLang="ja-JP" sz="18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 changes</a:t>
            </a:r>
            <a:endParaRPr lang="ja-JP" altLang="en-US" sz="1800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sp>
        <p:nvSpPr>
          <p:cNvPr id="68" name="タイトル 7">
            <a:extLst>
              <a:ext uri="{FF2B5EF4-FFF2-40B4-BE49-F238E27FC236}">
                <a16:creationId xmlns:a16="http://schemas.microsoft.com/office/drawing/2014/main" id="{1133D7E7-4A10-8178-2291-31628B96BEC6}"/>
              </a:ext>
            </a:extLst>
          </p:cNvPr>
          <p:cNvSpPr txBox="1">
            <a:spLocks/>
          </p:cNvSpPr>
          <p:nvPr/>
        </p:nvSpPr>
        <p:spPr>
          <a:xfrm>
            <a:off x="4924491" y="2080962"/>
            <a:ext cx="2652914" cy="29365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800" dirty="0">
                <a:latin typeface="Arial" panose="020B0604020202020204" pitchFamily="34" charset="0"/>
                <a:ea typeface="メイリオ" pitchFamily="50" charset="-128"/>
                <a:cs typeface="Arial" panose="020B0604020202020204" pitchFamily="34" charset="0"/>
              </a:rPr>
              <a:t>Simple linear regression</a:t>
            </a:r>
            <a:endParaRPr lang="ja-JP" altLang="en-US" sz="1800" dirty="0">
              <a:latin typeface="Arial" panose="020B0604020202020204" pitchFamily="34" charset="0"/>
              <a:ea typeface="メイリオ" pitchFamily="50" charset="-128"/>
              <a:cs typeface="Arial" panose="020B0604020202020204" pitchFamily="34" charset="0"/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A9DE577E-3668-11BF-28DC-5F5D9F4DCE9B}"/>
              </a:ext>
            </a:extLst>
          </p:cNvPr>
          <p:cNvSpPr/>
          <p:nvPr/>
        </p:nvSpPr>
        <p:spPr>
          <a:xfrm>
            <a:off x="4541488" y="2385485"/>
            <a:ext cx="3569245" cy="3069560"/>
          </a:xfrm>
          <a:prstGeom prst="roundRect">
            <a:avLst>
              <a:gd name="adj" fmla="val 9455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E5B7210F-C856-59ED-39EA-2F4FAFC17045}"/>
              </a:ext>
            </a:extLst>
          </p:cNvPr>
          <p:cNvSpPr/>
          <p:nvPr/>
        </p:nvSpPr>
        <p:spPr>
          <a:xfrm>
            <a:off x="8249308" y="2406990"/>
            <a:ext cx="3719572" cy="3069560"/>
          </a:xfrm>
          <a:prstGeom prst="roundRect">
            <a:avLst>
              <a:gd name="adj" fmla="val 9455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Rectangle 48">
            <a:extLst>
              <a:ext uri="{FF2B5EF4-FFF2-40B4-BE49-F238E27FC236}">
                <a16:creationId xmlns:a16="http://schemas.microsoft.com/office/drawing/2014/main" id="{A272F436-E62B-4737-B5BB-DCEBC7525763}"/>
              </a:ext>
            </a:extLst>
          </p:cNvPr>
          <p:cNvSpPr/>
          <p:nvPr/>
        </p:nvSpPr>
        <p:spPr>
          <a:xfrm>
            <a:off x="1700567" y="4204343"/>
            <a:ext cx="1648064" cy="266573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gestational age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6" ma:contentTypeDescription="Create a new document." ma:contentTypeScope="" ma:versionID="c7647dc4f61d974680c113e1c24f69e0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f54a3a5efbb98fbff2bd6ceff36e3f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BD198A-FD10-4A97-A066-403B562EC4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3D6709-D548-45DE-A9A7-0D3E50DF05EC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customXml/itemProps3.xml><?xml version="1.0" encoding="utf-8"?>
<ds:datastoreItem xmlns:ds="http://schemas.openxmlformats.org/officeDocument/2006/customXml" ds:itemID="{9D648BDB-C073-4718-85EF-472C69A915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</TotalTime>
  <Words>178</Words>
  <Application>Microsoft Office PowerPoint</Application>
  <PresentationFormat>ワイド画面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渡</dc:creator>
  <cp:lastModifiedBy>渡 島袋</cp:lastModifiedBy>
  <cp:revision>3</cp:revision>
  <dcterms:created xsi:type="dcterms:W3CDTF">2023-06-04T01:59:29Z</dcterms:created>
  <dcterms:modified xsi:type="dcterms:W3CDTF">2025-09-25T06:37:43Z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