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7C39F"/>
    <a:srgbClr val="DA1075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7" autoAdjust="0"/>
    <p:restoredTop sz="94660"/>
  </p:normalViewPr>
  <p:slideViewPr>
    <p:cSldViewPr snapToGrid="0">
      <p:cViewPr>
        <p:scale>
          <a:sx n="90" d="100"/>
          <a:sy n="90" d="100"/>
        </p:scale>
        <p:origin x="1776" y="-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AA69-DBD8-42B3-9DEB-7FBC7188AC0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C38F-84FC-4AF5-A17E-0DB4239D1C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367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AA69-DBD8-42B3-9DEB-7FBC7188AC0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C38F-84FC-4AF5-A17E-0DB4239D1C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24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AA69-DBD8-42B3-9DEB-7FBC7188AC0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C38F-84FC-4AF5-A17E-0DB4239D1C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533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AA69-DBD8-42B3-9DEB-7FBC7188AC0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C38F-84FC-4AF5-A17E-0DB4239D1C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432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AA69-DBD8-42B3-9DEB-7FBC7188AC0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C38F-84FC-4AF5-A17E-0DB4239D1C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051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AA69-DBD8-42B3-9DEB-7FBC7188AC0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C38F-84FC-4AF5-A17E-0DB4239D1C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17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AA69-DBD8-42B3-9DEB-7FBC7188AC0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C38F-84FC-4AF5-A17E-0DB4239D1C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40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AA69-DBD8-42B3-9DEB-7FBC7188AC0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C38F-84FC-4AF5-A17E-0DB4239D1C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220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AA69-DBD8-42B3-9DEB-7FBC7188AC0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C38F-84FC-4AF5-A17E-0DB4239D1C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59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AA69-DBD8-42B3-9DEB-7FBC7188AC0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C38F-84FC-4AF5-A17E-0DB4239D1C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933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AA69-DBD8-42B3-9DEB-7FBC7188AC0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C38F-84FC-4AF5-A17E-0DB4239D1C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827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6AA69-DBD8-42B3-9DEB-7FBC7188AC0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56C38F-84FC-4AF5-A17E-0DB4239D1C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59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3EA56AE2-A824-4586-8B25-481278D602D2}"/>
              </a:ext>
            </a:extLst>
          </p:cNvPr>
          <p:cNvSpPr/>
          <p:nvPr/>
        </p:nvSpPr>
        <p:spPr>
          <a:xfrm>
            <a:off x="510704" y="6130303"/>
            <a:ext cx="60086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Supplemental Figure 1</a:t>
            </a:r>
            <a:r>
              <a:rPr lang="en-US" sz="1200" dirty="0"/>
              <a:t>. Box- and-whisker plots of classical cardiac biomarker concentrations in patient samples. PCR- IgG-, patients with a discharge diagnosis of COVID-19; PCR+ IgG-, patients with early SARS-CoV-2 infection, PCR+ IgG+, patients with active SARS-CoV-2 infection. Data represent the mean </a:t>
            </a:r>
            <a:r>
              <a:rPr lang="en-US" sz="1200" dirty="0">
                <a:sym typeface="Symbol" panose="05050102010706020507" pitchFamily="18" charset="2"/>
              </a:rPr>
              <a:t> S.D.</a:t>
            </a:r>
            <a:endParaRPr lang="en-US" sz="1200" dirty="0"/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154E4D14-A3C2-4D67-9804-DA830DA7EC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1195660"/>
              </p:ext>
            </p:extLst>
          </p:nvPr>
        </p:nvGraphicFramePr>
        <p:xfrm>
          <a:off x="894724" y="1092199"/>
          <a:ext cx="2534275" cy="22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2" imgW="3852231" imgH="3448432" progId="Prism9.Document">
                  <p:embed/>
                </p:oleObj>
              </mc:Choice>
              <mc:Fallback>
                <p:oleObj name="Prism 9" r:id="rId2" imgW="3852231" imgH="3448432" progId="Prism9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94724" y="1092199"/>
                        <a:ext cx="2534275" cy="226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BF163B2D-1BD3-45A5-AEB9-F922246D27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1068483"/>
              </p:ext>
            </p:extLst>
          </p:nvPr>
        </p:nvGraphicFramePr>
        <p:xfrm>
          <a:off x="3424834" y="1092199"/>
          <a:ext cx="2538442" cy="22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4" imgW="3859790" imgH="3448432" progId="Prism9.Document">
                  <p:embed/>
                </p:oleObj>
              </mc:Choice>
              <mc:Fallback>
                <p:oleObj name="Prism 9" r:id="rId4" imgW="3859790" imgH="3448432" progId="Prism9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424834" y="1092199"/>
                        <a:ext cx="2538442" cy="226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943426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2826</TotalTime>
  <Words>56</Words>
  <Application>Microsoft Office PowerPoint</Application>
  <PresentationFormat>A4 (210 x 297 mm)</PresentationFormat>
  <Paragraphs>1</Paragraphs>
  <Slides>1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Prism 9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Díaz-Laviada Marturet Inés</dc:creator>
  <cp:lastModifiedBy>Díaz-Laviada Marturet Inés</cp:lastModifiedBy>
  <cp:revision>103</cp:revision>
  <dcterms:created xsi:type="dcterms:W3CDTF">2021-05-13T10:57:44Z</dcterms:created>
  <dcterms:modified xsi:type="dcterms:W3CDTF">2021-07-20T15:47:23Z</dcterms:modified>
</cp:coreProperties>
</file>