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5CB6A5-69D0-B698-6679-BDF24E932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91E9163-5F38-4493-8B85-635FC9F439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657A14-3027-FE84-EB70-F4512237E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2025/4/30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48D634-AF54-0BF0-D07C-B18203B0A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19AD40-A0E8-6731-75C0-1DD9985B8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288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1CB78F-9142-08D0-A670-CB9D45D9A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3A1988-6DFB-4704-B071-917F593DC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E8CA234-A1AB-9282-A829-E1AEC091C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2025/4/30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3499BA-59B0-795F-3E9D-43CE2A9FE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531D386-EB79-6999-DAB1-3C2999C2F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535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B6BA27-55B1-C237-B1FE-BD0D55BA5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DFABD31-C066-8427-E818-5E503D032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130291-A715-0C39-2C0E-8EE8D0413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2025/4/30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A5FB77-B813-E2C0-A10E-FD5936468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815D56-6A79-3A8B-9AAC-994895669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191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AF4BDA-BBA1-D76C-0203-B3E6660B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88D111-2D4E-B54C-C135-CCAEDED052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2B804B6-2CBB-153B-57C8-B7B23B6F0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151B7DC-066E-CC63-3110-30752F7A6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2025/4/30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B99BF3E-F97D-1713-D934-322C1B983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721C42A-0FB2-B6E5-3289-F3487B40A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7017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B14F03-2C76-E3DE-FDBA-45AD0B140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687AEA1-D07C-4C03-07B7-B94E82A9C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76E0BA1-7FC0-3A78-AD23-AE6DE4107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0DC1D86-C9C0-F0D9-EE90-4DC07242A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5FF34DC-88F9-4A7C-1105-0F3FCD2401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3F725F0-89D6-0E4A-D254-07F79588B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2025/4/30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AEAC701-CBF5-F743-C91E-8220B4C4F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1E6973C-04FF-5FE6-81B8-5E39BDD67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853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B3A7C9-A9F7-644D-DCC3-31983A650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0155AEA-45F1-D611-DEA8-F364AED53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2025/4/30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9805749-C4B9-728C-CD2C-5C07791F7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E1FB87C-3CB7-BA01-CAD4-E5EB8DC49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807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8EC459C-9FAD-AF5C-C9AB-A66EC7593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2025/4/30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3313391-A2B8-F68D-77E5-42430C4E2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240081-6065-D15A-661A-DDF012FEE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0253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822231-9BF1-B2F9-0DD6-972400E09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89568A-BD61-E37A-3B48-EBE34210A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DC9A9FD-181E-6F4A-E249-FF6BEB14FC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970472C-2B9E-845F-24E1-59AC77414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2025/4/30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40B4759-1471-D3CE-93EB-078BF398B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481F08B-2FF5-CD61-4831-69AF86A11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66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539A06-8C0C-EA37-E322-57FE4A3D2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A1361E7-AEFB-6C0D-5369-A08C587E6B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CFA1004-24F7-3D0A-7608-8AECD7BAFD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EBE932B-9804-5862-2B30-D9BECD9A8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2025/4/30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57B1ADC-274F-F3A0-37B2-EBF1CD4B0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E2CFFAD-052A-C28D-1EB6-6E43498F3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55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33578A-7112-F0BB-B5AA-954AAFE2D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30C95C5-AD69-960C-912C-7B4D69BC4B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48FD1E5-B2CF-85A8-F92F-3EC09DEFE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2025/4/30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0D58B8-083E-AB68-B6F3-9DA313E83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7021C6A-C366-C00C-D610-6F4A58CB6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394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BD08D13-BE5E-E190-C9F8-9210AD04D3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76261F4-F07A-2D88-6E85-9811F683F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2FA71D-B6C2-5717-6729-CD66500F7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C629-B038-45FD-9220-572954339D74}" type="datetimeFigureOut">
              <a:rPr lang="zh-CN" altLang="en-US" smtClean="0"/>
              <a:t>2025/4/30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A2A455E-ECE7-8DE1-DE99-B07932295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FEE223-5218-749A-61F8-4B1DFF08D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741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F79A9AC-E935-BAB5-4AEE-B36163F4D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655E671-E555-F35E-F997-9BBC8740E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CFA583-A0A3-E053-0DDB-DC9D7E5276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CC629-B038-45FD-9220-572954339D74}" type="datetimeFigureOut">
              <a:rPr lang="zh-CN" altLang="en-US" smtClean="0"/>
              <a:t>2025/4/30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EBA477-20FE-570C-5994-BA31BBE9E0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99B4E79-BBA5-871F-01E4-0658CE1ED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A3A2B-3F0E-4C07-AC70-E37066768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4310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43047-C324-C4CF-C8F1-E06F63A1E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BF656A3-973B-FDA7-CDA7-EAA176379A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519119"/>
              </p:ext>
            </p:extLst>
          </p:nvPr>
        </p:nvGraphicFramePr>
        <p:xfrm>
          <a:off x="2071290" y="355106"/>
          <a:ext cx="7578738" cy="583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5077">
                  <a:extLst>
                    <a:ext uri="{9D8B030D-6E8A-4147-A177-3AD203B41FA5}">
                      <a16:colId xmlns:a16="http://schemas.microsoft.com/office/drawing/2014/main" val="1783850172"/>
                    </a:ext>
                  </a:extLst>
                </a:gridCol>
                <a:gridCol w="2086779">
                  <a:extLst>
                    <a:ext uri="{9D8B030D-6E8A-4147-A177-3AD203B41FA5}">
                      <a16:colId xmlns:a16="http://schemas.microsoft.com/office/drawing/2014/main" val="3207631290"/>
                    </a:ext>
                  </a:extLst>
                </a:gridCol>
                <a:gridCol w="2112885">
                  <a:extLst>
                    <a:ext uri="{9D8B030D-6E8A-4147-A177-3AD203B41FA5}">
                      <a16:colId xmlns:a16="http://schemas.microsoft.com/office/drawing/2014/main" val="2592729209"/>
                    </a:ext>
                  </a:extLst>
                </a:gridCol>
                <a:gridCol w="1233997">
                  <a:extLst>
                    <a:ext uri="{9D8B030D-6E8A-4147-A177-3AD203B41FA5}">
                      <a16:colId xmlns:a16="http://schemas.microsoft.com/office/drawing/2014/main" val="3802525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Baseline factors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NB&amp;GNBN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(n=55)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Group GNBI&amp;GN</a:t>
                      </a:r>
                    </a:p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(n=41)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412590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Personal characteristics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541416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Gender,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0.225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599188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Female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28 (50.9%)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15 (36.6%)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41279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Male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27 (49.1%)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26 (63.4%)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85051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Age (months), mean (±SD)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19.8 (19.3)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71.2 (41.5)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&lt;0.001</a:t>
                      </a:r>
                      <a:r>
                        <a:rPr lang="en-US" altLang="zh-CN" sz="14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*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extLst>
                  <a:ext uri="{0D108BD9-81ED-4DB2-BD59-A6C34878D82A}">
                    <a16:rowId xmlns:a16="http://schemas.microsoft.com/office/drawing/2014/main" val="2812309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Tumor crosses the midline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0.261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274747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Yes,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 (%)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39 (70.9%)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34 (82.9%)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51390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No,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 (%)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16 (29.1%)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 (17.1%)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4457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Tumor calcification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0.0556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4153608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Yes,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 (%)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14 (25.5%)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19 (46.3%)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426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No,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 (%)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41 (74.5%)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22 (53.7%)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19528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MYCN 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gene expression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&lt;0.001*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279336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No amplification,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 (%)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51 (92.7%)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22 (53.7%)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418045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No test,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 (%)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 (7.3%)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19 (46.3%)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412402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060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166</Words>
  <Application>Microsoft Office PowerPoint</Application>
  <PresentationFormat>宽屏</PresentationFormat>
  <Paragraphs>43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等线 Light</vt:lpstr>
      <vt:lpstr>Arial</vt:lpstr>
      <vt:lpstr>Calibri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331451315@qq.com</dc:creator>
  <cp:lastModifiedBy>331451315@qq.com</cp:lastModifiedBy>
  <cp:revision>9</cp:revision>
  <dcterms:created xsi:type="dcterms:W3CDTF">2025-01-13T07:09:13Z</dcterms:created>
  <dcterms:modified xsi:type="dcterms:W3CDTF">2025-04-30T03:14:13Z</dcterms:modified>
</cp:coreProperties>
</file>