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87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8072"/>
    <a:srgbClr val="00C0FF"/>
    <a:srgbClr val="0703FB"/>
    <a:srgbClr val="0FBEC0"/>
    <a:srgbClr val="17FFF2"/>
    <a:srgbClr val="BE00C1"/>
    <a:srgbClr val="FF0000"/>
    <a:srgbClr val="7A81FF"/>
    <a:srgbClr val="73FEFF"/>
    <a:srgbClr val="D88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5"/>
    <p:restoredTop sz="95631"/>
  </p:normalViewPr>
  <p:slideViewPr>
    <p:cSldViewPr snapToGrid="0" snapToObjects="1" showGuides="1">
      <p:cViewPr varScale="1">
        <p:scale>
          <a:sx n="73" d="100"/>
          <a:sy n="73" d="100"/>
        </p:scale>
        <p:origin x="3312" y="216"/>
      </p:cViewPr>
      <p:guideLst>
        <p:guide orient="horz" pos="3087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 showGuides="1">
      <p:cViewPr varScale="1">
        <p:scale>
          <a:sx n="84" d="100"/>
          <a:sy n="84" d="100"/>
        </p:scale>
        <p:origin x="396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27A74DB-4561-9848-A020-A2E8810CF2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E05933-F760-9249-A6EE-8B73559268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98BE0-8181-D64F-942E-D7FB14BEA86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2D2EE0-E05A-4A46-B939-44D54C7CA7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D41B74-7E64-9C48-9282-C240237046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9DA78-F98F-CD44-BECF-978834941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534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FDB081-ECD1-4A43-A8BB-922495BEB1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8B322-B19B-7944-AD28-4F63898F4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649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745F0-5788-5C47-B93F-0ED4C95EC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90DE1-B73C-704C-B74B-30A5A8E7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2" indent="0" algn="ctr">
              <a:buNone/>
              <a:defRPr sz="1125"/>
            </a:lvl2pPr>
            <a:lvl3pPr marL="514344" indent="0" algn="ctr">
              <a:buNone/>
              <a:defRPr sz="1013"/>
            </a:lvl3pPr>
            <a:lvl4pPr marL="771516" indent="0" algn="ctr">
              <a:buNone/>
              <a:defRPr sz="900"/>
            </a:lvl4pPr>
            <a:lvl5pPr marL="1028689" indent="0" algn="ctr">
              <a:buNone/>
              <a:defRPr sz="900"/>
            </a:lvl5pPr>
            <a:lvl6pPr marL="1285861" indent="0" algn="ctr">
              <a:buNone/>
              <a:defRPr sz="900"/>
            </a:lvl6pPr>
            <a:lvl7pPr marL="1543033" indent="0" algn="ctr">
              <a:buNone/>
              <a:defRPr sz="900"/>
            </a:lvl7pPr>
            <a:lvl8pPr marL="1800205" indent="0" algn="ctr">
              <a:buNone/>
              <a:defRPr sz="900"/>
            </a:lvl8pPr>
            <a:lvl9pPr marL="2057377" indent="0" algn="ctr">
              <a:buNone/>
              <a:defRPr sz="9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127D1-B01B-CB45-A220-67C47867B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7B9DF-BC9F-FA42-BFAE-C82A2C2BA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DD9D0-577B-A647-BB3E-24A337859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6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88DA3-6E37-2B46-AA00-DC2C1C89D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9320CE-C914-7546-A51B-75E3C829A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5B919-BD9A-9344-AF63-F81466B9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06992-7CF3-0842-91AB-888F963FB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8DE53-4343-8547-AA4F-6D532FA0A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30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FA18AC-8E50-8547-92F0-99AA9B512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FA53AA-EAB3-BE46-987F-A17A4B1F0E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C63BE-A2CB-7B44-B3FD-F44C4930C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16923-E0B5-8748-9119-1E28B3661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CE3D6-47EC-F247-BB2F-973E774B6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948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49B79-B05C-FA4F-A19A-249190FA8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181827-CE73-6246-965D-4C014D891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BB252-D27E-AB47-A323-2A251E27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2FB28-ED69-CE43-9DF2-F6AC98EEF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48BEA-D33D-FD4C-8F2C-CE31A578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34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9CDB67-A1BE-904B-8776-EE9FD3A74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FA830D-6106-A748-BE03-BCFCA9810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2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44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16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689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61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33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0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37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96DB6A-6C5B-C441-AD84-9140E554D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DAB18-C526-4744-8465-305C0E031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3556A-F71A-4A41-BAB8-DDBACCFA2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098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BCE8B-9A53-4842-A6D9-5A7952A99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910FA3-D208-5843-B8E7-27A7A5EBA7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145775-0E30-4A4B-B5D8-7699A6BDFB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27874-3A3D-A143-9EA7-D18C5A917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5DBEC-3B04-A144-9042-C6548A44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B93585-93EE-1445-BE19-BC0A4C251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0ECC0-3EF3-6543-AE2D-94DB59EFA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09FF4-2A96-BF49-9AF7-BCC51F6B2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56BF7-164B-794F-BA16-0180186C26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4804CF7-6EB8-0746-A431-C09A0D6711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2" indent="0">
              <a:buNone/>
              <a:defRPr sz="1125" b="1"/>
            </a:lvl2pPr>
            <a:lvl3pPr marL="514344" indent="0">
              <a:buNone/>
              <a:defRPr sz="1013" b="1"/>
            </a:lvl3pPr>
            <a:lvl4pPr marL="771516" indent="0">
              <a:buNone/>
              <a:defRPr sz="900" b="1"/>
            </a:lvl4pPr>
            <a:lvl5pPr marL="1028689" indent="0">
              <a:buNone/>
              <a:defRPr sz="900" b="1"/>
            </a:lvl5pPr>
            <a:lvl6pPr marL="1285861" indent="0">
              <a:buNone/>
              <a:defRPr sz="900" b="1"/>
            </a:lvl6pPr>
            <a:lvl7pPr marL="1543033" indent="0">
              <a:buNone/>
              <a:defRPr sz="900" b="1"/>
            </a:lvl7pPr>
            <a:lvl8pPr marL="1800205" indent="0">
              <a:buNone/>
              <a:defRPr sz="900" b="1"/>
            </a:lvl8pPr>
            <a:lvl9pPr marL="2057377" indent="0">
              <a:buNone/>
              <a:defRPr sz="9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F32D30-DF48-C64E-B0CE-FAE5061E0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9E54A4-E9B0-6843-A88D-D729E1F95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01C624-6FAF-B342-8D00-8704F2A64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DFCEA4-6C12-CE41-9ED6-F3F53D60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30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056E3-B596-FE4C-BA33-2DD847E24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7DEA8B-4530-BF4B-903F-367B4544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3DE5A9-BBA5-5848-9C35-586B07A0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E5787D-8004-534D-AA24-FA77EBEC0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30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16B287-DD35-DB4A-B2D2-4E7F27F47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E54772-B228-064F-9F46-AB6A9C46C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70B3C1-A01F-3F40-8471-32EED4D63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31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68B3D-DFB8-E04E-90EB-3EBAE9BC8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2CB6D-6EC7-9F42-A11B-C0D68A032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3EED3-15DA-8744-825C-64141CB971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2" indent="0">
              <a:buNone/>
              <a:defRPr sz="788"/>
            </a:lvl2pPr>
            <a:lvl3pPr marL="514344" indent="0">
              <a:buNone/>
              <a:defRPr sz="675"/>
            </a:lvl3pPr>
            <a:lvl4pPr marL="771516" indent="0">
              <a:buNone/>
              <a:defRPr sz="563"/>
            </a:lvl4pPr>
            <a:lvl5pPr marL="1028689" indent="0">
              <a:buNone/>
              <a:defRPr sz="563"/>
            </a:lvl5pPr>
            <a:lvl6pPr marL="1285861" indent="0">
              <a:buNone/>
              <a:defRPr sz="563"/>
            </a:lvl6pPr>
            <a:lvl7pPr marL="1543033" indent="0">
              <a:buNone/>
              <a:defRPr sz="563"/>
            </a:lvl7pPr>
            <a:lvl8pPr marL="1800205" indent="0">
              <a:buNone/>
              <a:defRPr sz="563"/>
            </a:lvl8pPr>
            <a:lvl9pPr marL="2057377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29735-F264-0145-9388-68DF6A011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8C137-29CD-4D4A-B309-3257A1D49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87EC78-311C-7D4C-8EE6-BC791AC3A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90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5301D-CB9A-6F40-80EF-4298462BE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2BCE0B-EF61-8C4F-B4DC-7F62280AA6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2" indent="0">
              <a:buNone/>
              <a:defRPr sz="1575"/>
            </a:lvl2pPr>
            <a:lvl3pPr marL="514344" indent="0">
              <a:buNone/>
              <a:defRPr sz="1350"/>
            </a:lvl3pPr>
            <a:lvl4pPr marL="771516" indent="0">
              <a:buNone/>
              <a:defRPr sz="1125"/>
            </a:lvl4pPr>
            <a:lvl5pPr marL="1028689" indent="0">
              <a:buNone/>
              <a:defRPr sz="1125"/>
            </a:lvl5pPr>
            <a:lvl6pPr marL="1285861" indent="0">
              <a:buNone/>
              <a:defRPr sz="1125"/>
            </a:lvl6pPr>
            <a:lvl7pPr marL="1543033" indent="0">
              <a:buNone/>
              <a:defRPr sz="1125"/>
            </a:lvl7pPr>
            <a:lvl8pPr marL="1800205" indent="0">
              <a:buNone/>
              <a:defRPr sz="1125"/>
            </a:lvl8pPr>
            <a:lvl9pPr marL="2057377" indent="0">
              <a:buNone/>
              <a:defRPr sz="1125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63087B-2A4F-C045-84BE-BA17483D1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2" indent="0">
              <a:buNone/>
              <a:defRPr sz="788"/>
            </a:lvl2pPr>
            <a:lvl3pPr marL="514344" indent="0">
              <a:buNone/>
              <a:defRPr sz="675"/>
            </a:lvl3pPr>
            <a:lvl4pPr marL="771516" indent="0">
              <a:buNone/>
              <a:defRPr sz="563"/>
            </a:lvl4pPr>
            <a:lvl5pPr marL="1028689" indent="0">
              <a:buNone/>
              <a:defRPr sz="563"/>
            </a:lvl5pPr>
            <a:lvl6pPr marL="1285861" indent="0">
              <a:buNone/>
              <a:defRPr sz="563"/>
            </a:lvl6pPr>
            <a:lvl7pPr marL="1543033" indent="0">
              <a:buNone/>
              <a:defRPr sz="563"/>
            </a:lvl7pPr>
            <a:lvl8pPr marL="1800205" indent="0">
              <a:buNone/>
              <a:defRPr sz="563"/>
            </a:lvl8pPr>
            <a:lvl9pPr marL="2057377" indent="0">
              <a:buNone/>
              <a:defRPr sz="563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22F703-C809-384E-B538-6B1384500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E694F-F3A7-0349-A40B-1F578E0A7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9FB424-FA08-E64B-AFB2-30BB7C4AF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96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6272C-C9B8-7448-8E6F-082F4783D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E6226-9889-2E4A-A98F-24B11DD516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28F68F-6EB4-744B-82D4-E082DD25A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DF1695-ED8C-DD47-9C79-6742F46849EE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734690-2C73-A645-8959-1016A4E0A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17478-166E-D14E-A57D-75B714907C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58E25C-6525-9F4A-9A56-2EE30D8280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06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44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6" indent="-128586" algn="l" defTabSz="514344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5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03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75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47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19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791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64" indent="-128586" algn="l" defTabSz="514344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2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44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16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89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61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33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05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77" algn="l" defTabSz="514344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20B8697-9F3B-CE2C-96A5-971BC2CB8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8002" y="0"/>
            <a:ext cx="2340000" cy="2340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206BE7-367F-F384-014B-A0574E30B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340000" cy="2340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9280404-1CB0-A1C1-EDB3-B284F30AB3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9000" y="0"/>
            <a:ext cx="2340000" cy="23400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5367653-8D65-5FAC-7C17-A30E5C0E6F55}"/>
              </a:ext>
            </a:extLst>
          </p:cNvPr>
          <p:cNvSpPr txBox="1"/>
          <p:nvPr/>
        </p:nvSpPr>
        <p:spPr>
          <a:xfrm>
            <a:off x="0" y="0"/>
            <a:ext cx="235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713496-7E94-E163-F84D-E6B0ED82BF36}"/>
              </a:ext>
            </a:extLst>
          </p:cNvPr>
          <p:cNvSpPr txBox="1"/>
          <p:nvPr/>
        </p:nvSpPr>
        <p:spPr>
          <a:xfrm>
            <a:off x="4509002" y="0"/>
            <a:ext cx="235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1DD1D-A41B-2226-4D68-B840B7B3B526}"/>
              </a:ext>
            </a:extLst>
          </p:cNvPr>
          <p:cNvSpPr txBox="1"/>
          <p:nvPr/>
        </p:nvSpPr>
        <p:spPr>
          <a:xfrm>
            <a:off x="2259000" y="0"/>
            <a:ext cx="2355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12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907F7C-08EE-D9A4-8F47-D2DAB4E642E5}"/>
              </a:ext>
            </a:extLst>
          </p:cNvPr>
          <p:cNvSpPr txBox="1"/>
          <p:nvPr/>
        </p:nvSpPr>
        <p:spPr>
          <a:xfrm>
            <a:off x="200946" y="2510912"/>
            <a:ext cx="6456107" cy="2275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GB" sz="1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Supplementary Fig. 1. Boxplot of 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GB" sz="12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short fragment proportion and (</a:t>
            </a:r>
            <a:r>
              <a:rPr lang="en-GB" sz="12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short to long size ratio in healthy individuals, LFS patients without cancer, and LFS patients with active cancer. (</a:t>
            </a:r>
            <a:r>
              <a:rPr lang="en-GB" sz="12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ROC curves for differentiating LFS patients with and without cancer using short fragment proportion, short-to-long size ratio, and intra- to inter-</a:t>
            </a:r>
            <a:r>
              <a:rPr lang="en-GB" sz="1200" dirty="0" err="1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nucleosomal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amplitude and scale ratios. Samples with fewer than one million DNA molecules were excluded from the analysis. The scale ratio showed a higher, but not statistically significant, improvement in comparison with the amplitude ratio (P = 0.66, DeLong test), the short fragment proportion (</a:t>
            </a:r>
            <a:r>
              <a:rPr lang="en-GB" sz="12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0.39, DeLong test) and the short-to-long size ratio (</a:t>
            </a:r>
            <a:r>
              <a:rPr lang="en-GB" sz="1200" i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</a:t>
            </a:r>
            <a:r>
              <a:rPr lang="en-GB" sz="12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0.43, DeLong test).</a:t>
            </a:r>
            <a:endParaRPr lang="en-GB" sz="1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22330D-CC65-6C31-2F30-7D716A3832CA}"/>
              </a:ext>
            </a:extLst>
          </p:cNvPr>
          <p:cNvSpPr txBox="1"/>
          <p:nvPr/>
        </p:nvSpPr>
        <p:spPr>
          <a:xfrm>
            <a:off x="6894" y="9536668"/>
            <a:ext cx="2888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Supplementary Fig. 1</a:t>
            </a:r>
          </a:p>
        </p:txBody>
      </p:sp>
    </p:spTree>
    <p:extLst>
      <p:ext uri="{BB962C8B-B14F-4D97-AF65-F5344CB8AC3E}">
        <p14:creationId xmlns:p14="http://schemas.microsoft.com/office/powerpoint/2010/main" val="370633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" id="{C4E475D3-15D6-4C48-9588-673F267E2483}" vid="{DCAEEF0F-9C0F-B64E-98DC-DF78A3289B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2902</TotalTime>
  <Words>142</Words>
  <Application>Microsoft Macintosh PowerPoint</Application>
  <PresentationFormat>A4 Paper (210x297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 Zhou</dc:creator>
  <cp:lastModifiedBy>Ze Zhou</cp:lastModifiedBy>
  <cp:revision>107</cp:revision>
  <dcterms:created xsi:type="dcterms:W3CDTF">2025-04-09T15:55:15Z</dcterms:created>
  <dcterms:modified xsi:type="dcterms:W3CDTF">2025-09-19T19:30:18Z</dcterms:modified>
</cp:coreProperties>
</file>