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6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7" d="100"/>
          <a:sy n="77" d="100"/>
        </p:scale>
        <p:origin x="835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AECDEA4-88D5-4DC6-A338-D731400B912F}" type="datetimeFigureOut">
              <a:rPr kumimoji="1" lang="ja-JP" altLang="en-US" smtClean="0"/>
              <a:t>2025/9/19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42D0286-7869-4F09-9E6D-2C6EA01EFDE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505827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D446ECD-594B-C93C-8FE5-73559A65BA1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4E24225F-C297-CC94-2FFB-83ED409AC10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47F5CE8-33EB-50AE-69AD-79693FDA37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7BE4E-40BF-4038-9E76-B539DD5C1DBD}" type="datetimeFigureOut">
              <a:rPr kumimoji="1" lang="ja-JP" altLang="en-US" smtClean="0"/>
              <a:t>2025/9/19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A232FE6-485C-2436-226B-2E24DD4F51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22CAF7A-B9C2-36FA-A1CB-AB2124A560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5BC751-BC9B-4BFE-B8B8-AE24C979FC7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387949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178C930-AF7B-5C54-0622-9797055E61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43DD0B02-AA35-7A05-6A40-14952C55CD3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7C9B84A-4CA8-2DD4-C27F-10BAC76925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7BE4E-40BF-4038-9E76-B539DD5C1DBD}" type="datetimeFigureOut">
              <a:rPr kumimoji="1" lang="ja-JP" altLang="en-US" smtClean="0"/>
              <a:t>2025/9/19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3EF8560-F98E-9717-2076-0A620F383A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BF0E35D-9573-D414-E14F-F7D85E8637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5BC751-BC9B-4BFE-B8B8-AE24C979FC7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53644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BCE8924F-93C7-1EDA-D859-A4EBC9373D2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A5DACF1D-D1AD-3DBB-DAD1-E589E50723B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91E37C5-81B8-9A30-B31B-65C3AD018A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7BE4E-40BF-4038-9E76-B539DD5C1DBD}" type="datetimeFigureOut">
              <a:rPr kumimoji="1" lang="ja-JP" altLang="en-US" smtClean="0"/>
              <a:t>2025/9/19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C8D83FE-AB19-D61B-B6DF-94CC705467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111FBDF-86B8-0846-9C43-3BF1D16EE9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5BC751-BC9B-4BFE-B8B8-AE24C979FC7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974484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DA89C47-E04A-E058-23DE-211DE4DFCB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C3847E4-A060-F059-CA75-48EE82E6FD7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49F3C34-5A8E-2A20-638B-7CA584F5D1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7BE4E-40BF-4038-9E76-B539DD5C1DBD}" type="datetimeFigureOut">
              <a:rPr kumimoji="1" lang="ja-JP" altLang="en-US" smtClean="0"/>
              <a:t>2025/9/19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BFF07E9-8788-51B1-265B-E1F3F46D4F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1432FFE-6C8F-1936-C96D-66F9D4E0BE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5BC751-BC9B-4BFE-B8B8-AE24C979FC7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910768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2F274BD-9F25-3DF2-4ED8-2A8485A18D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04666C76-9A85-80D3-2367-95D2105E1BF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2244C73-E726-38E0-8000-355F11C8AA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7BE4E-40BF-4038-9E76-B539DD5C1DBD}" type="datetimeFigureOut">
              <a:rPr kumimoji="1" lang="ja-JP" altLang="en-US" smtClean="0"/>
              <a:t>2025/9/19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316551D-D1B9-817F-8DBF-E868C7B4B9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515C629-F8DA-2DAD-685A-D4541A03F3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5BC751-BC9B-4BFE-B8B8-AE24C979FC7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794763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362B62E-219F-CB3C-2159-27EFB9DAE7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50D82BA3-6905-B216-599D-66F060B7D39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0C2C346B-200D-584C-F8C1-080C5FB4D61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7F47AF90-3CD8-F182-C8BF-C487E2D090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7BE4E-40BF-4038-9E76-B539DD5C1DBD}" type="datetimeFigureOut">
              <a:rPr kumimoji="1" lang="ja-JP" altLang="en-US" smtClean="0"/>
              <a:t>2025/9/19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27DB63EF-957C-63F3-6CCA-88E2F160AB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70C8F64-1B30-15D5-616B-49DA68E546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5BC751-BC9B-4BFE-B8B8-AE24C979FC7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89920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7B1C675-31B0-86F8-9CF1-29B6A6E213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2DCC6764-7A2C-3B2D-806A-C31FD46B06C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B068E09E-C436-467C-7303-577843E6844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AD119E68-A588-9C8F-DA5A-EE2254396EB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22F29182-0AB8-A2DC-5F1E-EFBADC4E525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9A9230F4-61B4-0470-0DBC-95B6C60410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7BE4E-40BF-4038-9E76-B539DD5C1DBD}" type="datetimeFigureOut">
              <a:rPr kumimoji="1" lang="ja-JP" altLang="en-US" smtClean="0"/>
              <a:t>2025/9/19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307F4104-86CE-33EA-6920-62CC97A408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FC104CF3-99D1-5A60-9AB5-12F4B0275F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5BC751-BC9B-4BFE-B8B8-AE24C979FC7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533729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18CBBAE-275B-7B11-5B1A-1BBB1BCA6B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6BA60A7C-7059-B003-DF50-7BD3EF793F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7BE4E-40BF-4038-9E76-B539DD5C1DBD}" type="datetimeFigureOut">
              <a:rPr kumimoji="1" lang="ja-JP" altLang="en-US" smtClean="0"/>
              <a:t>2025/9/19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E18A1198-90E2-1EBB-D2B1-C2D9BEFFCF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F0B93685-BAD8-7BB2-3E62-2735640163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5BC751-BC9B-4BFE-B8B8-AE24C979FC7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335724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DE042221-9641-0034-2FF4-DC6520DA32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7BE4E-40BF-4038-9E76-B539DD5C1DBD}" type="datetimeFigureOut">
              <a:rPr kumimoji="1" lang="ja-JP" altLang="en-US" smtClean="0"/>
              <a:t>2025/9/19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617C0C14-D9BF-7B59-D1C3-FFCD7BCDA8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434A7758-3BF1-4FAB-185E-E3EAB16695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5BC751-BC9B-4BFE-B8B8-AE24C979FC7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940650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B3C3AAC-7C81-3B98-18F9-9CD8BB8776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C930E10F-AD65-217F-C23E-209D14F38FD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7AD1B70A-B7A0-8476-6C69-DE9D227DF0A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6D2984DA-F16E-C4DC-E1CB-67D927475C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7BE4E-40BF-4038-9E76-B539DD5C1DBD}" type="datetimeFigureOut">
              <a:rPr kumimoji="1" lang="ja-JP" altLang="en-US" smtClean="0"/>
              <a:t>2025/9/19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5B056273-CDE1-A038-03E2-6E6F2EF132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FA334617-459A-F038-AFC8-1AF8FD657E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5BC751-BC9B-4BFE-B8B8-AE24C979FC7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284760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1A58F30-EF96-5E23-51C3-A35FEDB2EB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179B3235-838B-4468-DF3C-015AF96514D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737AEA3B-3847-508F-275F-21D0A912E86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85D880A4-48B2-8712-2FDA-73E894B691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7BE4E-40BF-4038-9E76-B539DD5C1DBD}" type="datetimeFigureOut">
              <a:rPr kumimoji="1" lang="ja-JP" altLang="en-US" smtClean="0"/>
              <a:t>2025/9/19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5B33606A-6A19-8F35-388D-F2FA273132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0775A265-940A-B971-6206-1A8B42206D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5BC751-BC9B-4BFE-B8B8-AE24C979FC7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522758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7A98428A-071A-5EE5-CF5F-1969B7999D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61849DC0-DBFE-1DEF-6652-4570E8EB557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80B222A-1A02-17C4-449E-4959DE73270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37BE4E-40BF-4038-9E76-B539DD5C1DBD}" type="datetimeFigureOut">
              <a:rPr kumimoji="1" lang="ja-JP" altLang="en-US" smtClean="0"/>
              <a:t>2025/9/19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562FE3A-C1ED-D9C7-02A4-9416EA9E76B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A61916B-2A6A-AB38-4054-D27F4D48DCD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5BC751-BC9B-4BFE-B8B8-AE24C979FC7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593380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オブジェクト 1">
            <a:extLst>
              <a:ext uri="{FF2B5EF4-FFF2-40B4-BE49-F238E27FC236}">
                <a16:creationId xmlns:a16="http://schemas.microsoft.com/office/drawing/2014/main" id="{BF95FE7B-0DAC-B39C-FCFE-CBF1A2C841E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13122387"/>
              </p:ext>
            </p:extLst>
          </p:nvPr>
        </p:nvGraphicFramePr>
        <p:xfrm>
          <a:off x="1177301" y="1560443"/>
          <a:ext cx="8225211" cy="407269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Prism 8" r:id="rId2" imgW="8940185" imgH="4426808" progId="Prism8.Document">
                  <p:embed/>
                </p:oleObj>
              </mc:Choice>
              <mc:Fallback>
                <p:oleObj name="Prism 8" r:id="rId2" imgW="8940185" imgH="4426808" progId="Prism8.Document">
                  <p:embed/>
                  <p:pic>
                    <p:nvPicPr>
                      <p:cNvPr id="2" name="オブジェクト 1">
                        <a:extLst>
                          <a:ext uri="{FF2B5EF4-FFF2-40B4-BE49-F238E27FC236}">
                            <a16:creationId xmlns:a16="http://schemas.microsoft.com/office/drawing/2014/main" id="{BF95FE7B-0DAC-B39C-FCFE-CBF1A2C841E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1177301" y="1560443"/>
                        <a:ext cx="8225211" cy="407269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184AEA3A-FF7E-9386-5095-664D1EFFAC56}"/>
              </a:ext>
            </a:extLst>
          </p:cNvPr>
          <p:cNvSpPr txBox="1"/>
          <p:nvPr/>
        </p:nvSpPr>
        <p:spPr>
          <a:xfrm>
            <a:off x="685442" y="248479"/>
            <a:ext cx="27254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/>
              <a:t>Supplementary Figure 1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0011072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769</TotalTime>
  <Words>3</Words>
  <Application>Microsoft Office PowerPoint</Application>
  <PresentationFormat>ワイド画面</PresentationFormat>
  <Paragraphs>1</Paragraphs>
  <Slides>1</Slides>
  <Notes>0</Notes>
  <HiddenSlides>0</HiddenSlides>
  <MMClips>0</MMClips>
  <ScaleCrop>false</ScaleCrop>
  <HeadingPairs>
    <vt:vector size="8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埋め込まれた OLE サーバー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游ゴシック</vt:lpstr>
      <vt:lpstr>游ゴシック Light</vt:lpstr>
      <vt:lpstr>Arial</vt:lpstr>
      <vt:lpstr>Office テーマ</vt:lpstr>
      <vt:lpstr>Prism 8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真 荻</dc:creator>
  <cp:lastModifiedBy>真 荻</cp:lastModifiedBy>
  <cp:revision>85</cp:revision>
  <dcterms:created xsi:type="dcterms:W3CDTF">2025-03-27T21:32:14Z</dcterms:created>
  <dcterms:modified xsi:type="dcterms:W3CDTF">2025-09-19T03:33:32Z</dcterms:modified>
</cp:coreProperties>
</file>