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23.emf"/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8" Type="http://schemas.openxmlformats.org/officeDocument/2006/relationships/tags" Target="../tags/tag8.xml"/><Relationship Id="rId7" Type="http://schemas.openxmlformats.org/officeDocument/2006/relationships/image" Target="../media/image6.jpeg"/><Relationship Id="rId6" Type="http://schemas.openxmlformats.org/officeDocument/2006/relationships/tags" Target="../tags/tag7.xml"/><Relationship Id="rId5" Type="http://schemas.openxmlformats.org/officeDocument/2006/relationships/image" Target="../media/image5.jpeg"/><Relationship Id="rId4" Type="http://schemas.openxmlformats.org/officeDocument/2006/relationships/tags" Target="../tags/tag6.xml"/><Relationship Id="rId37" Type="http://schemas.openxmlformats.org/officeDocument/2006/relationships/notesSlide" Target="../notesSlides/notesSlide2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22.xml"/><Relationship Id="rId34" Type="http://schemas.openxmlformats.org/officeDocument/2006/relationships/tags" Target="../tags/tag21.xml"/><Relationship Id="rId33" Type="http://schemas.openxmlformats.org/officeDocument/2006/relationships/image" Target="../media/image19.jpeg"/><Relationship Id="rId32" Type="http://schemas.openxmlformats.org/officeDocument/2006/relationships/tags" Target="../tags/tag20.xml"/><Relationship Id="rId31" Type="http://schemas.openxmlformats.org/officeDocument/2006/relationships/image" Target="../media/image18.jpeg"/><Relationship Id="rId30" Type="http://schemas.openxmlformats.org/officeDocument/2006/relationships/tags" Target="../tags/tag19.xml"/><Relationship Id="rId3" Type="http://schemas.openxmlformats.org/officeDocument/2006/relationships/image" Target="../media/image4.jpeg"/><Relationship Id="rId29" Type="http://schemas.openxmlformats.org/officeDocument/2006/relationships/image" Target="../media/image17.jpeg"/><Relationship Id="rId28" Type="http://schemas.openxmlformats.org/officeDocument/2006/relationships/tags" Target="../tags/tag18.xml"/><Relationship Id="rId27" Type="http://schemas.openxmlformats.org/officeDocument/2006/relationships/image" Target="../media/image16.jpeg"/><Relationship Id="rId26" Type="http://schemas.openxmlformats.org/officeDocument/2006/relationships/tags" Target="../tags/tag17.xml"/><Relationship Id="rId25" Type="http://schemas.openxmlformats.org/officeDocument/2006/relationships/image" Target="../media/image15.jpeg"/><Relationship Id="rId24" Type="http://schemas.openxmlformats.org/officeDocument/2006/relationships/tags" Target="../tags/tag16.xml"/><Relationship Id="rId23" Type="http://schemas.openxmlformats.org/officeDocument/2006/relationships/image" Target="../media/image14.jpeg"/><Relationship Id="rId22" Type="http://schemas.openxmlformats.org/officeDocument/2006/relationships/tags" Target="../tags/tag15.xml"/><Relationship Id="rId21" Type="http://schemas.openxmlformats.org/officeDocument/2006/relationships/image" Target="../media/image13.jpeg"/><Relationship Id="rId20" Type="http://schemas.openxmlformats.org/officeDocument/2006/relationships/tags" Target="../tags/tag14.xml"/><Relationship Id="rId2" Type="http://schemas.openxmlformats.org/officeDocument/2006/relationships/tags" Target="../tags/tag5.xml"/><Relationship Id="rId19" Type="http://schemas.openxmlformats.org/officeDocument/2006/relationships/image" Target="../media/image12.jpeg"/><Relationship Id="rId18" Type="http://schemas.openxmlformats.org/officeDocument/2006/relationships/tags" Target="../tags/tag13.xml"/><Relationship Id="rId17" Type="http://schemas.openxmlformats.org/officeDocument/2006/relationships/image" Target="../media/image11.jpeg"/><Relationship Id="rId16" Type="http://schemas.openxmlformats.org/officeDocument/2006/relationships/tags" Target="../tags/tag12.xml"/><Relationship Id="rId15" Type="http://schemas.openxmlformats.org/officeDocument/2006/relationships/image" Target="../media/image10.jpeg"/><Relationship Id="rId14" Type="http://schemas.openxmlformats.org/officeDocument/2006/relationships/tags" Target="../tags/tag11.xml"/><Relationship Id="rId13" Type="http://schemas.openxmlformats.org/officeDocument/2006/relationships/image" Target="../media/image9.jpeg"/><Relationship Id="rId12" Type="http://schemas.openxmlformats.org/officeDocument/2006/relationships/tags" Target="../tags/tag10.xml"/><Relationship Id="rId11" Type="http://schemas.openxmlformats.org/officeDocument/2006/relationships/image" Target="../media/image8.jpeg"/><Relationship Id="rId10" Type="http://schemas.openxmlformats.org/officeDocument/2006/relationships/tags" Target="../tags/tag9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3.e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22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1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0.emf"/><Relationship Id="rId11" Type="http://schemas.openxmlformats.org/officeDocument/2006/relationships/notesSlide" Target="../notesSlides/notesSlide3.xml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Group 8"/>
          <p:cNvGrpSpPr/>
          <p:nvPr/>
        </p:nvGrpSpPr>
        <p:grpSpPr>
          <a:xfrm>
            <a:off x="0" y="1600200"/>
            <a:ext cx="12010390" cy="3657600"/>
            <a:chOff x="0" y="2520"/>
            <a:chExt cx="18914" cy="5760"/>
          </a:xfrm>
        </p:grpSpPr>
        <p:grpSp>
          <p:nvGrpSpPr>
            <p:cNvPr id="4" name="Group 3"/>
            <p:cNvGrpSpPr/>
            <p:nvPr/>
          </p:nvGrpSpPr>
          <p:grpSpPr>
            <a:xfrm>
              <a:off x="284" y="2520"/>
              <a:ext cx="18631" cy="5760"/>
              <a:chOff x="177" y="1593"/>
              <a:chExt cx="18631" cy="576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1"/>
              <a:srcRect l="30029" t="22283" r="32182" b="10651"/>
              <a:stretch>
                <a:fillRect/>
              </a:stretch>
            </p:blipFill>
            <p:spPr>
              <a:xfrm>
                <a:off x="177" y="1593"/>
                <a:ext cx="5773" cy="5760"/>
              </a:xfrm>
              <a:prstGeom prst="rect">
                <a:avLst/>
              </a:prstGeom>
            </p:spPr>
          </p:pic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610" y="1593"/>
                <a:ext cx="5792" cy="5760"/>
              </a:xfrm>
              <a:prstGeom prst="rect">
                <a:avLst/>
              </a:prstGeom>
            </p:spPr>
          </p:pic>
          <p:pic>
            <p:nvPicPr>
              <p:cNvPr id="3" name="Picture 2" descr="Ld Half decay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062" y="2457"/>
                <a:ext cx="5747" cy="4896"/>
              </a:xfrm>
              <a:prstGeom prst="rect">
                <a:avLst/>
              </a:prstGeom>
            </p:spPr>
          </p:pic>
        </p:grpSp>
        <p:sp>
          <p:nvSpPr>
            <p:cNvPr id="6" name="Text Box 5"/>
            <p:cNvSpPr txBox="1"/>
            <p:nvPr>
              <p:custDataLst>
                <p:tags r:id="rId4"/>
              </p:custDataLst>
            </p:nvPr>
          </p:nvSpPr>
          <p:spPr>
            <a:xfrm>
              <a:off x="0" y="2756"/>
              <a:ext cx="812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000" b="1">
                  <a:latin typeface="Calibri" panose="020F0502020204030204" charset="0"/>
                  <a:cs typeface="Calibri" panose="020F0502020204030204" charset="0"/>
                </a:rPr>
                <a:t>A</a:t>
              </a:r>
              <a:endParaRPr lang="en-US" sz="2000" b="1">
                <a:latin typeface="Calibri" panose="020F0502020204030204" charset="0"/>
                <a:cs typeface="Calibri" panose="020F0502020204030204" charset="0"/>
              </a:endParaRPr>
            </a:p>
          </p:txBody>
        </p:sp>
        <p:sp>
          <p:nvSpPr>
            <p:cNvPr id="7" name="Text Box 6"/>
            <p:cNvSpPr txBox="1"/>
            <p:nvPr>
              <p:custDataLst>
                <p:tags r:id="rId5"/>
              </p:custDataLst>
            </p:nvPr>
          </p:nvSpPr>
          <p:spPr>
            <a:xfrm>
              <a:off x="6584" y="2756"/>
              <a:ext cx="812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000" b="1">
                  <a:latin typeface="Calibri" panose="020F0502020204030204" charset="0"/>
                  <a:cs typeface="Calibri" panose="020F0502020204030204" charset="0"/>
                </a:rPr>
                <a:t>B</a:t>
              </a:r>
              <a:endParaRPr lang="en-US" sz="2000" b="1">
                <a:latin typeface="Calibri" panose="020F0502020204030204" charset="0"/>
                <a:cs typeface="Calibri" panose="020F0502020204030204" charset="0"/>
              </a:endParaRPr>
            </a:p>
          </p:txBody>
        </p:sp>
        <p:sp>
          <p:nvSpPr>
            <p:cNvPr id="8" name="Text Box 7"/>
            <p:cNvSpPr txBox="1"/>
            <p:nvPr>
              <p:custDataLst>
                <p:tags r:id="rId6"/>
              </p:custDataLst>
            </p:nvPr>
          </p:nvSpPr>
          <p:spPr>
            <a:xfrm>
              <a:off x="12870" y="2756"/>
              <a:ext cx="812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2000" b="1">
                  <a:latin typeface="Calibri" panose="020F0502020204030204" charset="0"/>
                  <a:cs typeface="Calibri" panose="020F0502020204030204" charset="0"/>
                </a:rPr>
                <a:t>C</a:t>
              </a:r>
              <a:endParaRPr lang="en-US" sz="2000" b="1">
                <a:latin typeface="Calibri" panose="020F0502020204030204" charset="0"/>
                <a:cs typeface="Calibri" panose="020F0502020204030204" charset="0"/>
              </a:endParaRPr>
            </a:p>
          </p:txBody>
        </p:sp>
      </p:grpSp>
      <p:sp>
        <p:nvSpPr>
          <p:cNvPr id="10" name="Text Box 9"/>
          <p:cNvSpPr txBox="1"/>
          <p:nvPr/>
        </p:nvSpPr>
        <p:spPr>
          <a:xfrm>
            <a:off x="177800" y="195580"/>
            <a:ext cx="1790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000" b="1">
                <a:latin typeface="Times New Roman" panose="02020603050405020304" charset="0"/>
                <a:cs typeface="Times New Roman" panose="02020603050405020304" charset="0"/>
              </a:rPr>
              <a:t>Figure S1</a:t>
            </a:r>
            <a:endParaRPr 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0" name="Group 19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44461" y="307340"/>
            <a:ext cx="11689303" cy="6492240"/>
            <a:chOff x="-89" y="-22"/>
            <a:chExt cx="19226" cy="10678"/>
          </a:xfrm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0" y="0"/>
              <a:ext cx="9239" cy="10656"/>
              <a:chOff x="0" y="0"/>
              <a:chExt cx="9346" cy="10779"/>
            </a:xfrm>
          </p:grpSpPr>
          <p:pic>
            <p:nvPicPr>
              <p:cNvPr id="6" name="Picture 5" descr="X2022CZ_FLW.MLM.Rectangular-Manhattan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6384" cy="2736"/>
              </a:xfrm>
              <a:prstGeom prst="rect">
                <a:avLst/>
              </a:prstGeom>
            </p:spPr>
          </p:pic>
          <p:pic>
            <p:nvPicPr>
              <p:cNvPr id="2" name="Picture 1" descr="X2022CZ_FLW.MLM.QQplot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6610" y="0"/>
                <a:ext cx="2736" cy="2736"/>
              </a:xfrm>
              <a:prstGeom prst="rect">
                <a:avLst/>
              </a:prstGeom>
            </p:spPr>
          </p:pic>
          <p:pic>
            <p:nvPicPr>
              <p:cNvPr id="3" name="Picture 2" descr="X2023CZ_FLW.MLM.Rectangular-Manhattan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tretch>
                <a:fillRect/>
              </a:stretch>
            </p:blipFill>
            <p:spPr>
              <a:xfrm>
                <a:off x="0" y="2673"/>
                <a:ext cx="6384" cy="2736"/>
              </a:xfrm>
              <a:prstGeom prst="rect">
                <a:avLst/>
              </a:prstGeom>
            </p:spPr>
          </p:pic>
          <p:pic>
            <p:nvPicPr>
              <p:cNvPr id="4" name="Picture 3" descr="X2023CZ_FLW.MLM.QQplot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/>
              <a:stretch>
                <a:fillRect/>
              </a:stretch>
            </p:blipFill>
            <p:spPr>
              <a:xfrm>
                <a:off x="6610" y="2673"/>
                <a:ext cx="2736" cy="2736"/>
              </a:xfrm>
              <a:prstGeom prst="rect">
                <a:avLst/>
              </a:prstGeom>
            </p:spPr>
          </p:pic>
          <p:pic>
            <p:nvPicPr>
              <p:cNvPr id="5" name="Picture 4" descr="X2025CZ_FLW.MLM.Rectangular-Manhattan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tretch>
                <a:fillRect/>
              </a:stretch>
            </p:blipFill>
            <p:spPr>
              <a:xfrm>
                <a:off x="0" y="5367"/>
                <a:ext cx="6384" cy="2736"/>
              </a:xfrm>
              <a:prstGeom prst="rect">
                <a:avLst/>
              </a:prstGeom>
            </p:spPr>
          </p:pic>
          <p:pic>
            <p:nvPicPr>
              <p:cNvPr id="7" name="Picture 6" descr="X2025CZ_FLW.MLM.QQplot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tretch>
                <a:fillRect/>
              </a:stretch>
            </p:blipFill>
            <p:spPr>
              <a:xfrm>
                <a:off x="6610" y="5367"/>
                <a:ext cx="2736" cy="2736"/>
              </a:xfrm>
              <a:prstGeom prst="rect">
                <a:avLst/>
              </a:prstGeom>
            </p:spPr>
          </p:pic>
          <p:pic>
            <p:nvPicPr>
              <p:cNvPr id="8" name="Picture 7" descr="X2025WJ_FLW.MLM.Rectangular-Manhattan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/>
              <a:stretch>
                <a:fillRect/>
              </a:stretch>
            </p:blipFill>
            <p:spPr>
              <a:xfrm>
                <a:off x="0" y="8043"/>
                <a:ext cx="6384" cy="2736"/>
              </a:xfrm>
              <a:prstGeom prst="rect">
                <a:avLst/>
              </a:prstGeom>
            </p:spPr>
          </p:pic>
          <p:pic>
            <p:nvPicPr>
              <p:cNvPr id="9" name="Picture 8" descr="X2025WJ_FLW.MLM.QQplot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6610" y="8043"/>
                <a:ext cx="2736" cy="2736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9848" y="0"/>
              <a:ext cx="9289" cy="10656"/>
              <a:chOff x="9848" y="0"/>
              <a:chExt cx="9396" cy="10779"/>
            </a:xfrm>
          </p:grpSpPr>
          <p:pic>
            <p:nvPicPr>
              <p:cNvPr id="10" name="Picture 9" descr="X2022CZ_FLR.MLM.Rectangular-Manhattan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9848" y="0"/>
                <a:ext cx="6384" cy="2736"/>
              </a:xfrm>
              <a:prstGeom prst="rect">
                <a:avLst/>
              </a:prstGeom>
            </p:spPr>
          </p:pic>
          <p:pic>
            <p:nvPicPr>
              <p:cNvPr id="11" name="Picture 10" descr="X2022CZ_FLR.MLM.QQplot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16435" y="0"/>
                <a:ext cx="2736" cy="2736"/>
              </a:xfrm>
              <a:prstGeom prst="rect">
                <a:avLst/>
              </a:prstGeom>
            </p:spPr>
          </p:pic>
          <p:pic>
            <p:nvPicPr>
              <p:cNvPr id="12" name="Picture 11" descr="X2023CZ_FLR.MLM.Rectangular-Manhattan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3"/>
              <a:stretch>
                <a:fillRect/>
              </a:stretch>
            </p:blipFill>
            <p:spPr>
              <a:xfrm>
                <a:off x="9848" y="2673"/>
                <a:ext cx="6384" cy="2736"/>
              </a:xfrm>
              <a:prstGeom prst="rect">
                <a:avLst/>
              </a:prstGeom>
            </p:spPr>
          </p:pic>
          <p:pic>
            <p:nvPicPr>
              <p:cNvPr id="13" name="Picture 12" descr="X2023CZ_FLR.MLM.QQplot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25"/>
              <a:stretch>
                <a:fillRect/>
              </a:stretch>
            </p:blipFill>
            <p:spPr>
              <a:xfrm>
                <a:off x="16435" y="2673"/>
                <a:ext cx="2736" cy="2736"/>
              </a:xfrm>
              <a:prstGeom prst="rect">
                <a:avLst/>
              </a:prstGeom>
            </p:spPr>
          </p:pic>
          <p:pic>
            <p:nvPicPr>
              <p:cNvPr id="14" name="Picture 13" descr="X2025CZ_FLR.MLM.Rectangular-Manhattan"/>
              <p:cNvPicPr>
                <a:picLocks noChangeAspect="1"/>
              </p:cNvPicPr>
              <p:nvPr>
                <p:custDataLst>
                  <p:tags r:id="rId26"/>
                </p:custDataLst>
              </p:nvPr>
            </p:nvPicPr>
            <p:blipFill>
              <a:blip r:embed="rId27"/>
              <a:stretch>
                <a:fillRect/>
              </a:stretch>
            </p:blipFill>
            <p:spPr>
              <a:xfrm>
                <a:off x="9888" y="5367"/>
                <a:ext cx="6384" cy="2736"/>
              </a:xfrm>
              <a:prstGeom prst="rect">
                <a:avLst/>
              </a:prstGeom>
            </p:spPr>
          </p:pic>
          <p:pic>
            <p:nvPicPr>
              <p:cNvPr id="15" name="Picture 14" descr="X2025CZ_FLR.MLM.QQplot"/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29"/>
              <a:stretch>
                <a:fillRect/>
              </a:stretch>
            </p:blipFill>
            <p:spPr>
              <a:xfrm>
                <a:off x="16464" y="5367"/>
                <a:ext cx="2736" cy="2736"/>
              </a:xfrm>
              <a:prstGeom prst="rect">
                <a:avLst/>
              </a:prstGeom>
            </p:spPr>
          </p:pic>
          <p:pic>
            <p:nvPicPr>
              <p:cNvPr id="16" name="Picture 15" descr="X2025WJ_FLR.MLM.Rectangular-Manhattan"/>
              <p:cNvPicPr>
                <a:picLocks noChangeAspect="1"/>
              </p:cNvPicPr>
              <p:nvPr>
                <p:custDataLst>
                  <p:tags r:id="rId30"/>
                </p:custDataLst>
              </p:nvPr>
            </p:nvPicPr>
            <p:blipFill>
              <a:blip r:embed="rId31"/>
              <a:stretch>
                <a:fillRect/>
              </a:stretch>
            </p:blipFill>
            <p:spPr>
              <a:xfrm>
                <a:off x="9888" y="8043"/>
                <a:ext cx="6384" cy="2736"/>
              </a:xfrm>
              <a:prstGeom prst="rect">
                <a:avLst/>
              </a:prstGeom>
            </p:spPr>
          </p:pic>
          <p:pic>
            <p:nvPicPr>
              <p:cNvPr id="17" name="Picture 16" descr="X2025WJ_FLR.MLM.QQplot"/>
              <p:cNvPicPr>
                <a:picLocks noChangeAspect="1"/>
              </p:cNvPicPr>
              <p:nvPr>
                <p:custDataLst>
                  <p:tags r:id="rId32"/>
                </p:custDataLst>
              </p:nvPr>
            </p:nvPicPr>
            <p:blipFill>
              <a:blip r:embed="rId33"/>
              <a:stretch>
                <a:fillRect/>
              </a:stretch>
            </p:blipFill>
            <p:spPr>
              <a:xfrm>
                <a:off x="16508" y="8043"/>
                <a:ext cx="2736" cy="2736"/>
              </a:xfrm>
              <a:prstGeom prst="rect">
                <a:avLst/>
              </a:prstGeom>
            </p:spPr>
          </p:pic>
        </p:grpSp>
        <p:sp>
          <p:nvSpPr>
            <p:cNvPr id="18" name="Text Box 17"/>
            <p:cNvSpPr txBox="1"/>
            <p:nvPr>
              <p:custDataLst>
                <p:tags r:id="rId34"/>
              </p:custDataLst>
            </p:nvPr>
          </p:nvSpPr>
          <p:spPr>
            <a:xfrm>
              <a:off x="-89" y="-22"/>
              <a:ext cx="454" cy="5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sz="2000" b="1">
                  <a:latin typeface="Times New Roman" panose="02020603050405020304" charset="0"/>
                  <a:cs typeface="Times New Roman" panose="02020603050405020304" charset="0"/>
                </a:rPr>
                <a:t>A</a:t>
              </a:r>
              <a:endParaRPr lang="en-US" sz="20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9" name="Text Box 18"/>
            <p:cNvSpPr txBox="1"/>
            <p:nvPr>
              <p:custDataLst>
                <p:tags r:id="rId35"/>
              </p:custDataLst>
            </p:nvPr>
          </p:nvSpPr>
          <p:spPr>
            <a:xfrm>
              <a:off x="9766" y="0"/>
              <a:ext cx="454" cy="5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sz="2000" b="1">
                  <a:latin typeface="Times New Roman" panose="02020603050405020304" charset="0"/>
                  <a:cs typeface="Times New Roman" panose="02020603050405020304" charset="0"/>
                </a:rPr>
                <a:t>B</a:t>
              </a:r>
              <a:endParaRPr lang="en-US" sz="20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23" name="Text Box 22"/>
          <p:cNvSpPr txBox="1"/>
          <p:nvPr/>
        </p:nvSpPr>
        <p:spPr>
          <a:xfrm>
            <a:off x="0" y="22225"/>
            <a:ext cx="17900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600" b="1">
                <a:latin typeface="Times New Roman" panose="02020603050405020304" charset="0"/>
                <a:cs typeface="Times New Roman" panose="02020603050405020304" charset="0"/>
              </a:rPr>
              <a:t>Figure S2</a:t>
            </a:r>
            <a:endParaRPr lang="en-US" sz="1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1273810" y="182880"/>
            <a:ext cx="9645551" cy="6492240"/>
            <a:chOff x="0" y="0"/>
            <a:chExt cx="13511" cy="9094"/>
          </a:xfrm>
        </p:grpSpPr>
        <p:graphicFrame>
          <p:nvGraphicFramePr>
            <p:cNvPr id="4" name="Object 3"/>
            <p:cNvGraphicFramePr/>
            <p:nvPr/>
          </p:nvGraphicFramePr>
          <p:xfrm>
            <a:off x="5830" y="92"/>
            <a:ext cx="7681" cy="4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1" imgW="5067300" imgH="2962275" progId="Prism9.Document">
                    <p:embed/>
                  </p:oleObj>
                </mc:Choice>
                <mc:Fallback>
                  <p:oleObj name="" r:id="rId1" imgW="5067300" imgH="2962275" progId="Prism9.Document">
                    <p:embed/>
                    <p:pic>
                      <p:nvPicPr>
                        <p:cNvPr id="0" name="Picture 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5830" y="92"/>
                          <a:ext cx="7681" cy="43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/>
            <p:nvPr/>
          </p:nvGraphicFramePr>
          <p:xfrm>
            <a:off x="0" y="0"/>
            <a:ext cx="5434" cy="44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3" imgW="3638550" imgH="3019425" progId="Prism9.Document">
                    <p:embed/>
                  </p:oleObj>
                </mc:Choice>
                <mc:Fallback>
                  <p:oleObj name="" r:id="rId3" imgW="3638550" imgH="3019425" progId="Prism9.Document">
                    <p:embed/>
                    <p:pic>
                      <p:nvPicPr>
                        <p:cNvPr id="0" name="Picture 1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5434" cy="44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/>
            <p:cNvGraphicFramePr/>
            <p:nvPr/>
          </p:nvGraphicFramePr>
          <p:xfrm>
            <a:off x="5738" y="4736"/>
            <a:ext cx="5440" cy="4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5" imgW="3648075" imgH="2952750" progId="Prism9.Document">
                    <p:embed/>
                  </p:oleObj>
                </mc:Choice>
                <mc:Fallback>
                  <p:oleObj name="" r:id="rId5" imgW="3648075" imgH="2952750" progId="Prism9.Document">
                    <p:embed/>
                    <p:pic>
                      <p:nvPicPr>
                        <p:cNvPr id="0" name="Picture 1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738" y="4736"/>
                          <a:ext cx="5440" cy="43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3"/>
            <p:cNvGraphicFramePr/>
            <p:nvPr/>
          </p:nvGraphicFramePr>
          <p:xfrm>
            <a:off x="0" y="4752"/>
            <a:ext cx="5536" cy="4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" r:id="rId7" imgW="3705225" imgH="2952750" progId="Prism9.Document">
                    <p:embed/>
                  </p:oleObj>
                </mc:Choice>
                <mc:Fallback>
                  <p:oleObj name="" r:id="rId7" imgW="3705225" imgH="2952750" progId="Prism9.Document">
                    <p:embed/>
                    <p:pic>
                      <p:nvPicPr>
                        <p:cNvPr id="0" name="Picture 1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0" y="4752"/>
                          <a:ext cx="5536" cy="43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Text Box 2"/>
          <p:cNvSpPr txBox="1"/>
          <p:nvPr/>
        </p:nvSpPr>
        <p:spPr>
          <a:xfrm>
            <a:off x="177800" y="195580"/>
            <a:ext cx="1790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000" b="1">
                <a:latin typeface="Times New Roman" panose="02020603050405020304" charset="0"/>
                <a:cs typeface="Times New Roman" panose="02020603050405020304" charset="0"/>
              </a:rPr>
              <a:t>Figure S3</a:t>
            </a:r>
            <a:endParaRPr 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Rplo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2240" y="661035"/>
            <a:ext cx="6213475" cy="529336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77800" y="195580"/>
            <a:ext cx="1790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000" b="1">
                <a:latin typeface="Times New Roman" panose="02020603050405020304" charset="0"/>
                <a:cs typeface="Times New Roman" panose="02020603050405020304" charset="0"/>
              </a:rPr>
              <a:t>Figure S4</a:t>
            </a:r>
            <a:endParaRPr 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503.9,&quot;left&quot;:80.7,&quot;top&quot;:14.05,&quot;width&quot;:744.6}"/>
</p:tagLst>
</file>

<file path=ppt/tags/tag2.xml><?xml version="1.0" encoding="utf-8"?>
<p:tagLst xmlns:p="http://schemas.openxmlformats.org/presentationml/2006/main">
  <p:tag name="KSO_WM_DIAGRAM_VIRTUALLY_FRAME" val="{&quot;height&quot;:503.9,&quot;left&quot;:80.7,&quot;top&quot;:14.05,&quot;width&quot;:744.6}"/>
</p:tagLst>
</file>

<file path=ppt/tags/tag3.xml><?xml version="1.0" encoding="utf-8"?>
<p:tagLst xmlns:p="http://schemas.openxmlformats.org/presentationml/2006/main">
  <p:tag name="KSO_WM_DIAGRAM_VIRTUALLY_FRAME" val="{&quot;height&quot;:503.9,&quot;left&quot;:80.7,&quot;top&quot;:14.05,&quot;width&quot;:744.6}"/>
</p:tagLst>
</file>

<file path=ppt/tags/tag4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5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6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7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8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9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0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1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2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3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4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5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6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7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8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19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20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21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ags/tag22.xml><?xml version="1.0" encoding="utf-8"?>
<p:tagLst xmlns:p="http://schemas.openxmlformats.org/presentationml/2006/main">
  <p:tag name="KSO_WM_DIAGRAM_VIRTUALLY_FRAME" val="{&quot;height&quot;:529.9,&quot;left&quot;:19.248897637795274,&quot;top&quot;:6.6,&quot;width&quot;:920.4175590551183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WPS Presentation</Application>
  <PresentationFormat>Widescreen</PresentationFormat>
  <Paragraphs>18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Times New Roman</vt:lpstr>
      <vt:lpstr>Office Theme</vt:lpstr>
      <vt:lpstr>Prism9.Document</vt:lpstr>
      <vt:lpstr>Prism9.Document</vt:lpstr>
      <vt:lpstr>Prism9.Document</vt:lpstr>
      <vt:lpstr>Prism9.Document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Lohani</cp:lastModifiedBy>
  <cp:revision>3</cp:revision>
  <dcterms:created xsi:type="dcterms:W3CDTF">2025-07-23T00:59:00Z</dcterms:created>
  <dcterms:modified xsi:type="dcterms:W3CDTF">2025-09-20T04:35:22Z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53D98EA922644B478A13410A32A3BB50_13</vt:lpwstr>
  </property>
  <property fmtid="{D5CDD505-2E9C-101B-9397-08002B2CF9AE}" pid="3" name="KSOProductBuildVer">
    <vt:lpwstr>1033-12.2.0.22549</vt:lpwstr>
  </property>
</Properties>
</file>