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1" r:id="rId2"/>
    <p:sldId id="257" r:id="rId3"/>
    <p:sldId id="258" r:id="rId4"/>
    <p:sldId id="259" r:id="rId5"/>
    <p:sldId id="260"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35D86E-04AE-4B1A-9F72-05C2AACB0B1B}" v="7" dt="2025-09-18T05:22:29.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92" d="100"/>
          <a:sy n="92" d="100"/>
        </p:scale>
        <p:origin x="295" y="36"/>
      </p:cViewPr>
      <p:guideLst/>
    </p:cSldViewPr>
  </p:slideViewPr>
  <p:notesTextViewPr>
    <p:cViewPr>
      <p:scale>
        <a:sx n="1" d="1"/>
        <a:sy n="1" d="1"/>
      </p:scale>
      <p:origin x="0" y="-11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uda, Harsha" userId="c68d16c2-50ba-4ed2-b1d4-b15f958620f3" providerId="ADAL" clId="{7A849FF1-72AE-4CC8-B0BD-0DB67EF29794}"/>
    <pc:docChg chg="modSld">
      <pc:chgData name="Gouda, Harsha" userId="c68d16c2-50ba-4ed2-b1d4-b15f958620f3" providerId="ADAL" clId="{7A849FF1-72AE-4CC8-B0BD-0DB67EF29794}" dt="2025-09-18T05:21:46.474" v="4" actId="1076"/>
      <pc:docMkLst>
        <pc:docMk/>
      </pc:docMkLst>
      <pc:sldChg chg="addSp modSp">
        <pc:chgData name="Gouda, Harsha" userId="c68d16c2-50ba-4ed2-b1d4-b15f958620f3" providerId="ADAL" clId="{7A849FF1-72AE-4CC8-B0BD-0DB67EF29794}" dt="2025-09-18T05:21:46.474" v="4" actId="1076"/>
        <pc:sldMkLst>
          <pc:docMk/>
          <pc:sldMk cId="2436976161" sldId="262"/>
        </pc:sldMkLst>
        <pc:picChg chg="add mod">
          <ac:chgData name="Gouda, Harsha" userId="c68d16c2-50ba-4ed2-b1d4-b15f958620f3" providerId="ADAL" clId="{7A849FF1-72AE-4CC8-B0BD-0DB67EF29794}" dt="2025-09-18T05:21:46.474" v="4" actId="1076"/>
          <ac:picMkLst>
            <pc:docMk/>
            <pc:sldMk cId="2436976161" sldId="262"/>
            <ac:picMk id="4098" creationId="{05F3F63A-5A44-AB23-560B-72023B1A60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6A9FD-683E-4533-90A0-750AE66B121A}" type="datetimeFigureOut">
              <a:rPr lang="en-US" smtClean="0"/>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10F88-3307-45FB-A402-FAE137C53D54}" type="slidenum">
              <a:rPr lang="en-US" smtClean="0"/>
              <a:t>‹#›</a:t>
            </a:fld>
            <a:endParaRPr lang="en-US"/>
          </a:p>
        </p:txBody>
      </p:sp>
    </p:spTree>
    <p:extLst>
      <p:ext uri="{BB962C8B-B14F-4D97-AF65-F5344CB8AC3E}">
        <p14:creationId xmlns:p14="http://schemas.microsoft.com/office/powerpoint/2010/main" val="165624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FigureS1</a:t>
            </a:r>
            <a:r>
              <a:rPr lang="en-US" sz="1200" b="0" i="0" u="none" strike="noStrike" kern="1200" dirty="0">
                <a:solidFill>
                  <a:schemeClr val="tx1"/>
                </a:solidFill>
                <a:effectLst/>
                <a:latin typeface="+mn-lt"/>
                <a:ea typeface="+mn-ea"/>
                <a:cs typeface="+mn-cs"/>
              </a:rPr>
              <a:t>:Food ontology of 500 dietary ingredients </a:t>
            </a:r>
            <a:r>
              <a:rPr lang="en-US" sz="1200" b="0" i="0" u="none" strike="noStrike" kern="1200" dirty="0" err="1">
                <a:solidFill>
                  <a:schemeClr val="tx1"/>
                </a:solidFill>
                <a:effectLst/>
                <a:latin typeface="+mn-lt"/>
                <a:ea typeface="+mn-ea"/>
                <a:cs typeface="+mn-cs"/>
              </a:rPr>
              <a:t>analysed</a:t>
            </a:r>
            <a:r>
              <a:rPr lang="en-US" sz="1200" b="0" i="0" u="none" strike="noStrike" kern="1200" dirty="0">
                <a:solidFill>
                  <a:schemeClr val="tx1"/>
                </a:solidFill>
                <a:effectLst/>
                <a:latin typeface="+mn-lt"/>
                <a:ea typeface="+mn-ea"/>
                <a:cs typeface="+mn-cs"/>
              </a:rPr>
              <a:t> using the untargeted metabolomics (UHPLC-MS/MS) analysis.</a:t>
            </a:r>
            <a:endParaRPr lang="en-US" dirty="0"/>
          </a:p>
        </p:txBody>
      </p:sp>
      <p:sp>
        <p:nvSpPr>
          <p:cNvPr id="4" name="Slide Number Placeholder 3"/>
          <p:cNvSpPr>
            <a:spLocks noGrp="1"/>
          </p:cNvSpPr>
          <p:nvPr>
            <p:ph type="sldNum" sz="quarter" idx="5"/>
          </p:nvPr>
        </p:nvSpPr>
        <p:spPr/>
        <p:txBody>
          <a:bodyPr/>
          <a:lstStyle/>
          <a:p>
            <a:fld id="{DC310F88-3307-45FB-A402-FAE137C53D54}" type="slidenum">
              <a:rPr lang="en-US" smtClean="0"/>
              <a:t>1</a:t>
            </a:fld>
            <a:endParaRPr lang="en-US"/>
          </a:p>
        </p:txBody>
      </p:sp>
    </p:spTree>
    <p:extLst>
      <p:ext uri="{BB962C8B-B14F-4D97-AF65-F5344CB8AC3E}">
        <p14:creationId xmlns:p14="http://schemas.microsoft.com/office/powerpoint/2010/main" val="413743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FigureS2</a:t>
            </a:r>
            <a:r>
              <a:rPr lang="en-US" sz="1200" b="0" i="0" u="none" strike="noStrike" kern="1200" dirty="0">
                <a:solidFill>
                  <a:schemeClr val="tx1"/>
                </a:solidFill>
                <a:effectLst/>
                <a:latin typeface="+mn-lt"/>
                <a:ea typeface="+mn-ea"/>
                <a:cs typeface="+mn-cs"/>
              </a:rPr>
              <a:t>: UMAP of dietary metabolites based on their distribution in 500 foods. </a:t>
            </a:r>
            <a:endParaRPr lang="en-US" dirty="0"/>
          </a:p>
        </p:txBody>
      </p:sp>
      <p:sp>
        <p:nvSpPr>
          <p:cNvPr id="4" name="Slide Number Placeholder 3"/>
          <p:cNvSpPr>
            <a:spLocks noGrp="1"/>
          </p:cNvSpPr>
          <p:nvPr>
            <p:ph type="sldNum" sz="quarter" idx="5"/>
          </p:nvPr>
        </p:nvSpPr>
        <p:spPr/>
        <p:txBody>
          <a:bodyPr/>
          <a:lstStyle/>
          <a:p>
            <a:fld id="{DC310F88-3307-45FB-A402-FAE137C53D54}" type="slidenum">
              <a:rPr lang="en-US" smtClean="0"/>
              <a:t>2</a:t>
            </a:fld>
            <a:endParaRPr lang="en-US"/>
          </a:p>
        </p:txBody>
      </p:sp>
    </p:spTree>
    <p:extLst>
      <p:ext uri="{BB962C8B-B14F-4D97-AF65-F5344CB8AC3E}">
        <p14:creationId xmlns:p14="http://schemas.microsoft.com/office/powerpoint/2010/main" val="292223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FigureS3</a:t>
            </a:r>
            <a:r>
              <a:rPr lang="en-US" sz="1200" b="0" i="0" u="none" strike="noStrike" kern="1200" dirty="0">
                <a:solidFill>
                  <a:schemeClr val="tx1"/>
                </a:solidFill>
                <a:effectLst/>
                <a:latin typeface="+mn-lt"/>
                <a:ea typeface="+mn-ea"/>
                <a:cs typeface="+mn-cs"/>
              </a:rPr>
              <a:t>: Classification of food categories at level4 ontology using the MS/MS tags developed from the supervised classification model. Dietary scores highlighting the distribution of MS/MS food biomarkers for citrus, pepo fruit, egg and fish food categories are highlighted between different food classes.</a:t>
            </a:r>
            <a:endParaRPr lang="en-US" dirty="0"/>
          </a:p>
        </p:txBody>
      </p:sp>
      <p:sp>
        <p:nvSpPr>
          <p:cNvPr id="4" name="Slide Number Placeholder 3"/>
          <p:cNvSpPr>
            <a:spLocks noGrp="1"/>
          </p:cNvSpPr>
          <p:nvPr>
            <p:ph type="sldNum" sz="quarter" idx="5"/>
          </p:nvPr>
        </p:nvSpPr>
        <p:spPr/>
        <p:txBody>
          <a:bodyPr/>
          <a:lstStyle/>
          <a:p>
            <a:fld id="{DC310F88-3307-45FB-A402-FAE137C53D54}" type="slidenum">
              <a:rPr lang="en-US" smtClean="0"/>
              <a:t>3</a:t>
            </a:fld>
            <a:endParaRPr lang="en-US"/>
          </a:p>
        </p:txBody>
      </p:sp>
    </p:spTree>
    <p:extLst>
      <p:ext uri="{BB962C8B-B14F-4D97-AF65-F5344CB8AC3E}">
        <p14:creationId xmlns:p14="http://schemas.microsoft.com/office/powerpoint/2010/main" val="394774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FigureS5</a:t>
            </a:r>
            <a:r>
              <a:rPr lang="en-US" sz="1200" b="0" i="0" u="none" strike="noStrike" kern="1200" dirty="0">
                <a:solidFill>
                  <a:schemeClr val="tx1"/>
                </a:solidFill>
                <a:effectLst/>
                <a:latin typeface="+mn-lt"/>
                <a:ea typeface="+mn-ea"/>
                <a:cs typeface="+mn-cs"/>
              </a:rPr>
              <a:t>:To test relative quantitative sensitivity of metabolomics approach for dietary readout, we used complex foods like trail mix (</a:t>
            </a:r>
            <a:r>
              <a:rPr lang="en-US" sz="1200" b="1" i="0" u="none" strike="noStrike" kern="1200" dirty="0">
                <a:solidFill>
                  <a:schemeClr val="tx1"/>
                </a:solidFill>
                <a:effectLst/>
                <a:latin typeface="+mn-lt"/>
                <a:ea typeface="+mn-ea"/>
                <a:cs typeface="+mn-cs"/>
              </a:rPr>
              <a:t>a</a:t>
            </a:r>
            <a:r>
              <a:rPr lang="en-US" sz="1200" b="0" i="0" u="none" strike="noStrike" kern="1200" dirty="0">
                <a:solidFill>
                  <a:schemeClr val="tx1"/>
                </a:solidFill>
                <a:effectLst/>
                <a:latin typeface="+mn-lt"/>
                <a:ea typeface="+mn-ea"/>
                <a:cs typeface="+mn-cs"/>
              </a:rPr>
              <a:t>) and kale pasta *(</a:t>
            </a:r>
            <a:r>
              <a:rPr lang="en-US" sz="1200" b="1" i="0" u="none" strike="noStrike" kern="1200" dirty="0">
                <a:solidFill>
                  <a:schemeClr val="tx1"/>
                </a:solidFill>
                <a:effectLst/>
                <a:latin typeface="+mn-lt"/>
                <a:ea typeface="+mn-ea"/>
                <a:cs typeface="+mn-cs"/>
              </a:rPr>
              <a:t>b</a:t>
            </a:r>
            <a:r>
              <a:rPr lang="en-US" sz="1200" b="0" i="0" u="none" strike="noStrike" kern="1200" dirty="0">
                <a:solidFill>
                  <a:schemeClr val="tx1"/>
                </a:solidFill>
                <a:effectLst/>
                <a:latin typeface="+mn-lt"/>
                <a:ea typeface="+mn-ea"/>
                <a:cs typeface="+mn-cs"/>
              </a:rPr>
              <a:t>) samples added with different amounts of walnuts and cheese respectively. We observed that the fraction of feta cheese and walnut added to each food well correlated with the dietary scores obtained using the metabolomics approach. Consistently, dietary readout for kale pasta and trail mix respectively decreased with decreasing fraction of that individual foods in the sample.</a:t>
            </a:r>
            <a:endParaRPr lang="en-US" dirty="0"/>
          </a:p>
        </p:txBody>
      </p:sp>
      <p:sp>
        <p:nvSpPr>
          <p:cNvPr id="4" name="Slide Number Placeholder 3"/>
          <p:cNvSpPr>
            <a:spLocks noGrp="1"/>
          </p:cNvSpPr>
          <p:nvPr>
            <p:ph type="sldNum" sz="quarter" idx="5"/>
          </p:nvPr>
        </p:nvSpPr>
        <p:spPr/>
        <p:txBody>
          <a:bodyPr/>
          <a:lstStyle/>
          <a:p>
            <a:fld id="{DC310F88-3307-45FB-A402-FAE137C53D54}" type="slidenum">
              <a:rPr lang="en-US" smtClean="0"/>
              <a:t>5</a:t>
            </a:fld>
            <a:endParaRPr lang="en-US"/>
          </a:p>
        </p:txBody>
      </p:sp>
    </p:spTree>
    <p:extLst>
      <p:ext uri="{BB962C8B-B14F-4D97-AF65-F5344CB8AC3E}">
        <p14:creationId xmlns:p14="http://schemas.microsoft.com/office/powerpoint/2010/main" val="307606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Figure S6</a:t>
            </a:r>
            <a:r>
              <a:rPr lang="en-US" sz="1200" b="0" i="0" u="none" strike="noStrike" kern="1200" dirty="0">
                <a:solidFill>
                  <a:schemeClr val="tx1"/>
                </a:solidFill>
                <a:effectLst/>
                <a:latin typeface="+mn-lt"/>
                <a:ea typeface="+mn-ea"/>
                <a:cs typeface="+mn-cs"/>
              </a:rPr>
              <a:t>: Urine and fecal metabolomics data capture host and microbial modifications of dietary metabolites. (</a:t>
            </a:r>
            <a:r>
              <a:rPr lang="en-US" sz="1200" b="1" i="0" u="none" strike="noStrike" kern="1200" dirty="0">
                <a:solidFill>
                  <a:schemeClr val="tx1"/>
                </a:solidFill>
                <a:effectLst/>
                <a:latin typeface="+mn-lt"/>
                <a:ea typeface="+mn-ea"/>
                <a:cs typeface="+mn-cs"/>
              </a:rPr>
              <a:t>a</a:t>
            </a:r>
            <a:r>
              <a:rPr lang="en-US" sz="1200" b="0" i="0" u="none" strike="noStrike" kern="1200" dirty="0">
                <a:solidFill>
                  <a:schemeClr val="tx1"/>
                </a:solidFill>
                <a:effectLst/>
                <a:latin typeface="+mn-lt"/>
                <a:ea typeface="+mn-ea"/>
                <a:cs typeface="+mn-cs"/>
              </a:rPr>
              <a:t>) In a drug treatment study, biological fluids blood, urine and feces samples were collected before, and after antibiotic </a:t>
            </a:r>
            <a:r>
              <a:rPr lang="en-US" sz="1200" b="0" i="0" u="none" strike="noStrike" kern="1200" dirty="0" err="1">
                <a:solidFill>
                  <a:schemeClr val="tx1"/>
                </a:solidFill>
                <a:effectLst/>
                <a:latin typeface="+mn-lt"/>
                <a:ea typeface="+mn-ea"/>
                <a:cs typeface="+mn-cs"/>
              </a:rPr>
              <a:t>Cefprozil</a:t>
            </a:r>
            <a:r>
              <a:rPr lang="en-US" sz="1200" b="0" i="0" u="none" strike="noStrike" kern="1200" dirty="0">
                <a:solidFill>
                  <a:schemeClr val="tx1"/>
                </a:solidFill>
                <a:effectLst/>
                <a:latin typeface="+mn-lt"/>
                <a:ea typeface="+mn-ea"/>
                <a:cs typeface="+mn-cs"/>
              </a:rPr>
              <a:t> treatment. (</a:t>
            </a:r>
            <a:r>
              <a:rPr lang="en-US" sz="1200" b="1" i="0" u="none" strike="noStrike" kern="1200" dirty="0">
                <a:solidFill>
                  <a:schemeClr val="tx1"/>
                </a:solidFill>
                <a:effectLst/>
                <a:latin typeface="+mn-lt"/>
                <a:ea typeface="+mn-ea"/>
                <a:cs typeface="+mn-cs"/>
              </a:rPr>
              <a:t>b</a:t>
            </a:r>
            <a:r>
              <a:rPr lang="en-US" sz="1200" b="0" i="0" u="none" strike="noStrike" kern="1200" dirty="0">
                <a:solidFill>
                  <a:schemeClr val="tx1"/>
                </a:solidFill>
                <a:effectLst/>
                <a:latin typeface="+mn-lt"/>
                <a:ea typeface="+mn-ea"/>
                <a:cs typeface="+mn-cs"/>
              </a:rPr>
              <a:t>)Using modified cosine similarity, the analogs of dietary metabolites were observed in all biological fluids. (</a:t>
            </a:r>
            <a:r>
              <a:rPr lang="en-US" sz="1200" b="1" i="0" u="none" strike="noStrike" kern="1200" dirty="0">
                <a:solidFill>
                  <a:schemeClr val="tx1"/>
                </a:solidFill>
                <a:effectLst/>
                <a:latin typeface="+mn-lt"/>
                <a:ea typeface="+mn-ea"/>
                <a:cs typeface="+mn-cs"/>
              </a:rPr>
              <a:t>c</a:t>
            </a:r>
            <a:r>
              <a:rPr lang="en-US" sz="1200" b="0" i="0" u="none" strike="noStrike" kern="1200" dirty="0">
                <a:solidFill>
                  <a:schemeClr val="tx1"/>
                </a:solidFill>
                <a:effectLst/>
                <a:latin typeface="+mn-lt"/>
                <a:ea typeface="+mn-ea"/>
                <a:cs typeface="+mn-cs"/>
              </a:rPr>
              <a:t>) Dietary scores obtained using the metabolomics approach, showed constant results between fecal and urine metabolomics data for each individual . </a:t>
            </a:r>
            <a:endParaRPr lang="en-US" dirty="0"/>
          </a:p>
        </p:txBody>
      </p:sp>
      <p:sp>
        <p:nvSpPr>
          <p:cNvPr id="4" name="Slide Number Placeholder 3"/>
          <p:cNvSpPr>
            <a:spLocks noGrp="1"/>
          </p:cNvSpPr>
          <p:nvPr>
            <p:ph type="sldNum" sz="quarter" idx="5"/>
          </p:nvPr>
        </p:nvSpPr>
        <p:spPr/>
        <p:txBody>
          <a:bodyPr/>
          <a:lstStyle/>
          <a:p>
            <a:fld id="{DC310F88-3307-45FB-A402-FAE137C53D54}" type="slidenum">
              <a:rPr lang="en-US" smtClean="0"/>
              <a:t>6</a:t>
            </a:fld>
            <a:endParaRPr lang="en-US"/>
          </a:p>
        </p:txBody>
      </p:sp>
    </p:spTree>
    <p:extLst>
      <p:ext uri="{BB962C8B-B14F-4D97-AF65-F5344CB8AC3E}">
        <p14:creationId xmlns:p14="http://schemas.microsoft.com/office/powerpoint/2010/main" val="1751581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8E038-8FE5-6E9C-AF28-9FAF8666DC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AA3C88-2E85-6982-6384-B6D915F68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3FBBEF-058F-83ED-F25A-5C113B739F49}"/>
              </a:ext>
            </a:extLst>
          </p:cNvPr>
          <p:cNvSpPr>
            <a:spLocks noGrp="1"/>
          </p:cNvSpPr>
          <p:nvPr>
            <p:ph type="dt" sz="half" idx="10"/>
          </p:nvPr>
        </p:nvSpPr>
        <p:spPr/>
        <p:txBody>
          <a:bodyPr/>
          <a:lstStyle/>
          <a:p>
            <a:fld id="{1FB1EEBA-4B38-42C2-8A26-66A664C8C4D4}" type="datetimeFigureOut">
              <a:rPr lang="en-US" smtClean="0"/>
              <a:t>9/17/2025</a:t>
            </a:fld>
            <a:endParaRPr lang="en-US"/>
          </a:p>
        </p:txBody>
      </p:sp>
      <p:sp>
        <p:nvSpPr>
          <p:cNvPr id="5" name="Footer Placeholder 4">
            <a:extLst>
              <a:ext uri="{FF2B5EF4-FFF2-40B4-BE49-F238E27FC236}">
                <a16:creationId xmlns:a16="http://schemas.microsoft.com/office/drawing/2014/main" id="{1DB6E067-5DBB-B59C-2B8C-36B4A4DA4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0F6D51-40AA-A900-E88C-7D87E9AB8CEF}"/>
              </a:ext>
            </a:extLst>
          </p:cNvPr>
          <p:cNvSpPr>
            <a:spLocks noGrp="1"/>
          </p:cNvSpPr>
          <p:nvPr>
            <p:ph type="sldNum" sz="quarter" idx="12"/>
          </p:nvPr>
        </p:nvSpPr>
        <p:spPr/>
        <p:txBody>
          <a:bodyPr/>
          <a:lstStyle/>
          <a:p>
            <a:fld id="{0998E164-0799-4EE5-95B1-4D6AAC595F1A}" type="slidenum">
              <a:rPr lang="en-US" smtClean="0"/>
              <a:t>‹#›</a:t>
            </a:fld>
            <a:endParaRPr lang="en-US"/>
          </a:p>
        </p:txBody>
      </p:sp>
    </p:spTree>
    <p:extLst>
      <p:ext uri="{BB962C8B-B14F-4D97-AF65-F5344CB8AC3E}">
        <p14:creationId xmlns:p14="http://schemas.microsoft.com/office/powerpoint/2010/main" val="2439300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7C9D7-2570-30FC-B3A8-B331C9620F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58A76A-99E5-B638-6B99-1BF2DE7FF5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9ACB3F-1FF8-E48E-DA32-D7C52275DB19}"/>
              </a:ext>
            </a:extLst>
          </p:cNvPr>
          <p:cNvSpPr>
            <a:spLocks noGrp="1"/>
          </p:cNvSpPr>
          <p:nvPr>
            <p:ph type="dt" sz="half" idx="10"/>
          </p:nvPr>
        </p:nvSpPr>
        <p:spPr/>
        <p:txBody>
          <a:bodyPr/>
          <a:lstStyle/>
          <a:p>
            <a:fld id="{1FB1EEBA-4B38-42C2-8A26-66A664C8C4D4}" type="datetimeFigureOut">
              <a:rPr lang="en-US" smtClean="0"/>
              <a:t>9/17/2025</a:t>
            </a:fld>
            <a:endParaRPr lang="en-US"/>
          </a:p>
        </p:txBody>
      </p:sp>
      <p:sp>
        <p:nvSpPr>
          <p:cNvPr id="5" name="Footer Placeholder 4">
            <a:extLst>
              <a:ext uri="{FF2B5EF4-FFF2-40B4-BE49-F238E27FC236}">
                <a16:creationId xmlns:a16="http://schemas.microsoft.com/office/drawing/2014/main" id="{03DC9D7D-5F81-C0ED-B2EC-898C8DB834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816C4-442E-811D-1F0E-85CDD9A01E81}"/>
              </a:ext>
            </a:extLst>
          </p:cNvPr>
          <p:cNvSpPr>
            <a:spLocks noGrp="1"/>
          </p:cNvSpPr>
          <p:nvPr>
            <p:ph type="sldNum" sz="quarter" idx="12"/>
          </p:nvPr>
        </p:nvSpPr>
        <p:spPr/>
        <p:txBody>
          <a:bodyPr/>
          <a:lstStyle/>
          <a:p>
            <a:fld id="{0998E164-0799-4EE5-95B1-4D6AAC595F1A}" type="slidenum">
              <a:rPr lang="en-US" smtClean="0"/>
              <a:t>‹#›</a:t>
            </a:fld>
            <a:endParaRPr lang="en-US"/>
          </a:p>
        </p:txBody>
      </p:sp>
    </p:spTree>
    <p:extLst>
      <p:ext uri="{BB962C8B-B14F-4D97-AF65-F5344CB8AC3E}">
        <p14:creationId xmlns:p14="http://schemas.microsoft.com/office/powerpoint/2010/main" val="390331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0159CA-F15D-9E29-8A4E-C83E132227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1A17DC-F5EC-B5A5-F9F5-213914A450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4D730D-CEEB-006C-A6E7-9274F6B536CF}"/>
              </a:ext>
            </a:extLst>
          </p:cNvPr>
          <p:cNvSpPr>
            <a:spLocks noGrp="1"/>
          </p:cNvSpPr>
          <p:nvPr>
            <p:ph type="dt" sz="half" idx="10"/>
          </p:nvPr>
        </p:nvSpPr>
        <p:spPr/>
        <p:txBody>
          <a:bodyPr/>
          <a:lstStyle/>
          <a:p>
            <a:fld id="{1FB1EEBA-4B38-42C2-8A26-66A664C8C4D4}" type="datetimeFigureOut">
              <a:rPr lang="en-US" smtClean="0"/>
              <a:t>9/17/2025</a:t>
            </a:fld>
            <a:endParaRPr lang="en-US"/>
          </a:p>
        </p:txBody>
      </p:sp>
      <p:sp>
        <p:nvSpPr>
          <p:cNvPr id="5" name="Footer Placeholder 4">
            <a:extLst>
              <a:ext uri="{FF2B5EF4-FFF2-40B4-BE49-F238E27FC236}">
                <a16:creationId xmlns:a16="http://schemas.microsoft.com/office/drawing/2014/main" id="{054B8EC9-BB79-1F82-7669-032307305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CCCFA-6346-3DEB-D683-EED75E4AE750}"/>
              </a:ext>
            </a:extLst>
          </p:cNvPr>
          <p:cNvSpPr>
            <a:spLocks noGrp="1"/>
          </p:cNvSpPr>
          <p:nvPr>
            <p:ph type="sldNum" sz="quarter" idx="12"/>
          </p:nvPr>
        </p:nvSpPr>
        <p:spPr/>
        <p:txBody>
          <a:bodyPr/>
          <a:lstStyle/>
          <a:p>
            <a:fld id="{0998E164-0799-4EE5-95B1-4D6AAC595F1A}" type="slidenum">
              <a:rPr lang="en-US" smtClean="0"/>
              <a:t>‹#›</a:t>
            </a:fld>
            <a:endParaRPr lang="en-US"/>
          </a:p>
        </p:txBody>
      </p:sp>
    </p:spTree>
    <p:extLst>
      <p:ext uri="{BB962C8B-B14F-4D97-AF65-F5344CB8AC3E}">
        <p14:creationId xmlns:p14="http://schemas.microsoft.com/office/powerpoint/2010/main" val="177741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C4315-73EE-BA3C-0F7E-B3BE9D8939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3AC33B-52F4-58AD-50C8-BD8E1DECBC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3050E-8629-BB3D-84CF-30DA82D9E36E}"/>
              </a:ext>
            </a:extLst>
          </p:cNvPr>
          <p:cNvSpPr>
            <a:spLocks noGrp="1"/>
          </p:cNvSpPr>
          <p:nvPr>
            <p:ph type="dt" sz="half" idx="10"/>
          </p:nvPr>
        </p:nvSpPr>
        <p:spPr/>
        <p:txBody>
          <a:bodyPr/>
          <a:lstStyle/>
          <a:p>
            <a:fld id="{1FB1EEBA-4B38-42C2-8A26-66A664C8C4D4}" type="datetimeFigureOut">
              <a:rPr lang="en-US" smtClean="0"/>
              <a:t>9/17/2025</a:t>
            </a:fld>
            <a:endParaRPr lang="en-US"/>
          </a:p>
        </p:txBody>
      </p:sp>
      <p:sp>
        <p:nvSpPr>
          <p:cNvPr id="5" name="Footer Placeholder 4">
            <a:extLst>
              <a:ext uri="{FF2B5EF4-FFF2-40B4-BE49-F238E27FC236}">
                <a16:creationId xmlns:a16="http://schemas.microsoft.com/office/drawing/2014/main" id="{0990F161-CBA0-7A1F-7708-4D9EBB0C67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1C8CBF-5A38-8212-BA28-519C0B9B7701}"/>
              </a:ext>
            </a:extLst>
          </p:cNvPr>
          <p:cNvSpPr>
            <a:spLocks noGrp="1"/>
          </p:cNvSpPr>
          <p:nvPr>
            <p:ph type="sldNum" sz="quarter" idx="12"/>
          </p:nvPr>
        </p:nvSpPr>
        <p:spPr/>
        <p:txBody>
          <a:bodyPr/>
          <a:lstStyle/>
          <a:p>
            <a:fld id="{0998E164-0799-4EE5-95B1-4D6AAC595F1A}" type="slidenum">
              <a:rPr lang="en-US" smtClean="0"/>
              <a:t>‹#›</a:t>
            </a:fld>
            <a:endParaRPr lang="en-US"/>
          </a:p>
        </p:txBody>
      </p:sp>
    </p:spTree>
    <p:extLst>
      <p:ext uri="{BB962C8B-B14F-4D97-AF65-F5344CB8AC3E}">
        <p14:creationId xmlns:p14="http://schemas.microsoft.com/office/powerpoint/2010/main" val="1613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30F7-F2C6-0C1E-C823-FE29B88F4A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1F07DC-E252-3631-E7B6-0AE0B34398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DA8470-2FAF-65F7-0EB6-35C90F105F78}"/>
              </a:ext>
            </a:extLst>
          </p:cNvPr>
          <p:cNvSpPr>
            <a:spLocks noGrp="1"/>
          </p:cNvSpPr>
          <p:nvPr>
            <p:ph type="dt" sz="half" idx="10"/>
          </p:nvPr>
        </p:nvSpPr>
        <p:spPr/>
        <p:txBody>
          <a:bodyPr/>
          <a:lstStyle/>
          <a:p>
            <a:fld id="{1FB1EEBA-4B38-42C2-8A26-66A664C8C4D4}" type="datetimeFigureOut">
              <a:rPr lang="en-US" smtClean="0"/>
              <a:t>9/17/2025</a:t>
            </a:fld>
            <a:endParaRPr lang="en-US"/>
          </a:p>
        </p:txBody>
      </p:sp>
      <p:sp>
        <p:nvSpPr>
          <p:cNvPr id="5" name="Footer Placeholder 4">
            <a:extLst>
              <a:ext uri="{FF2B5EF4-FFF2-40B4-BE49-F238E27FC236}">
                <a16:creationId xmlns:a16="http://schemas.microsoft.com/office/drawing/2014/main" id="{86462CA6-9FC2-0034-B981-0801C01B4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8FC22-AD2F-552C-CA1C-62A772ED7184}"/>
              </a:ext>
            </a:extLst>
          </p:cNvPr>
          <p:cNvSpPr>
            <a:spLocks noGrp="1"/>
          </p:cNvSpPr>
          <p:nvPr>
            <p:ph type="sldNum" sz="quarter" idx="12"/>
          </p:nvPr>
        </p:nvSpPr>
        <p:spPr/>
        <p:txBody>
          <a:bodyPr/>
          <a:lstStyle/>
          <a:p>
            <a:fld id="{0998E164-0799-4EE5-95B1-4D6AAC595F1A}" type="slidenum">
              <a:rPr lang="en-US" smtClean="0"/>
              <a:t>‹#›</a:t>
            </a:fld>
            <a:endParaRPr lang="en-US"/>
          </a:p>
        </p:txBody>
      </p:sp>
    </p:spTree>
    <p:extLst>
      <p:ext uri="{BB962C8B-B14F-4D97-AF65-F5344CB8AC3E}">
        <p14:creationId xmlns:p14="http://schemas.microsoft.com/office/powerpoint/2010/main" val="3588777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B33A-97D0-9CE1-267A-6EB450E84A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6F8624-928F-6DF0-6809-6B3BC55571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3BD517-1FAD-F518-69BA-80BF7D6B2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1E2BEC-0D9F-7111-7811-0D26E7AEC9E4}"/>
              </a:ext>
            </a:extLst>
          </p:cNvPr>
          <p:cNvSpPr>
            <a:spLocks noGrp="1"/>
          </p:cNvSpPr>
          <p:nvPr>
            <p:ph type="dt" sz="half" idx="10"/>
          </p:nvPr>
        </p:nvSpPr>
        <p:spPr/>
        <p:txBody>
          <a:bodyPr/>
          <a:lstStyle/>
          <a:p>
            <a:fld id="{1FB1EEBA-4B38-42C2-8A26-66A664C8C4D4}" type="datetimeFigureOut">
              <a:rPr lang="en-US" smtClean="0"/>
              <a:t>9/17/2025</a:t>
            </a:fld>
            <a:endParaRPr lang="en-US"/>
          </a:p>
        </p:txBody>
      </p:sp>
      <p:sp>
        <p:nvSpPr>
          <p:cNvPr id="6" name="Footer Placeholder 5">
            <a:extLst>
              <a:ext uri="{FF2B5EF4-FFF2-40B4-BE49-F238E27FC236}">
                <a16:creationId xmlns:a16="http://schemas.microsoft.com/office/drawing/2014/main" id="{CDE8BBFC-F29F-C921-9B34-8503534BCB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36FA6-0E5F-F883-4C22-9A89FA0E4185}"/>
              </a:ext>
            </a:extLst>
          </p:cNvPr>
          <p:cNvSpPr>
            <a:spLocks noGrp="1"/>
          </p:cNvSpPr>
          <p:nvPr>
            <p:ph type="sldNum" sz="quarter" idx="12"/>
          </p:nvPr>
        </p:nvSpPr>
        <p:spPr/>
        <p:txBody>
          <a:bodyPr/>
          <a:lstStyle/>
          <a:p>
            <a:fld id="{0998E164-0799-4EE5-95B1-4D6AAC595F1A}" type="slidenum">
              <a:rPr lang="en-US" smtClean="0"/>
              <a:t>‹#›</a:t>
            </a:fld>
            <a:endParaRPr lang="en-US"/>
          </a:p>
        </p:txBody>
      </p:sp>
    </p:spTree>
    <p:extLst>
      <p:ext uri="{BB962C8B-B14F-4D97-AF65-F5344CB8AC3E}">
        <p14:creationId xmlns:p14="http://schemas.microsoft.com/office/powerpoint/2010/main" val="706709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0A33-E153-29A4-3DA1-9160173B87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B1B053-59B2-12BE-2462-8696AFCFE9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C4A7B4-DED9-9D30-C9B7-2E3FFB4E75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78BE23-44D5-6051-4A1B-950347B8A8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A2BE18-DF45-76BD-A646-BC4D9EE763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116048-7914-377F-AB83-9301C10DA9A5}"/>
              </a:ext>
            </a:extLst>
          </p:cNvPr>
          <p:cNvSpPr>
            <a:spLocks noGrp="1"/>
          </p:cNvSpPr>
          <p:nvPr>
            <p:ph type="dt" sz="half" idx="10"/>
          </p:nvPr>
        </p:nvSpPr>
        <p:spPr/>
        <p:txBody>
          <a:bodyPr/>
          <a:lstStyle/>
          <a:p>
            <a:fld id="{1FB1EEBA-4B38-42C2-8A26-66A664C8C4D4}" type="datetimeFigureOut">
              <a:rPr lang="en-US" smtClean="0"/>
              <a:t>9/17/2025</a:t>
            </a:fld>
            <a:endParaRPr lang="en-US"/>
          </a:p>
        </p:txBody>
      </p:sp>
      <p:sp>
        <p:nvSpPr>
          <p:cNvPr id="8" name="Footer Placeholder 7">
            <a:extLst>
              <a:ext uri="{FF2B5EF4-FFF2-40B4-BE49-F238E27FC236}">
                <a16:creationId xmlns:a16="http://schemas.microsoft.com/office/drawing/2014/main" id="{F3B0573D-9A3E-D752-2701-8088709996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38E99C-1DAA-3052-E65E-6E9903CECBC8}"/>
              </a:ext>
            </a:extLst>
          </p:cNvPr>
          <p:cNvSpPr>
            <a:spLocks noGrp="1"/>
          </p:cNvSpPr>
          <p:nvPr>
            <p:ph type="sldNum" sz="quarter" idx="12"/>
          </p:nvPr>
        </p:nvSpPr>
        <p:spPr/>
        <p:txBody>
          <a:bodyPr/>
          <a:lstStyle/>
          <a:p>
            <a:fld id="{0998E164-0799-4EE5-95B1-4D6AAC595F1A}" type="slidenum">
              <a:rPr lang="en-US" smtClean="0"/>
              <a:t>‹#›</a:t>
            </a:fld>
            <a:endParaRPr lang="en-US"/>
          </a:p>
        </p:txBody>
      </p:sp>
    </p:spTree>
    <p:extLst>
      <p:ext uri="{BB962C8B-B14F-4D97-AF65-F5344CB8AC3E}">
        <p14:creationId xmlns:p14="http://schemas.microsoft.com/office/powerpoint/2010/main" val="262138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92AA-1E60-3903-4F9B-9B699A96EE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B341AD-A89F-4083-85F2-441E444E4347}"/>
              </a:ext>
            </a:extLst>
          </p:cNvPr>
          <p:cNvSpPr>
            <a:spLocks noGrp="1"/>
          </p:cNvSpPr>
          <p:nvPr>
            <p:ph type="dt" sz="half" idx="10"/>
          </p:nvPr>
        </p:nvSpPr>
        <p:spPr/>
        <p:txBody>
          <a:bodyPr/>
          <a:lstStyle/>
          <a:p>
            <a:fld id="{1FB1EEBA-4B38-42C2-8A26-66A664C8C4D4}" type="datetimeFigureOut">
              <a:rPr lang="en-US" smtClean="0"/>
              <a:t>9/17/2025</a:t>
            </a:fld>
            <a:endParaRPr lang="en-US"/>
          </a:p>
        </p:txBody>
      </p:sp>
      <p:sp>
        <p:nvSpPr>
          <p:cNvPr id="4" name="Footer Placeholder 3">
            <a:extLst>
              <a:ext uri="{FF2B5EF4-FFF2-40B4-BE49-F238E27FC236}">
                <a16:creationId xmlns:a16="http://schemas.microsoft.com/office/drawing/2014/main" id="{9A3A2BD8-0ECB-F42E-BECE-EC6200BA09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F993FD-A914-9AD7-ACFF-DEFA951C20E1}"/>
              </a:ext>
            </a:extLst>
          </p:cNvPr>
          <p:cNvSpPr>
            <a:spLocks noGrp="1"/>
          </p:cNvSpPr>
          <p:nvPr>
            <p:ph type="sldNum" sz="quarter" idx="12"/>
          </p:nvPr>
        </p:nvSpPr>
        <p:spPr/>
        <p:txBody>
          <a:bodyPr/>
          <a:lstStyle/>
          <a:p>
            <a:fld id="{0998E164-0799-4EE5-95B1-4D6AAC595F1A}" type="slidenum">
              <a:rPr lang="en-US" smtClean="0"/>
              <a:t>‹#›</a:t>
            </a:fld>
            <a:endParaRPr lang="en-US"/>
          </a:p>
        </p:txBody>
      </p:sp>
    </p:spTree>
    <p:extLst>
      <p:ext uri="{BB962C8B-B14F-4D97-AF65-F5344CB8AC3E}">
        <p14:creationId xmlns:p14="http://schemas.microsoft.com/office/powerpoint/2010/main" val="318832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B1699A-9281-0B46-489B-5FB79F7017AF}"/>
              </a:ext>
            </a:extLst>
          </p:cNvPr>
          <p:cNvSpPr>
            <a:spLocks noGrp="1"/>
          </p:cNvSpPr>
          <p:nvPr>
            <p:ph type="dt" sz="half" idx="10"/>
          </p:nvPr>
        </p:nvSpPr>
        <p:spPr/>
        <p:txBody>
          <a:bodyPr/>
          <a:lstStyle/>
          <a:p>
            <a:fld id="{1FB1EEBA-4B38-42C2-8A26-66A664C8C4D4}" type="datetimeFigureOut">
              <a:rPr lang="en-US" smtClean="0"/>
              <a:t>9/17/2025</a:t>
            </a:fld>
            <a:endParaRPr lang="en-US"/>
          </a:p>
        </p:txBody>
      </p:sp>
      <p:sp>
        <p:nvSpPr>
          <p:cNvPr id="3" name="Footer Placeholder 2">
            <a:extLst>
              <a:ext uri="{FF2B5EF4-FFF2-40B4-BE49-F238E27FC236}">
                <a16:creationId xmlns:a16="http://schemas.microsoft.com/office/drawing/2014/main" id="{4C039B1E-E0C9-532E-821A-9DC21B6A8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1D7E34-B550-15F8-92B6-F6C984A382FA}"/>
              </a:ext>
            </a:extLst>
          </p:cNvPr>
          <p:cNvSpPr>
            <a:spLocks noGrp="1"/>
          </p:cNvSpPr>
          <p:nvPr>
            <p:ph type="sldNum" sz="quarter" idx="12"/>
          </p:nvPr>
        </p:nvSpPr>
        <p:spPr/>
        <p:txBody>
          <a:bodyPr/>
          <a:lstStyle/>
          <a:p>
            <a:fld id="{0998E164-0799-4EE5-95B1-4D6AAC595F1A}" type="slidenum">
              <a:rPr lang="en-US" smtClean="0"/>
              <a:t>‹#›</a:t>
            </a:fld>
            <a:endParaRPr lang="en-US"/>
          </a:p>
        </p:txBody>
      </p:sp>
    </p:spTree>
    <p:extLst>
      <p:ext uri="{BB962C8B-B14F-4D97-AF65-F5344CB8AC3E}">
        <p14:creationId xmlns:p14="http://schemas.microsoft.com/office/powerpoint/2010/main" val="239380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15E5F-93FC-88F3-6747-A6787D5314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462049-3114-DC81-6C6A-7050A5D987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ABC1F-221E-F089-D197-3E80BE9B8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06610C-4415-D679-F88E-7A9F23F0D3F7}"/>
              </a:ext>
            </a:extLst>
          </p:cNvPr>
          <p:cNvSpPr>
            <a:spLocks noGrp="1"/>
          </p:cNvSpPr>
          <p:nvPr>
            <p:ph type="dt" sz="half" idx="10"/>
          </p:nvPr>
        </p:nvSpPr>
        <p:spPr/>
        <p:txBody>
          <a:bodyPr/>
          <a:lstStyle/>
          <a:p>
            <a:fld id="{1FB1EEBA-4B38-42C2-8A26-66A664C8C4D4}" type="datetimeFigureOut">
              <a:rPr lang="en-US" smtClean="0"/>
              <a:t>9/17/2025</a:t>
            </a:fld>
            <a:endParaRPr lang="en-US"/>
          </a:p>
        </p:txBody>
      </p:sp>
      <p:sp>
        <p:nvSpPr>
          <p:cNvPr id="6" name="Footer Placeholder 5">
            <a:extLst>
              <a:ext uri="{FF2B5EF4-FFF2-40B4-BE49-F238E27FC236}">
                <a16:creationId xmlns:a16="http://schemas.microsoft.com/office/drawing/2014/main" id="{9887DE12-ECEE-9ABB-54EB-AE471995A0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065557-371B-ABD7-36F0-20814F6CEDC4}"/>
              </a:ext>
            </a:extLst>
          </p:cNvPr>
          <p:cNvSpPr>
            <a:spLocks noGrp="1"/>
          </p:cNvSpPr>
          <p:nvPr>
            <p:ph type="sldNum" sz="quarter" idx="12"/>
          </p:nvPr>
        </p:nvSpPr>
        <p:spPr/>
        <p:txBody>
          <a:bodyPr/>
          <a:lstStyle/>
          <a:p>
            <a:fld id="{0998E164-0799-4EE5-95B1-4D6AAC595F1A}" type="slidenum">
              <a:rPr lang="en-US" smtClean="0"/>
              <a:t>‹#›</a:t>
            </a:fld>
            <a:endParaRPr lang="en-US"/>
          </a:p>
        </p:txBody>
      </p:sp>
    </p:spTree>
    <p:extLst>
      <p:ext uri="{BB962C8B-B14F-4D97-AF65-F5344CB8AC3E}">
        <p14:creationId xmlns:p14="http://schemas.microsoft.com/office/powerpoint/2010/main" val="250831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57C5-4717-4531-E6A8-E7A29956B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C2C87D-3EBB-6CD6-3FF5-66A125E7CE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9E529F-07DA-CF25-4878-469A94DDE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A9AB55-7231-AC91-0165-AD56B3EE4225}"/>
              </a:ext>
            </a:extLst>
          </p:cNvPr>
          <p:cNvSpPr>
            <a:spLocks noGrp="1"/>
          </p:cNvSpPr>
          <p:nvPr>
            <p:ph type="dt" sz="half" idx="10"/>
          </p:nvPr>
        </p:nvSpPr>
        <p:spPr/>
        <p:txBody>
          <a:bodyPr/>
          <a:lstStyle/>
          <a:p>
            <a:fld id="{1FB1EEBA-4B38-42C2-8A26-66A664C8C4D4}" type="datetimeFigureOut">
              <a:rPr lang="en-US" smtClean="0"/>
              <a:t>9/17/2025</a:t>
            </a:fld>
            <a:endParaRPr lang="en-US"/>
          </a:p>
        </p:txBody>
      </p:sp>
      <p:sp>
        <p:nvSpPr>
          <p:cNvPr id="6" name="Footer Placeholder 5">
            <a:extLst>
              <a:ext uri="{FF2B5EF4-FFF2-40B4-BE49-F238E27FC236}">
                <a16:creationId xmlns:a16="http://schemas.microsoft.com/office/drawing/2014/main" id="{7F440988-E302-D324-962C-A4071F07E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87F86-C661-9D53-35B0-9065D4B60463}"/>
              </a:ext>
            </a:extLst>
          </p:cNvPr>
          <p:cNvSpPr>
            <a:spLocks noGrp="1"/>
          </p:cNvSpPr>
          <p:nvPr>
            <p:ph type="sldNum" sz="quarter" idx="12"/>
          </p:nvPr>
        </p:nvSpPr>
        <p:spPr/>
        <p:txBody>
          <a:bodyPr/>
          <a:lstStyle/>
          <a:p>
            <a:fld id="{0998E164-0799-4EE5-95B1-4D6AAC595F1A}" type="slidenum">
              <a:rPr lang="en-US" smtClean="0"/>
              <a:t>‹#›</a:t>
            </a:fld>
            <a:endParaRPr lang="en-US"/>
          </a:p>
        </p:txBody>
      </p:sp>
    </p:spTree>
    <p:extLst>
      <p:ext uri="{BB962C8B-B14F-4D97-AF65-F5344CB8AC3E}">
        <p14:creationId xmlns:p14="http://schemas.microsoft.com/office/powerpoint/2010/main" val="359381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C4BBCA-779C-9586-F25E-7B38935920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682354-C865-E03F-DE79-4CC0F4CE87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3C707-9762-1901-63CA-0537DE4EFC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B1EEBA-4B38-42C2-8A26-66A664C8C4D4}" type="datetimeFigureOut">
              <a:rPr lang="en-US" smtClean="0"/>
              <a:t>9/17/2025</a:t>
            </a:fld>
            <a:endParaRPr lang="en-US"/>
          </a:p>
        </p:txBody>
      </p:sp>
      <p:sp>
        <p:nvSpPr>
          <p:cNvPr id="5" name="Footer Placeholder 4">
            <a:extLst>
              <a:ext uri="{FF2B5EF4-FFF2-40B4-BE49-F238E27FC236}">
                <a16:creationId xmlns:a16="http://schemas.microsoft.com/office/drawing/2014/main" id="{93AD295B-122F-2001-0D21-6F1DB7C86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2FC52A8-01D7-028F-CACB-BA91585B29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98E164-0799-4EE5-95B1-4D6AAC595F1A}" type="slidenum">
              <a:rPr lang="en-US" smtClean="0"/>
              <a:t>‹#›</a:t>
            </a:fld>
            <a:endParaRPr lang="en-US"/>
          </a:p>
        </p:txBody>
      </p:sp>
    </p:spTree>
    <p:extLst>
      <p:ext uri="{BB962C8B-B14F-4D97-AF65-F5344CB8AC3E}">
        <p14:creationId xmlns:p14="http://schemas.microsoft.com/office/powerpoint/2010/main" val="284530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9C864-A720-D786-BC2F-C0342CFF7035}"/>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512FB924-819F-0B27-4984-06B506A018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6894" y="0"/>
            <a:ext cx="9578212" cy="6858000"/>
          </a:xfrm>
          <a:prstGeom prst="rect">
            <a:avLst/>
          </a:prstGeom>
        </p:spPr>
      </p:pic>
    </p:spTree>
    <p:extLst>
      <p:ext uri="{BB962C8B-B14F-4D97-AF65-F5344CB8AC3E}">
        <p14:creationId xmlns:p14="http://schemas.microsoft.com/office/powerpoint/2010/main" val="256404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F1353F1-1CE0-A9BE-6AF4-1FF8A6561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025" y="0"/>
            <a:ext cx="56943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46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B5B70-B841-5401-01FA-690EB3FF62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6864782-61B4-8D39-A723-8C45C4ED7700}"/>
              </a:ext>
            </a:extLst>
          </p:cNvPr>
          <p:cNvPicPr>
            <a:picLocks noChangeAspect="1"/>
          </p:cNvPicPr>
          <p:nvPr/>
        </p:nvPicPr>
        <p:blipFill>
          <a:blip r:embed="rId3"/>
          <a:stretch>
            <a:fillRect/>
          </a:stretch>
        </p:blipFill>
        <p:spPr>
          <a:xfrm>
            <a:off x="1552386" y="0"/>
            <a:ext cx="9087228" cy="6858000"/>
          </a:xfrm>
          <a:prstGeom prst="rect">
            <a:avLst/>
          </a:prstGeom>
        </p:spPr>
      </p:pic>
    </p:spTree>
    <p:extLst>
      <p:ext uri="{BB962C8B-B14F-4D97-AF65-F5344CB8AC3E}">
        <p14:creationId xmlns:p14="http://schemas.microsoft.com/office/powerpoint/2010/main" val="3389597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6BC33-C65D-9A91-657E-FA3C68E5E10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7B70D11-0DDD-B7DA-4A94-737674EBC68C}"/>
              </a:ext>
            </a:extLst>
          </p:cNvPr>
          <p:cNvPicPr>
            <a:picLocks noChangeAspect="1"/>
          </p:cNvPicPr>
          <p:nvPr/>
        </p:nvPicPr>
        <p:blipFill>
          <a:blip r:embed="rId2"/>
          <a:stretch>
            <a:fillRect/>
          </a:stretch>
        </p:blipFill>
        <p:spPr>
          <a:xfrm>
            <a:off x="3657998" y="0"/>
            <a:ext cx="4876004" cy="6858000"/>
          </a:xfrm>
          <a:prstGeom prst="rect">
            <a:avLst/>
          </a:prstGeom>
        </p:spPr>
      </p:pic>
    </p:spTree>
    <p:extLst>
      <p:ext uri="{BB962C8B-B14F-4D97-AF65-F5344CB8AC3E}">
        <p14:creationId xmlns:p14="http://schemas.microsoft.com/office/powerpoint/2010/main" val="183462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D6072-B632-7B5B-2D0E-6B76462C57CF}"/>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F7AC65C8-FC70-CDED-7718-3840D3FF6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632" y="926385"/>
            <a:ext cx="8693010" cy="440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7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5F3F63A-5A44-AB23-560B-72023B1A6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781" y="169286"/>
            <a:ext cx="8176087" cy="645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976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470d736-e7f7-41a8-8eab-dad544b2b579}" enabled="0" method="" siteId="{e470d736-e7f7-41a8-8eab-dad544b2b579}" removed="1"/>
</clbl:labelList>
</file>

<file path=docProps/app.xml><?xml version="1.0" encoding="utf-8"?>
<Properties xmlns="http://schemas.openxmlformats.org/officeDocument/2006/extended-properties" xmlns:vt="http://schemas.openxmlformats.org/officeDocument/2006/docPropsVTypes">
  <TotalTime>13</TotalTime>
  <Words>268</Words>
  <Application>Microsoft Office PowerPoint</Application>
  <PresentationFormat>Widescreen</PresentationFormat>
  <Paragraphs>10</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Gouda, Harsha</dc:creator>
  <cp:lastModifiedBy>Gouda, Harsha</cp:lastModifiedBy>
  <cp:revision>1</cp:revision>
  <dcterms:created xsi:type="dcterms:W3CDTF">2025-09-18T05:09:21Z</dcterms:created>
  <dcterms:modified xsi:type="dcterms:W3CDTF">2025-09-18T05:22:32Z</dcterms:modified>
</cp:coreProperties>
</file>