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65" r:id="rId2"/>
    <p:sldId id="262" r:id="rId3"/>
    <p:sldId id="266" r:id="rId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59" autoAdjust="0"/>
    <p:restoredTop sz="94728"/>
  </p:normalViewPr>
  <p:slideViewPr>
    <p:cSldViewPr snapToGrid="0">
      <p:cViewPr varScale="1">
        <p:scale>
          <a:sx n="97" d="100"/>
          <a:sy n="97" d="100"/>
        </p:scale>
        <p:origin x="1530"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一朗 米瀬" userId="9c02ed654df62223" providerId="LiveId" clId="{05C9F2A7-54D1-4C3E-AA65-223AD1B44628}"/>
    <pc:docChg chg="modSld">
      <pc:chgData name="一朗 米瀬" userId="9c02ed654df62223" providerId="LiveId" clId="{05C9F2A7-54D1-4C3E-AA65-223AD1B44628}" dt="2025-09-14T14:57:14.234" v="1" actId="20577"/>
      <pc:docMkLst>
        <pc:docMk/>
      </pc:docMkLst>
      <pc:sldChg chg="modSp mod">
        <pc:chgData name="一朗 米瀬" userId="9c02ed654df62223" providerId="LiveId" clId="{05C9F2A7-54D1-4C3E-AA65-223AD1B44628}" dt="2025-09-14T14:57:14.234" v="1" actId="20577"/>
        <pc:sldMkLst>
          <pc:docMk/>
          <pc:sldMk cId="3790847712" sldId="265"/>
        </pc:sldMkLst>
        <pc:spChg chg="mod">
          <ac:chgData name="一朗 米瀬" userId="9c02ed654df62223" providerId="LiveId" clId="{05C9F2A7-54D1-4C3E-AA65-223AD1B44628}" dt="2025-09-14T14:57:14.234" v="1" actId="20577"/>
          <ac:spMkLst>
            <pc:docMk/>
            <pc:sldMk cId="3790847712" sldId="265"/>
            <ac:spMk id="1458" creationId="{C99C1F30-A78B-59CA-CFE3-4951C7A5EDCA}"/>
          </ac:spMkLst>
        </pc:spChg>
      </pc:sldChg>
    </pc:docChg>
  </pc:docChgLst>
  <pc:docChgLst>
    <pc:chgData name="一朗 米瀬" userId="9c02ed654df62223" providerId="LiveId" clId="{BC980B3D-E209-4C30-B7C9-B4BD29CDC00D}"/>
    <pc:docChg chg="modSld">
      <pc:chgData name="一朗 米瀬" userId="9c02ed654df62223" providerId="LiveId" clId="{BC980B3D-E209-4C30-B7C9-B4BD29CDC00D}" dt="2025-07-23T13:49:51.239" v="7" actId="20577"/>
      <pc:docMkLst>
        <pc:docMk/>
      </pc:docMkLst>
      <pc:sldChg chg="modSp mod">
        <pc:chgData name="一朗 米瀬" userId="9c02ed654df62223" providerId="LiveId" clId="{BC980B3D-E209-4C30-B7C9-B4BD29CDC00D}" dt="2025-07-23T13:49:34.990" v="3" actId="20577"/>
        <pc:sldMkLst>
          <pc:docMk/>
          <pc:sldMk cId="3790847712" sldId="265"/>
        </pc:sldMkLst>
      </pc:sldChg>
      <pc:sldChg chg="modSp mod">
        <pc:chgData name="一朗 米瀬" userId="9c02ed654df62223" providerId="LiveId" clId="{BC980B3D-E209-4C30-B7C9-B4BD29CDC00D}" dt="2025-07-23T13:49:51.239" v="7" actId="20577"/>
        <pc:sldMkLst>
          <pc:docMk/>
          <pc:sldMk cId="6272689" sldId="26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d.docs.live.net/9c02ed654df62223/&#12489;&#12461;&#12517;&#12513;&#12531;&#12488;/urology/Bladder/mUC/PV/LNM/PV_02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9c02ed654df62223/&#12489;&#12461;&#12517;&#12513;&#12531;&#12488;/urology/Bladder/mUC/PV/LNM/PV_020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ORR!$A$2</c:f>
              <c:strCache>
                <c:ptCount val="1"/>
                <c:pt idx="0">
                  <c:v>CR</c:v>
                </c:pt>
              </c:strCache>
            </c:strRef>
          </c:tx>
          <c:spPr>
            <a:solidFill>
              <a:schemeClr val="tx2">
                <a:lumMod val="50000"/>
                <a:lumOff val="50000"/>
              </a:schemeClr>
            </a:solidFill>
            <a:ln>
              <a:noFill/>
            </a:ln>
            <a:effectLst/>
          </c:spPr>
          <c:invertIfNegative val="0"/>
          <c:cat>
            <c:strRef>
              <c:f>ORR!$J$1:$K$1</c:f>
              <c:strCache>
                <c:ptCount val="2"/>
                <c:pt idx="0">
                  <c:v>LNM</c:v>
                </c:pt>
                <c:pt idx="1">
                  <c:v>No LNM</c:v>
                </c:pt>
              </c:strCache>
            </c:strRef>
          </c:cat>
          <c:val>
            <c:numRef>
              <c:f>ORR!$J$2:$K$2</c:f>
              <c:numCache>
                <c:formatCode>General</c:formatCode>
                <c:ptCount val="2"/>
                <c:pt idx="0">
                  <c:v>4</c:v>
                </c:pt>
                <c:pt idx="1">
                  <c:v>2</c:v>
                </c:pt>
              </c:numCache>
            </c:numRef>
          </c:val>
          <c:extLst>
            <c:ext xmlns:c16="http://schemas.microsoft.com/office/drawing/2014/chart" uri="{C3380CC4-5D6E-409C-BE32-E72D297353CC}">
              <c16:uniqueId val="{00000000-60B7-4053-9C28-27043C2D3DD3}"/>
            </c:ext>
          </c:extLst>
        </c:ser>
        <c:ser>
          <c:idx val="1"/>
          <c:order val="1"/>
          <c:tx>
            <c:strRef>
              <c:f>ORR!$A$3</c:f>
              <c:strCache>
                <c:ptCount val="1"/>
                <c:pt idx="0">
                  <c:v>PR</c:v>
                </c:pt>
              </c:strCache>
            </c:strRef>
          </c:tx>
          <c:spPr>
            <a:solidFill>
              <a:schemeClr val="tx2">
                <a:lumMod val="25000"/>
                <a:lumOff val="75000"/>
              </a:schemeClr>
            </a:solidFill>
            <a:ln>
              <a:noFill/>
            </a:ln>
            <a:effectLst/>
          </c:spPr>
          <c:invertIfNegative val="0"/>
          <c:cat>
            <c:strRef>
              <c:f>ORR!$J$1:$K$1</c:f>
              <c:strCache>
                <c:ptCount val="2"/>
                <c:pt idx="0">
                  <c:v>LNM</c:v>
                </c:pt>
                <c:pt idx="1">
                  <c:v>No LNM</c:v>
                </c:pt>
              </c:strCache>
            </c:strRef>
          </c:cat>
          <c:val>
            <c:numRef>
              <c:f>ORR!$J$3:$K$3</c:f>
              <c:numCache>
                <c:formatCode>General</c:formatCode>
                <c:ptCount val="2"/>
                <c:pt idx="0">
                  <c:v>17</c:v>
                </c:pt>
                <c:pt idx="1">
                  <c:v>0</c:v>
                </c:pt>
              </c:numCache>
            </c:numRef>
          </c:val>
          <c:extLst>
            <c:ext xmlns:c16="http://schemas.microsoft.com/office/drawing/2014/chart" uri="{C3380CC4-5D6E-409C-BE32-E72D297353CC}">
              <c16:uniqueId val="{00000001-60B7-4053-9C28-27043C2D3DD3}"/>
            </c:ext>
          </c:extLst>
        </c:ser>
        <c:ser>
          <c:idx val="2"/>
          <c:order val="2"/>
          <c:tx>
            <c:strRef>
              <c:f>ORR!$A$4</c:f>
              <c:strCache>
                <c:ptCount val="1"/>
                <c:pt idx="0">
                  <c:v>SD</c:v>
                </c:pt>
              </c:strCache>
            </c:strRef>
          </c:tx>
          <c:spPr>
            <a:solidFill>
              <a:schemeClr val="accent2">
                <a:lumMod val="20000"/>
                <a:lumOff val="80000"/>
              </a:schemeClr>
            </a:solidFill>
            <a:ln>
              <a:noFill/>
            </a:ln>
            <a:effectLst/>
          </c:spPr>
          <c:invertIfNegative val="0"/>
          <c:cat>
            <c:strRef>
              <c:f>ORR!$J$1:$K$1</c:f>
              <c:strCache>
                <c:ptCount val="2"/>
                <c:pt idx="0">
                  <c:v>LNM</c:v>
                </c:pt>
                <c:pt idx="1">
                  <c:v>No LNM</c:v>
                </c:pt>
              </c:strCache>
            </c:strRef>
          </c:cat>
          <c:val>
            <c:numRef>
              <c:f>ORR!$J$4:$K$4</c:f>
              <c:numCache>
                <c:formatCode>General</c:formatCode>
                <c:ptCount val="2"/>
                <c:pt idx="0">
                  <c:v>9</c:v>
                </c:pt>
                <c:pt idx="1">
                  <c:v>0</c:v>
                </c:pt>
              </c:numCache>
            </c:numRef>
          </c:val>
          <c:extLst>
            <c:ext xmlns:c16="http://schemas.microsoft.com/office/drawing/2014/chart" uri="{C3380CC4-5D6E-409C-BE32-E72D297353CC}">
              <c16:uniqueId val="{00000002-60B7-4053-9C28-27043C2D3DD3}"/>
            </c:ext>
          </c:extLst>
        </c:ser>
        <c:ser>
          <c:idx val="3"/>
          <c:order val="3"/>
          <c:tx>
            <c:strRef>
              <c:f>ORR!$A$5</c:f>
              <c:strCache>
                <c:ptCount val="1"/>
                <c:pt idx="0">
                  <c:v>PD</c:v>
                </c:pt>
              </c:strCache>
            </c:strRef>
          </c:tx>
          <c:spPr>
            <a:solidFill>
              <a:schemeClr val="accent2">
                <a:lumMod val="75000"/>
              </a:schemeClr>
            </a:solidFill>
            <a:ln>
              <a:noFill/>
            </a:ln>
            <a:effectLst/>
          </c:spPr>
          <c:invertIfNegative val="0"/>
          <c:cat>
            <c:strRef>
              <c:f>ORR!$J$1:$K$1</c:f>
              <c:strCache>
                <c:ptCount val="2"/>
                <c:pt idx="0">
                  <c:v>LNM</c:v>
                </c:pt>
                <c:pt idx="1">
                  <c:v>No LNM</c:v>
                </c:pt>
              </c:strCache>
            </c:strRef>
          </c:cat>
          <c:val>
            <c:numRef>
              <c:f>ORR!$J$5:$K$5</c:f>
              <c:numCache>
                <c:formatCode>General</c:formatCode>
                <c:ptCount val="2"/>
                <c:pt idx="0">
                  <c:v>14</c:v>
                </c:pt>
                <c:pt idx="1">
                  <c:v>9</c:v>
                </c:pt>
              </c:numCache>
            </c:numRef>
          </c:val>
          <c:extLst>
            <c:ext xmlns:c16="http://schemas.microsoft.com/office/drawing/2014/chart" uri="{C3380CC4-5D6E-409C-BE32-E72D297353CC}">
              <c16:uniqueId val="{00000003-60B7-4053-9C28-27043C2D3DD3}"/>
            </c:ext>
          </c:extLst>
        </c:ser>
        <c:ser>
          <c:idx val="4"/>
          <c:order val="4"/>
          <c:tx>
            <c:strRef>
              <c:f>ORR!$A$6</c:f>
              <c:strCache>
                <c:ptCount val="1"/>
                <c:pt idx="0">
                  <c:v>NE</c:v>
                </c:pt>
              </c:strCache>
            </c:strRef>
          </c:tx>
          <c:spPr>
            <a:solidFill>
              <a:schemeClr val="accent3">
                <a:lumMod val="20000"/>
                <a:lumOff val="80000"/>
              </a:schemeClr>
            </a:solidFill>
            <a:ln>
              <a:noFill/>
            </a:ln>
            <a:effectLst/>
          </c:spPr>
          <c:invertIfNegative val="0"/>
          <c:cat>
            <c:strRef>
              <c:f>ORR!$J$1:$K$1</c:f>
              <c:strCache>
                <c:ptCount val="2"/>
                <c:pt idx="0">
                  <c:v>LNM</c:v>
                </c:pt>
                <c:pt idx="1">
                  <c:v>No LNM</c:v>
                </c:pt>
              </c:strCache>
            </c:strRef>
          </c:cat>
          <c:val>
            <c:numRef>
              <c:f>ORR!$J$6:$K$6</c:f>
              <c:numCache>
                <c:formatCode>General</c:formatCode>
                <c:ptCount val="2"/>
                <c:pt idx="0">
                  <c:v>6</c:v>
                </c:pt>
                <c:pt idx="1">
                  <c:v>0</c:v>
                </c:pt>
              </c:numCache>
            </c:numRef>
          </c:val>
          <c:extLst>
            <c:ext xmlns:c16="http://schemas.microsoft.com/office/drawing/2014/chart" uri="{C3380CC4-5D6E-409C-BE32-E72D297353CC}">
              <c16:uniqueId val="{00000004-60B7-4053-9C28-27043C2D3DD3}"/>
            </c:ext>
          </c:extLst>
        </c:ser>
        <c:dLbls>
          <c:showLegendKey val="0"/>
          <c:showVal val="0"/>
          <c:showCatName val="0"/>
          <c:showSerName val="0"/>
          <c:showPercent val="0"/>
          <c:showBubbleSize val="0"/>
        </c:dLbls>
        <c:gapWidth val="150"/>
        <c:overlap val="100"/>
        <c:axId val="1432345168"/>
        <c:axId val="1432343248"/>
      </c:barChart>
      <c:catAx>
        <c:axId val="143234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432343248"/>
        <c:crosses val="autoZero"/>
        <c:auto val="1"/>
        <c:lblAlgn val="ctr"/>
        <c:lblOffset val="100"/>
        <c:noMultiLvlLbl val="0"/>
      </c:catAx>
      <c:valAx>
        <c:axId val="1432343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43234516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ORR!$A$2</c:f>
              <c:strCache>
                <c:ptCount val="1"/>
                <c:pt idx="0">
                  <c:v>CR</c:v>
                </c:pt>
              </c:strCache>
            </c:strRef>
          </c:tx>
          <c:spPr>
            <a:solidFill>
              <a:schemeClr val="tx2">
                <a:lumMod val="50000"/>
                <a:lumOff val="50000"/>
              </a:schemeClr>
            </a:solidFill>
            <a:ln>
              <a:noFill/>
            </a:ln>
            <a:effectLst/>
          </c:spPr>
          <c:invertIfNegative val="0"/>
          <c:cat>
            <c:strRef>
              <c:f>ORR!$V$1:$W$1</c:f>
              <c:strCache>
                <c:ptCount val="2"/>
                <c:pt idx="0">
                  <c:v>LNM</c:v>
                </c:pt>
                <c:pt idx="1">
                  <c:v>No LNM</c:v>
                </c:pt>
              </c:strCache>
            </c:strRef>
          </c:cat>
          <c:val>
            <c:numRef>
              <c:f>ORR!$V$2:$W$2</c:f>
              <c:numCache>
                <c:formatCode>General</c:formatCode>
                <c:ptCount val="2"/>
                <c:pt idx="0">
                  <c:v>15</c:v>
                </c:pt>
                <c:pt idx="1">
                  <c:v>2</c:v>
                </c:pt>
              </c:numCache>
            </c:numRef>
          </c:val>
          <c:extLst>
            <c:ext xmlns:c16="http://schemas.microsoft.com/office/drawing/2014/chart" uri="{C3380CC4-5D6E-409C-BE32-E72D297353CC}">
              <c16:uniqueId val="{00000000-3773-4105-A2FB-76741A6CB1E3}"/>
            </c:ext>
          </c:extLst>
        </c:ser>
        <c:ser>
          <c:idx val="1"/>
          <c:order val="1"/>
          <c:tx>
            <c:strRef>
              <c:f>ORR!$A$3</c:f>
              <c:strCache>
                <c:ptCount val="1"/>
                <c:pt idx="0">
                  <c:v>PR</c:v>
                </c:pt>
              </c:strCache>
            </c:strRef>
          </c:tx>
          <c:spPr>
            <a:solidFill>
              <a:schemeClr val="tx2">
                <a:lumMod val="25000"/>
                <a:lumOff val="75000"/>
              </a:schemeClr>
            </a:solidFill>
            <a:ln>
              <a:noFill/>
            </a:ln>
            <a:effectLst/>
          </c:spPr>
          <c:invertIfNegative val="0"/>
          <c:cat>
            <c:strRef>
              <c:f>ORR!$V$1:$W$1</c:f>
              <c:strCache>
                <c:ptCount val="2"/>
                <c:pt idx="0">
                  <c:v>LNM</c:v>
                </c:pt>
                <c:pt idx="1">
                  <c:v>No LNM</c:v>
                </c:pt>
              </c:strCache>
            </c:strRef>
          </c:cat>
          <c:val>
            <c:numRef>
              <c:f>ORR!$V$3:$W$3</c:f>
              <c:numCache>
                <c:formatCode>General</c:formatCode>
                <c:ptCount val="2"/>
                <c:pt idx="0">
                  <c:v>53</c:v>
                </c:pt>
                <c:pt idx="1">
                  <c:v>23</c:v>
                </c:pt>
              </c:numCache>
            </c:numRef>
          </c:val>
          <c:extLst>
            <c:ext xmlns:c16="http://schemas.microsoft.com/office/drawing/2014/chart" uri="{C3380CC4-5D6E-409C-BE32-E72D297353CC}">
              <c16:uniqueId val="{00000001-3773-4105-A2FB-76741A6CB1E3}"/>
            </c:ext>
          </c:extLst>
        </c:ser>
        <c:ser>
          <c:idx val="2"/>
          <c:order val="2"/>
          <c:tx>
            <c:strRef>
              <c:f>ORR!$A$4</c:f>
              <c:strCache>
                <c:ptCount val="1"/>
                <c:pt idx="0">
                  <c:v>SD</c:v>
                </c:pt>
              </c:strCache>
            </c:strRef>
          </c:tx>
          <c:spPr>
            <a:solidFill>
              <a:schemeClr val="accent2">
                <a:lumMod val="20000"/>
                <a:lumOff val="80000"/>
              </a:schemeClr>
            </a:solidFill>
            <a:ln>
              <a:noFill/>
            </a:ln>
            <a:effectLst/>
          </c:spPr>
          <c:invertIfNegative val="0"/>
          <c:cat>
            <c:strRef>
              <c:f>ORR!$V$1:$W$1</c:f>
              <c:strCache>
                <c:ptCount val="2"/>
                <c:pt idx="0">
                  <c:v>LNM</c:v>
                </c:pt>
                <c:pt idx="1">
                  <c:v>No LNM</c:v>
                </c:pt>
              </c:strCache>
            </c:strRef>
          </c:cat>
          <c:val>
            <c:numRef>
              <c:f>ORR!$V$4:$W$4</c:f>
              <c:numCache>
                <c:formatCode>General</c:formatCode>
                <c:ptCount val="2"/>
                <c:pt idx="0">
                  <c:v>30</c:v>
                </c:pt>
                <c:pt idx="1">
                  <c:v>23</c:v>
                </c:pt>
              </c:numCache>
            </c:numRef>
          </c:val>
          <c:extLst>
            <c:ext xmlns:c16="http://schemas.microsoft.com/office/drawing/2014/chart" uri="{C3380CC4-5D6E-409C-BE32-E72D297353CC}">
              <c16:uniqueId val="{00000002-3773-4105-A2FB-76741A6CB1E3}"/>
            </c:ext>
          </c:extLst>
        </c:ser>
        <c:ser>
          <c:idx val="3"/>
          <c:order val="3"/>
          <c:tx>
            <c:strRef>
              <c:f>ORR!$A$5</c:f>
              <c:strCache>
                <c:ptCount val="1"/>
                <c:pt idx="0">
                  <c:v>PD</c:v>
                </c:pt>
              </c:strCache>
            </c:strRef>
          </c:tx>
          <c:spPr>
            <a:solidFill>
              <a:schemeClr val="accent2">
                <a:lumMod val="75000"/>
              </a:schemeClr>
            </a:solidFill>
            <a:ln>
              <a:noFill/>
            </a:ln>
            <a:effectLst/>
          </c:spPr>
          <c:invertIfNegative val="0"/>
          <c:cat>
            <c:strRef>
              <c:f>ORR!$V$1:$W$1</c:f>
              <c:strCache>
                <c:ptCount val="2"/>
                <c:pt idx="0">
                  <c:v>LNM</c:v>
                </c:pt>
                <c:pt idx="1">
                  <c:v>No LNM</c:v>
                </c:pt>
              </c:strCache>
            </c:strRef>
          </c:cat>
          <c:val>
            <c:numRef>
              <c:f>ORR!$V$5:$W$5</c:f>
              <c:numCache>
                <c:formatCode>General</c:formatCode>
                <c:ptCount val="2"/>
                <c:pt idx="0">
                  <c:v>134</c:v>
                </c:pt>
                <c:pt idx="1">
                  <c:v>42</c:v>
                </c:pt>
              </c:numCache>
            </c:numRef>
          </c:val>
          <c:extLst>
            <c:ext xmlns:c16="http://schemas.microsoft.com/office/drawing/2014/chart" uri="{C3380CC4-5D6E-409C-BE32-E72D297353CC}">
              <c16:uniqueId val="{00000003-3773-4105-A2FB-76741A6CB1E3}"/>
            </c:ext>
          </c:extLst>
        </c:ser>
        <c:ser>
          <c:idx val="4"/>
          <c:order val="4"/>
          <c:tx>
            <c:strRef>
              <c:f>ORR!$A$6</c:f>
              <c:strCache>
                <c:ptCount val="1"/>
                <c:pt idx="0">
                  <c:v>NE</c:v>
                </c:pt>
              </c:strCache>
            </c:strRef>
          </c:tx>
          <c:spPr>
            <a:solidFill>
              <a:schemeClr val="accent3">
                <a:lumMod val="20000"/>
                <a:lumOff val="80000"/>
              </a:schemeClr>
            </a:solidFill>
            <a:ln>
              <a:noFill/>
            </a:ln>
            <a:effectLst/>
          </c:spPr>
          <c:invertIfNegative val="0"/>
          <c:cat>
            <c:strRef>
              <c:f>ORR!$V$1:$W$1</c:f>
              <c:strCache>
                <c:ptCount val="2"/>
                <c:pt idx="0">
                  <c:v>LNM</c:v>
                </c:pt>
                <c:pt idx="1">
                  <c:v>No LNM</c:v>
                </c:pt>
              </c:strCache>
            </c:strRef>
          </c:cat>
          <c:val>
            <c:numRef>
              <c:f>ORR!$V$6:$W$6</c:f>
              <c:numCache>
                <c:formatCode>General</c:formatCode>
                <c:ptCount val="2"/>
                <c:pt idx="0">
                  <c:v>2</c:v>
                </c:pt>
                <c:pt idx="1">
                  <c:v>7</c:v>
                </c:pt>
              </c:numCache>
            </c:numRef>
          </c:val>
          <c:extLst>
            <c:ext xmlns:c16="http://schemas.microsoft.com/office/drawing/2014/chart" uri="{C3380CC4-5D6E-409C-BE32-E72D297353CC}">
              <c16:uniqueId val="{00000004-3773-4105-A2FB-76741A6CB1E3}"/>
            </c:ext>
          </c:extLst>
        </c:ser>
        <c:dLbls>
          <c:showLegendKey val="0"/>
          <c:showVal val="0"/>
          <c:showCatName val="0"/>
          <c:showSerName val="0"/>
          <c:showPercent val="0"/>
          <c:showBubbleSize val="0"/>
        </c:dLbls>
        <c:gapWidth val="150"/>
        <c:overlap val="100"/>
        <c:axId val="1432345168"/>
        <c:axId val="1432343248"/>
      </c:barChart>
      <c:catAx>
        <c:axId val="143234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432343248"/>
        <c:crosses val="autoZero"/>
        <c:auto val="1"/>
        <c:lblAlgn val="ctr"/>
        <c:lblOffset val="100"/>
        <c:noMultiLvlLbl val="0"/>
      </c:catAx>
      <c:valAx>
        <c:axId val="1432343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43234516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765FD-6A23-455F-BFF1-ED01DE56D810}" type="datetimeFigureOut">
              <a:rPr kumimoji="1" lang="ja-JP" altLang="en-US" smtClean="0"/>
              <a:t>2025/9/14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3CC6D5-E7D6-4637-A29C-DC4FDB2D5D6F}" type="slidenum">
              <a:rPr kumimoji="1" lang="ja-JP" altLang="en-US" smtClean="0"/>
              <a:t>‹#›</a:t>
            </a:fld>
            <a:endParaRPr kumimoji="1" lang="ja-JP" altLang="en-US"/>
          </a:p>
        </p:txBody>
      </p:sp>
    </p:spTree>
    <p:extLst>
      <p:ext uri="{BB962C8B-B14F-4D97-AF65-F5344CB8AC3E}">
        <p14:creationId xmlns:p14="http://schemas.microsoft.com/office/powerpoint/2010/main" val="208634215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E3CC6D5-E7D6-4637-A29C-DC4FDB2D5D6F}" type="slidenum">
              <a:rPr kumimoji="1" lang="ja-JP" altLang="en-US" smtClean="0"/>
              <a:t>1</a:t>
            </a:fld>
            <a:endParaRPr kumimoji="1" lang="ja-JP" altLang="en-US"/>
          </a:p>
        </p:txBody>
      </p:sp>
    </p:spTree>
    <p:extLst>
      <p:ext uri="{BB962C8B-B14F-4D97-AF65-F5344CB8AC3E}">
        <p14:creationId xmlns:p14="http://schemas.microsoft.com/office/powerpoint/2010/main" val="318061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804033-3D6F-4144-8F3E-D554952BFDA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ED7D610-7FDF-3B23-FE77-9376AC30EA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35C47D5-0490-19D4-A46B-6F05554FD92B}"/>
              </a:ext>
            </a:extLst>
          </p:cNvPr>
          <p:cNvSpPr>
            <a:spLocks noGrp="1"/>
          </p:cNvSpPr>
          <p:nvPr>
            <p:ph type="dt" sz="half" idx="10"/>
          </p:nvPr>
        </p:nvSpPr>
        <p:spPr/>
        <p:txBody>
          <a:bodyPr/>
          <a:lstStyle/>
          <a:p>
            <a:fld id="{96F1DAF5-D32C-46F4-AABD-98BD3BE13065}" type="datetimeFigureOut">
              <a:rPr kumimoji="1" lang="ja-JP" altLang="en-US" smtClean="0"/>
              <a:t>2025/9/14</a:t>
            </a:fld>
            <a:endParaRPr kumimoji="1" lang="ja-JP" altLang="en-US"/>
          </a:p>
        </p:txBody>
      </p:sp>
      <p:sp>
        <p:nvSpPr>
          <p:cNvPr id="5" name="フッター プレースホルダー 4">
            <a:extLst>
              <a:ext uri="{FF2B5EF4-FFF2-40B4-BE49-F238E27FC236}">
                <a16:creationId xmlns:a16="http://schemas.microsoft.com/office/drawing/2014/main" id="{A2B6EB68-27ED-2E68-3C6A-6D03C200CA2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0930D30-A9A0-9CD6-D6EB-026FABB2727D}"/>
              </a:ext>
            </a:extLst>
          </p:cNvPr>
          <p:cNvSpPr>
            <a:spLocks noGrp="1"/>
          </p:cNvSpPr>
          <p:nvPr>
            <p:ph type="sldNum" sz="quarter" idx="12"/>
          </p:nvPr>
        </p:nvSpPr>
        <p:spPr/>
        <p:txBody>
          <a:bodyPr/>
          <a:lstStyle/>
          <a:p>
            <a:fld id="{56DE1020-5C85-44AA-B19A-7891474ED294}" type="slidenum">
              <a:rPr kumimoji="1" lang="ja-JP" altLang="en-US" smtClean="0"/>
              <a:t>‹#›</a:t>
            </a:fld>
            <a:endParaRPr kumimoji="1" lang="ja-JP" altLang="en-US"/>
          </a:p>
        </p:txBody>
      </p:sp>
    </p:spTree>
    <p:extLst>
      <p:ext uri="{BB962C8B-B14F-4D97-AF65-F5344CB8AC3E}">
        <p14:creationId xmlns:p14="http://schemas.microsoft.com/office/powerpoint/2010/main" val="975304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5E3A3D-3790-895A-5835-39B8F8A14CE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A9EA371-CA30-537B-1963-6B86EEA21E5E}"/>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5495C62-D43D-2398-39A7-023BE93FFD39}"/>
              </a:ext>
            </a:extLst>
          </p:cNvPr>
          <p:cNvSpPr>
            <a:spLocks noGrp="1"/>
          </p:cNvSpPr>
          <p:nvPr>
            <p:ph type="dt" sz="half" idx="10"/>
          </p:nvPr>
        </p:nvSpPr>
        <p:spPr/>
        <p:txBody>
          <a:bodyPr/>
          <a:lstStyle/>
          <a:p>
            <a:fld id="{96F1DAF5-D32C-46F4-AABD-98BD3BE13065}" type="datetimeFigureOut">
              <a:rPr kumimoji="1" lang="ja-JP" altLang="en-US" smtClean="0"/>
              <a:t>2025/9/14</a:t>
            </a:fld>
            <a:endParaRPr kumimoji="1" lang="ja-JP" altLang="en-US"/>
          </a:p>
        </p:txBody>
      </p:sp>
      <p:sp>
        <p:nvSpPr>
          <p:cNvPr id="5" name="フッター プレースホルダー 4">
            <a:extLst>
              <a:ext uri="{FF2B5EF4-FFF2-40B4-BE49-F238E27FC236}">
                <a16:creationId xmlns:a16="http://schemas.microsoft.com/office/drawing/2014/main" id="{6B57B15A-91BE-85DD-92AD-CF6802EE7EC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07811DB-4C8F-9974-20D5-D597A53596E6}"/>
              </a:ext>
            </a:extLst>
          </p:cNvPr>
          <p:cNvSpPr>
            <a:spLocks noGrp="1"/>
          </p:cNvSpPr>
          <p:nvPr>
            <p:ph type="sldNum" sz="quarter" idx="12"/>
          </p:nvPr>
        </p:nvSpPr>
        <p:spPr/>
        <p:txBody>
          <a:bodyPr/>
          <a:lstStyle/>
          <a:p>
            <a:fld id="{56DE1020-5C85-44AA-B19A-7891474ED294}" type="slidenum">
              <a:rPr kumimoji="1" lang="ja-JP" altLang="en-US" smtClean="0"/>
              <a:t>‹#›</a:t>
            </a:fld>
            <a:endParaRPr kumimoji="1" lang="ja-JP" altLang="en-US"/>
          </a:p>
        </p:txBody>
      </p:sp>
    </p:spTree>
    <p:extLst>
      <p:ext uri="{BB962C8B-B14F-4D97-AF65-F5344CB8AC3E}">
        <p14:creationId xmlns:p14="http://schemas.microsoft.com/office/powerpoint/2010/main" val="2808883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4B633E-6CEE-21DB-DF6F-729B25C700BD}"/>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D4EC226-871D-9784-BC1E-82DBABF8237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347F528-DAD3-205E-302A-4658F63A1503}"/>
              </a:ext>
            </a:extLst>
          </p:cNvPr>
          <p:cNvSpPr>
            <a:spLocks noGrp="1"/>
          </p:cNvSpPr>
          <p:nvPr>
            <p:ph type="dt" sz="half" idx="10"/>
          </p:nvPr>
        </p:nvSpPr>
        <p:spPr/>
        <p:txBody>
          <a:bodyPr/>
          <a:lstStyle/>
          <a:p>
            <a:fld id="{96F1DAF5-D32C-46F4-AABD-98BD3BE13065}" type="datetimeFigureOut">
              <a:rPr kumimoji="1" lang="ja-JP" altLang="en-US" smtClean="0"/>
              <a:t>2025/9/14</a:t>
            </a:fld>
            <a:endParaRPr kumimoji="1" lang="ja-JP" altLang="en-US"/>
          </a:p>
        </p:txBody>
      </p:sp>
      <p:sp>
        <p:nvSpPr>
          <p:cNvPr id="5" name="フッター プレースホルダー 4">
            <a:extLst>
              <a:ext uri="{FF2B5EF4-FFF2-40B4-BE49-F238E27FC236}">
                <a16:creationId xmlns:a16="http://schemas.microsoft.com/office/drawing/2014/main" id="{6C708048-BCBA-4C53-E676-0E3C33AC95A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F51B77E-7EEF-558F-A727-AA8F73AC5734}"/>
              </a:ext>
            </a:extLst>
          </p:cNvPr>
          <p:cNvSpPr>
            <a:spLocks noGrp="1"/>
          </p:cNvSpPr>
          <p:nvPr>
            <p:ph type="sldNum" sz="quarter" idx="12"/>
          </p:nvPr>
        </p:nvSpPr>
        <p:spPr/>
        <p:txBody>
          <a:bodyPr/>
          <a:lstStyle/>
          <a:p>
            <a:fld id="{56DE1020-5C85-44AA-B19A-7891474ED294}" type="slidenum">
              <a:rPr kumimoji="1" lang="ja-JP" altLang="en-US" smtClean="0"/>
              <a:t>‹#›</a:t>
            </a:fld>
            <a:endParaRPr kumimoji="1" lang="ja-JP" altLang="en-US"/>
          </a:p>
        </p:txBody>
      </p:sp>
    </p:spTree>
    <p:extLst>
      <p:ext uri="{BB962C8B-B14F-4D97-AF65-F5344CB8AC3E}">
        <p14:creationId xmlns:p14="http://schemas.microsoft.com/office/powerpoint/2010/main" val="2777048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48F3D7-B3D2-47A3-6A7C-ADFCA7B2A14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C420A9E-B954-1142-944E-58F9985135DF}"/>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812ADEF-AD49-BF49-C068-719DA21687C1}"/>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E54F457-0C3F-5516-5D38-CCD98ABB2076}"/>
              </a:ext>
            </a:extLst>
          </p:cNvPr>
          <p:cNvSpPr>
            <a:spLocks noGrp="1"/>
          </p:cNvSpPr>
          <p:nvPr>
            <p:ph type="dt" sz="half" idx="10"/>
          </p:nvPr>
        </p:nvSpPr>
        <p:spPr/>
        <p:txBody>
          <a:bodyPr/>
          <a:lstStyle/>
          <a:p>
            <a:fld id="{96F1DAF5-D32C-46F4-AABD-98BD3BE13065}" type="datetimeFigureOut">
              <a:rPr kumimoji="1" lang="ja-JP" altLang="en-US" smtClean="0"/>
              <a:t>2025/9/14</a:t>
            </a:fld>
            <a:endParaRPr kumimoji="1" lang="ja-JP" altLang="en-US"/>
          </a:p>
        </p:txBody>
      </p:sp>
      <p:sp>
        <p:nvSpPr>
          <p:cNvPr id="6" name="フッター プレースホルダー 5">
            <a:extLst>
              <a:ext uri="{FF2B5EF4-FFF2-40B4-BE49-F238E27FC236}">
                <a16:creationId xmlns:a16="http://schemas.microsoft.com/office/drawing/2014/main" id="{3EE7AAAB-2E44-E7C0-B837-3DCAB400617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996537B-EF37-72DB-448D-2C17FBEC2FE6}"/>
              </a:ext>
            </a:extLst>
          </p:cNvPr>
          <p:cNvSpPr>
            <a:spLocks noGrp="1"/>
          </p:cNvSpPr>
          <p:nvPr>
            <p:ph type="sldNum" sz="quarter" idx="12"/>
          </p:nvPr>
        </p:nvSpPr>
        <p:spPr/>
        <p:txBody>
          <a:bodyPr/>
          <a:lstStyle/>
          <a:p>
            <a:fld id="{56DE1020-5C85-44AA-B19A-7891474ED294}" type="slidenum">
              <a:rPr kumimoji="1" lang="ja-JP" altLang="en-US" smtClean="0"/>
              <a:t>‹#›</a:t>
            </a:fld>
            <a:endParaRPr kumimoji="1" lang="ja-JP" altLang="en-US"/>
          </a:p>
        </p:txBody>
      </p:sp>
    </p:spTree>
    <p:extLst>
      <p:ext uri="{BB962C8B-B14F-4D97-AF65-F5344CB8AC3E}">
        <p14:creationId xmlns:p14="http://schemas.microsoft.com/office/powerpoint/2010/main" val="2503757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C9FABB-6071-A2E3-FB20-3D55362E6AE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0FF16AA-D50E-C752-F846-DAAC37209E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D679D15-C4CA-0FED-5CEE-F29677FBE21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B3272FD-1A3B-5289-A9E8-377D7C1EA3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23EF2205-2AC9-B418-7A07-A489EDC8626E}"/>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1843C1F-FE64-01DA-9279-B28568080C7F}"/>
              </a:ext>
            </a:extLst>
          </p:cNvPr>
          <p:cNvSpPr>
            <a:spLocks noGrp="1"/>
          </p:cNvSpPr>
          <p:nvPr>
            <p:ph type="dt" sz="half" idx="10"/>
          </p:nvPr>
        </p:nvSpPr>
        <p:spPr/>
        <p:txBody>
          <a:bodyPr/>
          <a:lstStyle/>
          <a:p>
            <a:fld id="{96F1DAF5-D32C-46F4-AABD-98BD3BE13065}" type="datetimeFigureOut">
              <a:rPr kumimoji="1" lang="ja-JP" altLang="en-US" smtClean="0"/>
              <a:t>2025/9/14</a:t>
            </a:fld>
            <a:endParaRPr kumimoji="1" lang="ja-JP" altLang="en-US"/>
          </a:p>
        </p:txBody>
      </p:sp>
      <p:sp>
        <p:nvSpPr>
          <p:cNvPr id="8" name="フッター プレースホルダー 7">
            <a:extLst>
              <a:ext uri="{FF2B5EF4-FFF2-40B4-BE49-F238E27FC236}">
                <a16:creationId xmlns:a16="http://schemas.microsoft.com/office/drawing/2014/main" id="{95EFEC82-F417-9747-1D2E-49B79711186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289017B4-07EE-55EE-5164-A24341FF6CAE}"/>
              </a:ext>
            </a:extLst>
          </p:cNvPr>
          <p:cNvSpPr>
            <a:spLocks noGrp="1"/>
          </p:cNvSpPr>
          <p:nvPr>
            <p:ph type="sldNum" sz="quarter" idx="12"/>
          </p:nvPr>
        </p:nvSpPr>
        <p:spPr/>
        <p:txBody>
          <a:bodyPr/>
          <a:lstStyle/>
          <a:p>
            <a:fld id="{56DE1020-5C85-44AA-B19A-7891474ED294}" type="slidenum">
              <a:rPr kumimoji="1" lang="ja-JP" altLang="en-US" smtClean="0"/>
              <a:t>‹#›</a:t>
            </a:fld>
            <a:endParaRPr kumimoji="1" lang="ja-JP" altLang="en-US"/>
          </a:p>
        </p:txBody>
      </p:sp>
    </p:spTree>
    <p:extLst>
      <p:ext uri="{BB962C8B-B14F-4D97-AF65-F5344CB8AC3E}">
        <p14:creationId xmlns:p14="http://schemas.microsoft.com/office/powerpoint/2010/main" val="484348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FB235C-BCD3-A2D5-56BD-293D08DB83D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F754741-1441-F04B-2CA3-1AD58C41CCBA}"/>
              </a:ext>
            </a:extLst>
          </p:cNvPr>
          <p:cNvSpPr>
            <a:spLocks noGrp="1"/>
          </p:cNvSpPr>
          <p:nvPr>
            <p:ph type="dt" sz="half" idx="10"/>
          </p:nvPr>
        </p:nvSpPr>
        <p:spPr/>
        <p:txBody>
          <a:bodyPr/>
          <a:lstStyle/>
          <a:p>
            <a:fld id="{96F1DAF5-D32C-46F4-AABD-98BD3BE13065}" type="datetimeFigureOut">
              <a:rPr kumimoji="1" lang="ja-JP" altLang="en-US" smtClean="0"/>
              <a:t>2025/9/14</a:t>
            </a:fld>
            <a:endParaRPr kumimoji="1" lang="ja-JP" altLang="en-US"/>
          </a:p>
        </p:txBody>
      </p:sp>
      <p:sp>
        <p:nvSpPr>
          <p:cNvPr id="4" name="フッター プレースホルダー 3">
            <a:extLst>
              <a:ext uri="{FF2B5EF4-FFF2-40B4-BE49-F238E27FC236}">
                <a16:creationId xmlns:a16="http://schemas.microsoft.com/office/drawing/2014/main" id="{1A2DBA66-EF66-72C1-85F7-73EF479D5411}"/>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3FBB8CA-0D58-16D5-2C45-C4BB30C8501E}"/>
              </a:ext>
            </a:extLst>
          </p:cNvPr>
          <p:cNvSpPr>
            <a:spLocks noGrp="1"/>
          </p:cNvSpPr>
          <p:nvPr>
            <p:ph type="sldNum" sz="quarter" idx="12"/>
          </p:nvPr>
        </p:nvSpPr>
        <p:spPr/>
        <p:txBody>
          <a:bodyPr/>
          <a:lstStyle/>
          <a:p>
            <a:fld id="{56DE1020-5C85-44AA-B19A-7891474ED294}" type="slidenum">
              <a:rPr kumimoji="1" lang="ja-JP" altLang="en-US" smtClean="0"/>
              <a:t>‹#›</a:t>
            </a:fld>
            <a:endParaRPr kumimoji="1" lang="ja-JP" altLang="en-US"/>
          </a:p>
        </p:txBody>
      </p:sp>
    </p:spTree>
    <p:extLst>
      <p:ext uri="{BB962C8B-B14F-4D97-AF65-F5344CB8AC3E}">
        <p14:creationId xmlns:p14="http://schemas.microsoft.com/office/powerpoint/2010/main" val="280019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778A4B3-AB86-9550-A7F7-E1E24389ACAD}"/>
              </a:ext>
            </a:extLst>
          </p:cNvPr>
          <p:cNvSpPr>
            <a:spLocks noGrp="1"/>
          </p:cNvSpPr>
          <p:nvPr>
            <p:ph type="dt" sz="half" idx="10"/>
          </p:nvPr>
        </p:nvSpPr>
        <p:spPr/>
        <p:txBody>
          <a:bodyPr/>
          <a:lstStyle/>
          <a:p>
            <a:fld id="{96F1DAF5-D32C-46F4-AABD-98BD3BE13065}" type="datetimeFigureOut">
              <a:rPr kumimoji="1" lang="ja-JP" altLang="en-US" smtClean="0"/>
              <a:t>2025/9/14</a:t>
            </a:fld>
            <a:endParaRPr kumimoji="1" lang="ja-JP" altLang="en-US"/>
          </a:p>
        </p:txBody>
      </p:sp>
      <p:sp>
        <p:nvSpPr>
          <p:cNvPr id="3" name="フッター プレースホルダー 2">
            <a:extLst>
              <a:ext uri="{FF2B5EF4-FFF2-40B4-BE49-F238E27FC236}">
                <a16:creationId xmlns:a16="http://schemas.microsoft.com/office/drawing/2014/main" id="{A0E07EE3-C364-6318-C8C5-CBACE499608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8231EB2-34E8-541A-C214-4F8141E39FEF}"/>
              </a:ext>
            </a:extLst>
          </p:cNvPr>
          <p:cNvSpPr>
            <a:spLocks noGrp="1"/>
          </p:cNvSpPr>
          <p:nvPr>
            <p:ph type="sldNum" sz="quarter" idx="12"/>
          </p:nvPr>
        </p:nvSpPr>
        <p:spPr/>
        <p:txBody>
          <a:bodyPr/>
          <a:lstStyle/>
          <a:p>
            <a:fld id="{56DE1020-5C85-44AA-B19A-7891474ED294}" type="slidenum">
              <a:rPr kumimoji="1" lang="ja-JP" altLang="en-US" smtClean="0"/>
              <a:t>‹#›</a:t>
            </a:fld>
            <a:endParaRPr kumimoji="1" lang="ja-JP" altLang="en-US"/>
          </a:p>
        </p:txBody>
      </p:sp>
    </p:spTree>
    <p:extLst>
      <p:ext uri="{BB962C8B-B14F-4D97-AF65-F5344CB8AC3E}">
        <p14:creationId xmlns:p14="http://schemas.microsoft.com/office/powerpoint/2010/main" val="1781917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7C8BB5-A0F2-090B-219A-340C2C5CA05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1A20C7E-7272-9A71-2B60-8BA49EE751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D409E03-D414-172F-5174-A1CEA31BCD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F611D50-5DA6-7224-2DDF-9DFEB38F54B4}"/>
              </a:ext>
            </a:extLst>
          </p:cNvPr>
          <p:cNvSpPr>
            <a:spLocks noGrp="1"/>
          </p:cNvSpPr>
          <p:nvPr>
            <p:ph type="dt" sz="half" idx="10"/>
          </p:nvPr>
        </p:nvSpPr>
        <p:spPr/>
        <p:txBody>
          <a:bodyPr/>
          <a:lstStyle/>
          <a:p>
            <a:fld id="{96F1DAF5-D32C-46F4-AABD-98BD3BE13065}" type="datetimeFigureOut">
              <a:rPr kumimoji="1" lang="ja-JP" altLang="en-US" smtClean="0"/>
              <a:t>2025/9/14</a:t>
            </a:fld>
            <a:endParaRPr kumimoji="1" lang="ja-JP" altLang="en-US"/>
          </a:p>
        </p:txBody>
      </p:sp>
      <p:sp>
        <p:nvSpPr>
          <p:cNvPr id="6" name="フッター プレースホルダー 5">
            <a:extLst>
              <a:ext uri="{FF2B5EF4-FFF2-40B4-BE49-F238E27FC236}">
                <a16:creationId xmlns:a16="http://schemas.microsoft.com/office/drawing/2014/main" id="{D869E4FD-FE64-4ADB-4867-A16FCBB174F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955B6E8-9AEA-FB93-FAE7-FF8E0227AACF}"/>
              </a:ext>
            </a:extLst>
          </p:cNvPr>
          <p:cNvSpPr>
            <a:spLocks noGrp="1"/>
          </p:cNvSpPr>
          <p:nvPr>
            <p:ph type="sldNum" sz="quarter" idx="12"/>
          </p:nvPr>
        </p:nvSpPr>
        <p:spPr/>
        <p:txBody>
          <a:bodyPr/>
          <a:lstStyle/>
          <a:p>
            <a:fld id="{56DE1020-5C85-44AA-B19A-7891474ED294}" type="slidenum">
              <a:rPr kumimoji="1" lang="ja-JP" altLang="en-US" smtClean="0"/>
              <a:t>‹#›</a:t>
            </a:fld>
            <a:endParaRPr kumimoji="1" lang="ja-JP" altLang="en-US"/>
          </a:p>
        </p:txBody>
      </p:sp>
    </p:spTree>
    <p:extLst>
      <p:ext uri="{BB962C8B-B14F-4D97-AF65-F5344CB8AC3E}">
        <p14:creationId xmlns:p14="http://schemas.microsoft.com/office/powerpoint/2010/main" val="3666703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64AFB5-C3C4-A0B1-2C3F-474D4ECDA70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826C011-17D2-9ADE-D3E7-53236DAF2E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86BA83E2-85C6-1E51-F4C5-7776FCEFEE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BB304CD-6410-45D2-67B1-F971BB80E552}"/>
              </a:ext>
            </a:extLst>
          </p:cNvPr>
          <p:cNvSpPr>
            <a:spLocks noGrp="1"/>
          </p:cNvSpPr>
          <p:nvPr>
            <p:ph type="dt" sz="half" idx="10"/>
          </p:nvPr>
        </p:nvSpPr>
        <p:spPr/>
        <p:txBody>
          <a:bodyPr/>
          <a:lstStyle/>
          <a:p>
            <a:fld id="{96F1DAF5-D32C-46F4-AABD-98BD3BE13065}" type="datetimeFigureOut">
              <a:rPr kumimoji="1" lang="ja-JP" altLang="en-US" smtClean="0"/>
              <a:t>2025/9/14</a:t>
            </a:fld>
            <a:endParaRPr kumimoji="1" lang="ja-JP" altLang="en-US"/>
          </a:p>
        </p:txBody>
      </p:sp>
      <p:sp>
        <p:nvSpPr>
          <p:cNvPr id="6" name="フッター プレースホルダー 5">
            <a:extLst>
              <a:ext uri="{FF2B5EF4-FFF2-40B4-BE49-F238E27FC236}">
                <a16:creationId xmlns:a16="http://schemas.microsoft.com/office/drawing/2014/main" id="{601F32BF-837C-0B37-A1D0-D7D3E4B2EE4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2F60DA7-DB50-A3AC-ECF5-EA7593445338}"/>
              </a:ext>
            </a:extLst>
          </p:cNvPr>
          <p:cNvSpPr>
            <a:spLocks noGrp="1"/>
          </p:cNvSpPr>
          <p:nvPr>
            <p:ph type="sldNum" sz="quarter" idx="12"/>
          </p:nvPr>
        </p:nvSpPr>
        <p:spPr/>
        <p:txBody>
          <a:bodyPr/>
          <a:lstStyle/>
          <a:p>
            <a:fld id="{56DE1020-5C85-44AA-B19A-7891474ED294}" type="slidenum">
              <a:rPr kumimoji="1" lang="ja-JP" altLang="en-US" smtClean="0"/>
              <a:t>‹#›</a:t>
            </a:fld>
            <a:endParaRPr kumimoji="1" lang="ja-JP" altLang="en-US"/>
          </a:p>
        </p:txBody>
      </p:sp>
    </p:spTree>
    <p:extLst>
      <p:ext uri="{BB962C8B-B14F-4D97-AF65-F5344CB8AC3E}">
        <p14:creationId xmlns:p14="http://schemas.microsoft.com/office/powerpoint/2010/main" val="3527038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27DF38-9693-8CF8-68C2-4BA6F750020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E222BE4-0175-B923-F268-C01652A8557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47584E9-82E5-BEF8-EFA1-77EF9A38189E}"/>
              </a:ext>
            </a:extLst>
          </p:cNvPr>
          <p:cNvSpPr>
            <a:spLocks noGrp="1"/>
          </p:cNvSpPr>
          <p:nvPr>
            <p:ph type="dt" sz="half" idx="10"/>
          </p:nvPr>
        </p:nvSpPr>
        <p:spPr/>
        <p:txBody>
          <a:bodyPr/>
          <a:lstStyle/>
          <a:p>
            <a:fld id="{96F1DAF5-D32C-46F4-AABD-98BD3BE13065}" type="datetimeFigureOut">
              <a:rPr kumimoji="1" lang="ja-JP" altLang="en-US" smtClean="0"/>
              <a:t>2025/9/14</a:t>
            </a:fld>
            <a:endParaRPr kumimoji="1" lang="ja-JP" altLang="en-US"/>
          </a:p>
        </p:txBody>
      </p:sp>
      <p:sp>
        <p:nvSpPr>
          <p:cNvPr id="5" name="フッター プレースホルダー 4">
            <a:extLst>
              <a:ext uri="{FF2B5EF4-FFF2-40B4-BE49-F238E27FC236}">
                <a16:creationId xmlns:a16="http://schemas.microsoft.com/office/drawing/2014/main" id="{5F6AC0B6-7099-AD32-F4C3-5549F3A4FCF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12A44C5-C10E-5A35-6BC7-8F4DE5646A2A}"/>
              </a:ext>
            </a:extLst>
          </p:cNvPr>
          <p:cNvSpPr>
            <a:spLocks noGrp="1"/>
          </p:cNvSpPr>
          <p:nvPr>
            <p:ph type="sldNum" sz="quarter" idx="12"/>
          </p:nvPr>
        </p:nvSpPr>
        <p:spPr/>
        <p:txBody>
          <a:bodyPr/>
          <a:lstStyle/>
          <a:p>
            <a:fld id="{56DE1020-5C85-44AA-B19A-7891474ED294}" type="slidenum">
              <a:rPr kumimoji="1" lang="ja-JP" altLang="en-US" smtClean="0"/>
              <a:t>‹#›</a:t>
            </a:fld>
            <a:endParaRPr kumimoji="1" lang="ja-JP" altLang="en-US"/>
          </a:p>
        </p:txBody>
      </p:sp>
    </p:spTree>
    <p:extLst>
      <p:ext uri="{BB962C8B-B14F-4D97-AF65-F5344CB8AC3E}">
        <p14:creationId xmlns:p14="http://schemas.microsoft.com/office/powerpoint/2010/main" val="601466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6A4994B-9FB8-B569-B4F8-E42C5C7515E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9F82BD7-2535-C3D0-67D2-AF3B66814E9A}"/>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F7723C7-2B97-1D1B-EE17-7BC1FCA3D985}"/>
              </a:ext>
            </a:extLst>
          </p:cNvPr>
          <p:cNvSpPr>
            <a:spLocks noGrp="1"/>
          </p:cNvSpPr>
          <p:nvPr>
            <p:ph type="dt" sz="half" idx="10"/>
          </p:nvPr>
        </p:nvSpPr>
        <p:spPr/>
        <p:txBody>
          <a:bodyPr/>
          <a:lstStyle/>
          <a:p>
            <a:fld id="{96F1DAF5-D32C-46F4-AABD-98BD3BE13065}" type="datetimeFigureOut">
              <a:rPr kumimoji="1" lang="ja-JP" altLang="en-US" smtClean="0"/>
              <a:t>2025/9/14</a:t>
            </a:fld>
            <a:endParaRPr kumimoji="1" lang="ja-JP" altLang="en-US"/>
          </a:p>
        </p:txBody>
      </p:sp>
      <p:sp>
        <p:nvSpPr>
          <p:cNvPr id="5" name="フッター プレースホルダー 4">
            <a:extLst>
              <a:ext uri="{FF2B5EF4-FFF2-40B4-BE49-F238E27FC236}">
                <a16:creationId xmlns:a16="http://schemas.microsoft.com/office/drawing/2014/main" id="{0781BD54-7083-322F-C408-423B89DCB79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93CBA5B-299A-BB50-ADAF-6EFF8F3D3B85}"/>
              </a:ext>
            </a:extLst>
          </p:cNvPr>
          <p:cNvSpPr>
            <a:spLocks noGrp="1"/>
          </p:cNvSpPr>
          <p:nvPr>
            <p:ph type="sldNum" sz="quarter" idx="12"/>
          </p:nvPr>
        </p:nvSpPr>
        <p:spPr/>
        <p:txBody>
          <a:bodyPr/>
          <a:lstStyle/>
          <a:p>
            <a:fld id="{56DE1020-5C85-44AA-B19A-7891474ED294}" type="slidenum">
              <a:rPr kumimoji="1" lang="ja-JP" altLang="en-US" smtClean="0"/>
              <a:t>‹#›</a:t>
            </a:fld>
            <a:endParaRPr kumimoji="1" lang="ja-JP" altLang="en-US"/>
          </a:p>
        </p:txBody>
      </p:sp>
    </p:spTree>
    <p:extLst>
      <p:ext uri="{BB962C8B-B14F-4D97-AF65-F5344CB8AC3E}">
        <p14:creationId xmlns:p14="http://schemas.microsoft.com/office/powerpoint/2010/main" val="1018706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3DE253A-D3DA-8846-071E-BFC52A844C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A7294DB-9FE6-781A-0B29-4D8C1E24C5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65B8EBE-4A63-72DD-E99C-A7D8B431D3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6F1DAF5-D32C-46F4-AABD-98BD3BE13065}" type="datetimeFigureOut">
              <a:rPr kumimoji="1" lang="ja-JP" altLang="en-US" smtClean="0"/>
              <a:t>2025/9/14</a:t>
            </a:fld>
            <a:endParaRPr kumimoji="1" lang="ja-JP" altLang="en-US"/>
          </a:p>
        </p:txBody>
      </p:sp>
      <p:sp>
        <p:nvSpPr>
          <p:cNvPr id="5" name="フッター プレースホルダー 4">
            <a:extLst>
              <a:ext uri="{FF2B5EF4-FFF2-40B4-BE49-F238E27FC236}">
                <a16:creationId xmlns:a16="http://schemas.microsoft.com/office/drawing/2014/main" id="{EC83F680-3E8A-0D0B-430C-ABA4D485A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F5BFE6E-EEDA-D73F-894E-CC8AE69FFE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DE1020-5C85-44AA-B19A-7891474ED294}" type="slidenum">
              <a:rPr kumimoji="1" lang="ja-JP" altLang="en-US" smtClean="0"/>
              <a:t>‹#›</a:t>
            </a:fld>
            <a:endParaRPr kumimoji="1" lang="ja-JP" altLang="en-US"/>
          </a:p>
        </p:txBody>
      </p:sp>
    </p:spTree>
    <p:extLst>
      <p:ext uri="{BB962C8B-B14F-4D97-AF65-F5344CB8AC3E}">
        <p14:creationId xmlns:p14="http://schemas.microsoft.com/office/powerpoint/2010/main" val="3115008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1B09E-DC8B-91C5-2CCE-01007D46D6D7}"/>
            </a:ext>
          </a:extLst>
        </p:cNvPr>
        <p:cNvGrpSpPr/>
        <p:nvPr/>
      </p:nvGrpSpPr>
      <p:grpSpPr>
        <a:xfrm>
          <a:off x="0" y="0"/>
          <a:ext cx="0" cy="0"/>
          <a:chOff x="0" y="0"/>
          <a:chExt cx="0" cy="0"/>
        </a:xfrm>
      </p:grpSpPr>
      <p:sp>
        <p:nvSpPr>
          <p:cNvPr id="750" name="Rectangle 167">
            <a:extLst>
              <a:ext uri="{FF2B5EF4-FFF2-40B4-BE49-F238E27FC236}">
                <a16:creationId xmlns:a16="http://schemas.microsoft.com/office/drawing/2014/main" id="{A1867CB5-EBDA-1A85-F63B-D209A7E5B48E}"/>
              </a:ext>
            </a:extLst>
          </p:cNvPr>
          <p:cNvSpPr>
            <a:spLocks noChangeArrowheads="1"/>
          </p:cNvSpPr>
          <p:nvPr/>
        </p:nvSpPr>
        <p:spPr bwMode="auto">
          <a:xfrm>
            <a:off x="4045411" y="263474"/>
            <a:ext cx="2388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(B)</a:t>
            </a:r>
            <a:endParaRPr lang="ja-JP" altLang="ja-JP" sz="1400" dirty="0"/>
          </a:p>
        </p:txBody>
      </p:sp>
      <p:sp>
        <p:nvSpPr>
          <p:cNvPr id="753" name="Rectangle 167">
            <a:extLst>
              <a:ext uri="{FF2B5EF4-FFF2-40B4-BE49-F238E27FC236}">
                <a16:creationId xmlns:a16="http://schemas.microsoft.com/office/drawing/2014/main" id="{A6EBBA42-8331-317E-90C4-3C52DD2E1634}"/>
              </a:ext>
            </a:extLst>
          </p:cNvPr>
          <p:cNvSpPr>
            <a:spLocks noChangeArrowheads="1"/>
          </p:cNvSpPr>
          <p:nvPr/>
        </p:nvSpPr>
        <p:spPr bwMode="auto">
          <a:xfrm>
            <a:off x="4045411" y="3173282"/>
            <a:ext cx="2388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(E)</a:t>
            </a:r>
            <a:endParaRPr lang="ja-JP" altLang="ja-JP" sz="1400" dirty="0"/>
          </a:p>
        </p:txBody>
      </p:sp>
      <p:sp>
        <p:nvSpPr>
          <p:cNvPr id="767" name="Rectangle 167">
            <a:extLst>
              <a:ext uri="{FF2B5EF4-FFF2-40B4-BE49-F238E27FC236}">
                <a16:creationId xmlns:a16="http://schemas.microsoft.com/office/drawing/2014/main" id="{2BA1BBA9-06A0-3538-EFD6-F36FB2BDF09F}"/>
              </a:ext>
            </a:extLst>
          </p:cNvPr>
          <p:cNvSpPr>
            <a:spLocks noChangeArrowheads="1"/>
          </p:cNvSpPr>
          <p:nvPr/>
        </p:nvSpPr>
        <p:spPr bwMode="auto">
          <a:xfrm>
            <a:off x="32295" y="7144"/>
            <a:ext cx="19091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Supplementary Figure 1</a:t>
            </a:r>
            <a:endParaRPr lang="ja-JP" altLang="ja-JP" sz="1400" dirty="0"/>
          </a:p>
        </p:txBody>
      </p:sp>
      <p:sp>
        <p:nvSpPr>
          <p:cNvPr id="353" name="Rectangle 328">
            <a:extLst>
              <a:ext uri="{FF2B5EF4-FFF2-40B4-BE49-F238E27FC236}">
                <a16:creationId xmlns:a16="http://schemas.microsoft.com/office/drawing/2014/main" id="{64290B8B-DCF4-5452-77F4-920CDED34B95}"/>
              </a:ext>
            </a:extLst>
          </p:cNvPr>
          <p:cNvSpPr>
            <a:spLocks noChangeArrowheads="1"/>
          </p:cNvSpPr>
          <p:nvPr/>
        </p:nvSpPr>
        <p:spPr bwMode="auto">
          <a:xfrm>
            <a:off x="5890873" y="294252"/>
            <a:ext cx="213200"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dirty="0">
                <a:solidFill>
                  <a:schemeClr val="bg1"/>
                </a:solidFill>
              </a:rPr>
              <a:t>HV</a:t>
            </a:r>
            <a:endParaRPr kumimoji="0" lang="ja-JP" altLang="ja-JP" sz="1800" b="0" i="0" u="none" strike="noStrike" cap="none" normalizeH="0" baseline="0" dirty="0">
              <a:ln>
                <a:noFill/>
              </a:ln>
              <a:solidFill>
                <a:schemeClr val="bg1"/>
              </a:solidFill>
              <a:effectLst/>
              <a:latin typeface="Arial" panose="020B0604020202020204" pitchFamily="34" charset="0"/>
            </a:endParaRPr>
          </a:p>
        </p:txBody>
      </p:sp>
      <p:sp>
        <p:nvSpPr>
          <p:cNvPr id="757" name="Rectangle 328">
            <a:extLst>
              <a:ext uri="{FF2B5EF4-FFF2-40B4-BE49-F238E27FC236}">
                <a16:creationId xmlns:a16="http://schemas.microsoft.com/office/drawing/2014/main" id="{4C18B49C-ED01-E266-3992-5A08E01AB307}"/>
              </a:ext>
            </a:extLst>
          </p:cNvPr>
          <p:cNvSpPr>
            <a:spLocks noChangeArrowheads="1"/>
          </p:cNvSpPr>
          <p:nvPr/>
        </p:nvSpPr>
        <p:spPr bwMode="auto">
          <a:xfrm>
            <a:off x="5821865" y="3171544"/>
            <a:ext cx="306174"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dirty="0" err="1">
                <a:solidFill>
                  <a:schemeClr val="bg1"/>
                </a:solidFill>
              </a:rPr>
              <a:t>pUC</a:t>
            </a:r>
            <a:endParaRPr kumimoji="0" lang="ja-JP" altLang="ja-JP" sz="1800" b="0" i="0" u="none" strike="noStrike" cap="none" normalizeH="0" baseline="0" dirty="0">
              <a:ln>
                <a:noFill/>
              </a:ln>
              <a:solidFill>
                <a:schemeClr val="bg1"/>
              </a:solidFill>
              <a:effectLst/>
              <a:latin typeface="Arial" panose="020B0604020202020204" pitchFamily="34" charset="0"/>
            </a:endParaRPr>
          </a:p>
        </p:txBody>
      </p:sp>
      <p:grpSp>
        <p:nvGrpSpPr>
          <p:cNvPr id="1366" name="グループ化 1365">
            <a:extLst>
              <a:ext uri="{FF2B5EF4-FFF2-40B4-BE49-F238E27FC236}">
                <a16:creationId xmlns:a16="http://schemas.microsoft.com/office/drawing/2014/main" id="{483A00FE-7A95-10ED-898D-0332AC41A83C}"/>
              </a:ext>
            </a:extLst>
          </p:cNvPr>
          <p:cNvGrpSpPr/>
          <p:nvPr/>
        </p:nvGrpSpPr>
        <p:grpSpPr>
          <a:xfrm>
            <a:off x="4139606" y="384069"/>
            <a:ext cx="3051780" cy="2700000"/>
            <a:chOff x="4637262" y="337931"/>
            <a:chExt cx="3051780" cy="2916538"/>
          </a:xfrm>
        </p:grpSpPr>
        <p:grpSp>
          <p:nvGrpSpPr>
            <p:cNvPr id="1367" name="グループ化 1366">
              <a:extLst>
                <a:ext uri="{FF2B5EF4-FFF2-40B4-BE49-F238E27FC236}">
                  <a16:creationId xmlns:a16="http://schemas.microsoft.com/office/drawing/2014/main" id="{CFC76F70-0226-EBB6-0E37-220C2A0F9B7F}"/>
                </a:ext>
              </a:extLst>
            </p:cNvPr>
            <p:cNvGrpSpPr/>
            <p:nvPr/>
          </p:nvGrpSpPr>
          <p:grpSpPr>
            <a:xfrm>
              <a:off x="4637262" y="337931"/>
              <a:ext cx="3051780" cy="2916538"/>
              <a:chOff x="4637262" y="337931"/>
              <a:chExt cx="3051780" cy="2916538"/>
            </a:xfrm>
          </p:grpSpPr>
          <p:sp>
            <p:nvSpPr>
              <p:cNvPr id="1369" name="Line 597">
                <a:extLst>
                  <a:ext uri="{FF2B5EF4-FFF2-40B4-BE49-F238E27FC236}">
                    <a16:creationId xmlns:a16="http://schemas.microsoft.com/office/drawing/2014/main" id="{85555C85-8744-177F-C085-CA341C0794CE}"/>
                  </a:ext>
                </a:extLst>
              </p:cNvPr>
              <p:cNvSpPr>
                <a:spLocks noChangeShapeType="1"/>
              </p:cNvSpPr>
              <p:nvPr/>
            </p:nvSpPr>
            <p:spPr bwMode="auto">
              <a:xfrm>
                <a:off x="5395484" y="2235671"/>
                <a:ext cx="2204924"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70" name="Line 598">
                <a:extLst>
                  <a:ext uri="{FF2B5EF4-FFF2-40B4-BE49-F238E27FC236}">
                    <a16:creationId xmlns:a16="http://schemas.microsoft.com/office/drawing/2014/main" id="{2077FF6E-5981-FB30-BC27-03E5AC23326D}"/>
                  </a:ext>
                </a:extLst>
              </p:cNvPr>
              <p:cNvSpPr>
                <a:spLocks noChangeShapeType="1"/>
              </p:cNvSpPr>
              <p:nvPr/>
            </p:nvSpPr>
            <p:spPr bwMode="auto">
              <a:xfrm>
                <a:off x="5395484" y="2235671"/>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71" name="Line 599">
                <a:extLst>
                  <a:ext uri="{FF2B5EF4-FFF2-40B4-BE49-F238E27FC236}">
                    <a16:creationId xmlns:a16="http://schemas.microsoft.com/office/drawing/2014/main" id="{4FD2CA16-2CB4-E93C-0D79-820683EA75B0}"/>
                  </a:ext>
                </a:extLst>
              </p:cNvPr>
              <p:cNvSpPr>
                <a:spLocks noChangeShapeType="1"/>
              </p:cNvSpPr>
              <p:nvPr/>
            </p:nvSpPr>
            <p:spPr bwMode="auto">
              <a:xfrm>
                <a:off x="5767018" y="2235671"/>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72" name="Line 600">
                <a:extLst>
                  <a:ext uri="{FF2B5EF4-FFF2-40B4-BE49-F238E27FC236}">
                    <a16:creationId xmlns:a16="http://schemas.microsoft.com/office/drawing/2014/main" id="{07375D37-6C46-1E78-2025-32B92B7954D2}"/>
                  </a:ext>
                </a:extLst>
              </p:cNvPr>
              <p:cNvSpPr>
                <a:spLocks noChangeShapeType="1"/>
              </p:cNvSpPr>
              <p:nvPr/>
            </p:nvSpPr>
            <p:spPr bwMode="auto">
              <a:xfrm>
                <a:off x="6132482" y="2235671"/>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73" name="Line 601">
                <a:extLst>
                  <a:ext uri="{FF2B5EF4-FFF2-40B4-BE49-F238E27FC236}">
                    <a16:creationId xmlns:a16="http://schemas.microsoft.com/office/drawing/2014/main" id="{AE67CC39-29BA-B13F-217F-2822AA671E3C}"/>
                  </a:ext>
                </a:extLst>
              </p:cNvPr>
              <p:cNvSpPr>
                <a:spLocks noChangeShapeType="1"/>
              </p:cNvSpPr>
              <p:nvPr/>
            </p:nvSpPr>
            <p:spPr bwMode="auto">
              <a:xfrm>
                <a:off x="6497946" y="2235671"/>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74" name="Line 602">
                <a:extLst>
                  <a:ext uri="{FF2B5EF4-FFF2-40B4-BE49-F238E27FC236}">
                    <a16:creationId xmlns:a16="http://schemas.microsoft.com/office/drawing/2014/main" id="{9BA4A69A-C0E2-B6B2-9B3F-9723A05B558E}"/>
                  </a:ext>
                </a:extLst>
              </p:cNvPr>
              <p:cNvSpPr>
                <a:spLocks noChangeShapeType="1"/>
              </p:cNvSpPr>
              <p:nvPr/>
            </p:nvSpPr>
            <p:spPr bwMode="auto">
              <a:xfrm>
                <a:off x="6863410" y="2235671"/>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75" name="Line 603">
                <a:extLst>
                  <a:ext uri="{FF2B5EF4-FFF2-40B4-BE49-F238E27FC236}">
                    <a16:creationId xmlns:a16="http://schemas.microsoft.com/office/drawing/2014/main" id="{F88E8DEB-1131-C7F4-6968-2EEA1B955C8D}"/>
                  </a:ext>
                </a:extLst>
              </p:cNvPr>
              <p:cNvSpPr>
                <a:spLocks noChangeShapeType="1"/>
              </p:cNvSpPr>
              <p:nvPr/>
            </p:nvSpPr>
            <p:spPr bwMode="auto">
              <a:xfrm>
                <a:off x="7228873" y="2235671"/>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76" name="Line 604">
                <a:extLst>
                  <a:ext uri="{FF2B5EF4-FFF2-40B4-BE49-F238E27FC236}">
                    <a16:creationId xmlns:a16="http://schemas.microsoft.com/office/drawing/2014/main" id="{847B7313-AFDA-BC10-C35C-BC2C333C2970}"/>
                  </a:ext>
                </a:extLst>
              </p:cNvPr>
              <p:cNvSpPr>
                <a:spLocks noChangeShapeType="1"/>
              </p:cNvSpPr>
              <p:nvPr/>
            </p:nvSpPr>
            <p:spPr bwMode="auto">
              <a:xfrm>
                <a:off x="7600408" y="2235671"/>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77" name="Rectangle 605">
                <a:extLst>
                  <a:ext uri="{FF2B5EF4-FFF2-40B4-BE49-F238E27FC236}">
                    <a16:creationId xmlns:a16="http://schemas.microsoft.com/office/drawing/2014/main" id="{6FADB78E-1B35-26CD-C2D1-1140DF0C4CE0}"/>
                  </a:ext>
                </a:extLst>
              </p:cNvPr>
              <p:cNvSpPr>
                <a:spLocks noChangeArrowheads="1"/>
              </p:cNvSpPr>
              <p:nvPr/>
            </p:nvSpPr>
            <p:spPr bwMode="auto">
              <a:xfrm>
                <a:off x="5338418" y="2383799"/>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78" name="Rectangle 606">
                <a:extLst>
                  <a:ext uri="{FF2B5EF4-FFF2-40B4-BE49-F238E27FC236}">
                    <a16:creationId xmlns:a16="http://schemas.microsoft.com/office/drawing/2014/main" id="{B3ECDACB-13EB-C9CD-EAF4-478794CF796B}"/>
                  </a:ext>
                </a:extLst>
              </p:cNvPr>
              <p:cNvSpPr>
                <a:spLocks noChangeArrowheads="1"/>
              </p:cNvSpPr>
              <p:nvPr/>
            </p:nvSpPr>
            <p:spPr bwMode="auto">
              <a:xfrm>
                <a:off x="5678384" y="2383799"/>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79" name="Rectangle 607">
                <a:extLst>
                  <a:ext uri="{FF2B5EF4-FFF2-40B4-BE49-F238E27FC236}">
                    <a16:creationId xmlns:a16="http://schemas.microsoft.com/office/drawing/2014/main" id="{3AF79C12-9573-A74A-14F5-3D0988CDA384}"/>
                  </a:ext>
                </a:extLst>
              </p:cNvPr>
              <p:cNvSpPr>
                <a:spLocks noChangeArrowheads="1"/>
              </p:cNvSpPr>
              <p:nvPr/>
            </p:nvSpPr>
            <p:spPr bwMode="auto">
              <a:xfrm>
                <a:off x="6043848" y="2383799"/>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20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0" name="Rectangle 608">
                <a:extLst>
                  <a:ext uri="{FF2B5EF4-FFF2-40B4-BE49-F238E27FC236}">
                    <a16:creationId xmlns:a16="http://schemas.microsoft.com/office/drawing/2014/main" id="{481A3B1F-3FD6-1003-E463-41A45244AD2D}"/>
                  </a:ext>
                </a:extLst>
              </p:cNvPr>
              <p:cNvSpPr>
                <a:spLocks noChangeArrowheads="1"/>
              </p:cNvSpPr>
              <p:nvPr/>
            </p:nvSpPr>
            <p:spPr bwMode="auto">
              <a:xfrm>
                <a:off x="6409312" y="2383799"/>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30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1" name="Rectangle 609">
                <a:extLst>
                  <a:ext uri="{FF2B5EF4-FFF2-40B4-BE49-F238E27FC236}">
                    <a16:creationId xmlns:a16="http://schemas.microsoft.com/office/drawing/2014/main" id="{59F7722F-D67E-B1F5-80D6-E34A20C66A30}"/>
                  </a:ext>
                </a:extLst>
              </p:cNvPr>
              <p:cNvSpPr>
                <a:spLocks noChangeArrowheads="1"/>
              </p:cNvSpPr>
              <p:nvPr/>
            </p:nvSpPr>
            <p:spPr bwMode="auto">
              <a:xfrm>
                <a:off x="6774775" y="2383799"/>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40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2" name="Rectangle 610">
                <a:extLst>
                  <a:ext uri="{FF2B5EF4-FFF2-40B4-BE49-F238E27FC236}">
                    <a16:creationId xmlns:a16="http://schemas.microsoft.com/office/drawing/2014/main" id="{8FC6AC61-ACF1-5EEA-A37A-06B7D0349CBD}"/>
                  </a:ext>
                </a:extLst>
              </p:cNvPr>
              <p:cNvSpPr>
                <a:spLocks noChangeArrowheads="1"/>
              </p:cNvSpPr>
              <p:nvPr/>
            </p:nvSpPr>
            <p:spPr bwMode="auto">
              <a:xfrm>
                <a:off x="7140239" y="2383799"/>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50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3" name="Rectangle 611">
                <a:extLst>
                  <a:ext uri="{FF2B5EF4-FFF2-40B4-BE49-F238E27FC236}">
                    <a16:creationId xmlns:a16="http://schemas.microsoft.com/office/drawing/2014/main" id="{A5EA132F-CF03-0914-6737-F34985127A89}"/>
                  </a:ext>
                </a:extLst>
              </p:cNvPr>
              <p:cNvSpPr>
                <a:spLocks noChangeArrowheads="1"/>
              </p:cNvSpPr>
              <p:nvPr/>
            </p:nvSpPr>
            <p:spPr bwMode="auto">
              <a:xfrm>
                <a:off x="7511774" y="2383799"/>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60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4" name="Line 612">
                <a:extLst>
                  <a:ext uri="{FF2B5EF4-FFF2-40B4-BE49-F238E27FC236}">
                    <a16:creationId xmlns:a16="http://schemas.microsoft.com/office/drawing/2014/main" id="{805E8998-7B24-2BB0-6474-D17D07B94D82}"/>
                  </a:ext>
                </a:extLst>
              </p:cNvPr>
              <p:cNvSpPr>
                <a:spLocks noChangeShapeType="1"/>
              </p:cNvSpPr>
              <p:nvPr/>
            </p:nvSpPr>
            <p:spPr bwMode="auto">
              <a:xfrm flipV="1">
                <a:off x="5309278" y="407138"/>
                <a:ext cx="0" cy="1759325"/>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85" name="Line 613">
                <a:extLst>
                  <a:ext uri="{FF2B5EF4-FFF2-40B4-BE49-F238E27FC236}">
                    <a16:creationId xmlns:a16="http://schemas.microsoft.com/office/drawing/2014/main" id="{2FB77D3E-ADF4-171E-A755-4078FC17FD7D}"/>
                  </a:ext>
                </a:extLst>
              </p:cNvPr>
              <p:cNvSpPr>
                <a:spLocks noChangeShapeType="1"/>
              </p:cNvSpPr>
              <p:nvPr/>
            </p:nvSpPr>
            <p:spPr bwMode="auto">
              <a:xfrm flipH="1">
                <a:off x="5241285" y="2166464"/>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86" name="Line 614">
                <a:extLst>
                  <a:ext uri="{FF2B5EF4-FFF2-40B4-BE49-F238E27FC236}">
                    <a16:creationId xmlns:a16="http://schemas.microsoft.com/office/drawing/2014/main" id="{50309506-341D-E44B-5BFF-CD7B278450F3}"/>
                  </a:ext>
                </a:extLst>
              </p:cNvPr>
              <p:cNvSpPr>
                <a:spLocks noChangeShapeType="1"/>
              </p:cNvSpPr>
              <p:nvPr/>
            </p:nvSpPr>
            <p:spPr bwMode="auto">
              <a:xfrm flipH="1">
                <a:off x="5241285" y="1811928"/>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87" name="Line 615">
                <a:extLst>
                  <a:ext uri="{FF2B5EF4-FFF2-40B4-BE49-F238E27FC236}">
                    <a16:creationId xmlns:a16="http://schemas.microsoft.com/office/drawing/2014/main" id="{F7C81C51-58B1-EEE1-9DF4-CE1DB1F4962F}"/>
                  </a:ext>
                </a:extLst>
              </p:cNvPr>
              <p:cNvSpPr>
                <a:spLocks noChangeShapeType="1"/>
              </p:cNvSpPr>
              <p:nvPr/>
            </p:nvSpPr>
            <p:spPr bwMode="auto">
              <a:xfrm flipH="1">
                <a:off x="5241285" y="1463462"/>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88" name="Line 616">
                <a:extLst>
                  <a:ext uri="{FF2B5EF4-FFF2-40B4-BE49-F238E27FC236}">
                    <a16:creationId xmlns:a16="http://schemas.microsoft.com/office/drawing/2014/main" id="{9A682FCA-BCA6-9721-AC54-10575D994007}"/>
                  </a:ext>
                </a:extLst>
              </p:cNvPr>
              <p:cNvSpPr>
                <a:spLocks noChangeShapeType="1"/>
              </p:cNvSpPr>
              <p:nvPr/>
            </p:nvSpPr>
            <p:spPr bwMode="auto">
              <a:xfrm flipH="1">
                <a:off x="5241285" y="1110140"/>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89" name="Line 617">
                <a:extLst>
                  <a:ext uri="{FF2B5EF4-FFF2-40B4-BE49-F238E27FC236}">
                    <a16:creationId xmlns:a16="http://schemas.microsoft.com/office/drawing/2014/main" id="{DDF75ED2-560F-6A17-E3CB-1829E2A65139}"/>
                  </a:ext>
                </a:extLst>
              </p:cNvPr>
              <p:cNvSpPr>
                <a:spLocks noChangeShapeType="1"/>
              </p:cNvSpPr>
              <p:nvPr/>
            </p:nvSpPr>
            <p:spPr bwMode="auto">
              <a:xfrm flipH="1">
                <a:off x="5241285" y="760461"/>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90" name="Line 618">
                <a:extLst>
                  <a:ext uri="{FF2B5EF4-FFF2-40B4-BE49-F238E27FC236}">
                    <a16:creationId xmlns:a16="http://schemas.microsoft.com/office/drawing/2014/main" id="{4AF0DC30-4DC1-2553-0841-91FD615A8155}"/>
                  </a:ext>
                </a:extLst>
              </p:cNvPr>
              <p:cNvSpPr>
                <a:spLocks noChangeShapeType="1"/>
              </p:cNvSpPr>
              <p:nvPr/>
            </p:nvSpPr>
            <p:spPr bwMode="auto">
              <a:xfrm flipH="1">
                <a:off x="5241285" y="407138"/>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91" name="Rectangle 619">
                <a:extLst>
                  <a:ext uri="{FF2B5EF4-FFF2-40B4-BE49-F238E27FC236}">
                    <a16:creationId xmlns:a16="http://schemas.microsoft.com/office/drawing/2014/main" id="{D4DC67C8-2224-4DB0-3AB6-F0F4ADE11B5F}"/>
                  </a:ext>
                </a:extLst>
              </p:cNvPr>
              <p:cNvSpPr>
                <a:spLocks noChangeArrowheads="1"/>
              </p:cNvSpPr>
              <p:nvPr/>
            </p:nvSpPr>
            <p:spPr bwMode="auto">
              <a:xfrm>
                <a:off x="4960812" y="2115469"/>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2" name="Rectangle 620">
                <a:extLst>
                  <a:ext uri="{FF2B5EF4-FFF2-40B4-BE49-F238E27FC236}">
                    <a16:creationId xmlns:a16="http://schemas.microsoft.com/office/drawing/2014/main" id="{57521B72-E4A8-BFE3-C03C-4936A5610EC8}"/>
                  </a:ext>
                </a:extLst>
              </p:cNvPr>
              <p:cNvSpPr>
                <a:spLocks noChangeArrowheads="1"/>
              </p:cNvSpPr>
              <p:nvPr/>
            </p:nvSpPr>
            <p:spPr bwMode="auto">
              <a:xfrm>
                <a:off x="4960812" y="1760933"/>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3" name="Rectangle 621">
                <a:extLst>
                  <a:ext uri="{FF2B5EF4-FFF2-40B4-BE49-F238E27FC236}">
                    <a16:creationId xmlns:a16="http://schemas.microsoft.com/office/drawing/2014/main" id="{CE9C65FB-529C-18B0-169C-D9719F26BBDB}"/>
                  </a:ext>
                </a:extLst>
              </p:cNvPr>
              <p:cNvSpPr>
                <a:spLocks noChangeArrowheads="1"/>
              </p:cNvSpPr>
              <p:nvPr/>
            </p:nvSpPr>
            <p:spPr bwMode="auto">
              <a:xfrm>
                <a:off x="4960812" y="1412467"/>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4" name="Rectangle 622">
                <a:extLst>
                  <a:ext uri="{FF2B5EF4-FFF2-40B4-BE49-F238E27FC236}">
                    <a16:creationId xmlns:a16="http://schemas.microsoft.com/office/drawing/2014/main" id="{47238139-7B0F-6F00-03EC-8FB6B155B00D}"/>
                  </a:ext>
                </a:extLst>
              </p:cNvPr>
              <p:cNvSpPr>
                <a:spLocks noChangeArrowheads="1"/>
              </p:cNvSpPr>
              <p:nvPr/>
            </p:nvSpPr>
            <p:spPr bwMode="auto">
              <a:xfrm>
                <a:off x="4960812" y="1057931"/>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5" name="Rectangle 623">
                <a:extLst>
                  <a:ext uri="{FF2B5EF4-FFF2-40B4-BE49-F238E27FC236}">
                    <a16:creationId xmlns:a16="http://schemas.microsoft.com/office/drawing/2014/main" id="{0AE16C62-E0F0-D81A-7BF2-4F163EDF0EB1}"/>
                  </a:ext>
                </a:extLst>
              </p:cNvPr>
              <p:cNvSpPr>
                <a:spLocks noChangeArrowheads="1"/>
              </p:cNvSpPr>
              <p:nvPr/>
            </p:nvSpPr>
            <p:spPr bwMode="auto">
              <a:xfrm>
                <a:off x="4960812" y="709466"/>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0.8</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6" name="Rectangle 624">
                <a:extLst>
                  <a:ext uri="{FF2B5EF4-FFF2-40B4-BE49-F238E27FC236}">
                    <a16:creationId xmlns:a16="http://schemas.microsoft.com/office/drawing/2014/main" id="{95111753-BA6D-87D7-C343-AA06D7258B1C}"/>
                  </a:ext>
                </a:extLst>
              </p:cNvPr>
              <p:cNvSpPr>
                <a:spLocks noChangeArrowheads="1"/>
              </p:cNvSpPr>
              <p:nvPr/>
            </p:nvSpPr>
            <p:spPr bwMode="auto">
              <a:xfrm>
                <a:off x="4960812" y="354929"/>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7" name="Freeform 625">
                <a:extLst>
                  <a:ext uri="{FF2B5EF4-FFF2-40B4-BE49-F238E27FC236}">
                    <a16:creationId xmlns:a16="http://schemas.microsoft.com/office/drawing/2014/main" id="{2410AC0D-23E2-E4B7-46CF-76AC1ACE17BC}"/>
                  </a:ext>
                </a:extLst>
              </p:cNvPr>
              <p:cNvSpPr>
                <a:spLocks/>
              </p:cNvSpPr>
              <p:nvPr/>
            </p:nvSpPr>
            <p:spPr bwMode="auto">
              <a:xfrm>
                <a:off x="5309278" y="337931"/>
                <a:ext cx="2377336" cy="1897740"/>
              </a:xfrm>
              <a:custGeom>
                <a:avLst/>
                <a:gdLst>
                  <a:gd name="T0" fmla="*/ 0 w 416"/>
                  <a:gd name="T1" fmla="*/ 0 h 332"/>
                  <a:gd name="T2" fmla="*/ 0 w 416"/>
                  <a:gd name="T3" fmla="*/ 332 h 332"/>
                  <a:gd name="T4" fmla="*/ 416 w 416"/>
                  <a:gd name="T5" fmla="*/ 332 h 332"/>
                </a:gdLst>
                <a:ahLst/>
                <a:cxnLst>
                  <a:cxn ang="0">
                    <a:pos x="T0" y="T1"/>
                  </a:cxn>
                  <a:cxn ang="0">
                    <a:pos x="T2" y="T3"/>
                  </a:cxn>
                  <a:cxn ang="0">
                    <a:pos x="T4" y="T5"/>
                  </a:cxn>
                </a:cxnLst>
                <a:rect l="0" t="0" r="r" b="b"/>
                <a:pathLst>
                  <a:path w="416" h="332">
                    <a:moveTo>
                      <a:pt x="0" y="0"/>
                    </a:moveTo>
                    <a:lnTo>
                      <a:pt x="0" y="332"/>
                    </a:lnTo>
                    <a:lnTo>
                      <a:pt x="416" y="332"/>
                    </a:lnTo>
                  </a:path>
                </a:pathLst>
              </a:custGeom>
              <a:noFill/>
              <a:ln w="222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98" name="Rectangle 626">
                <a:extLst>
                  <a:ext uri="{FF2B5EF4-FFF2-40B4-BE49-F238E27FC236}">
                    <a16:creationId xmlns:a16="http://schemas.microsoft.com/office/drawing/2014/main" id="{78A84FBD-CABA-C1C9-ED28-D2ED61046973}"/>
                  </a:ext>
                </a:extLst>
              </p:cNvPr>
              <p:cNvSpPr>
                <a:spLocks noChangeArrowheads="1"/>
              </p:cNvSpPr>
              <p:nvPr/>
            </p:nvSpPr>
            <p:spPr bwMode="auto">
              <a:xfrm>
                <a:off x="5813156" y="2588993"/>
                <a:ext cx="1369579"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Follow-up period (months)</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99" name="Rectangle 627">
                <a:extLst>
                  <a:ext uri="{FF2B5EF4-FFF2-40B4-BE49-F238E27FC236}">
                    <a16:creationId xmlns:a16="http://schemas.microsoft.com/office/drawing/2014/main" id="{B2F78B99-E2A0-66E6-A99F-30C29BB43D02}"/>
                  </a:ext>
                </a:extLst>
              </p:cNvPr>
              <p:cNvSpPr>
                <a:spLocks noChangeArrowheads="1"/>
              </p:cNvSpPr>
              <p:nvPr/>
            </p:nvSpPr>
            <p:spPr bwMode="auto">
              <a:xfrm rot="16200000">
                <a:off x="4574125" y="1212130"/>
                <a:ext cx="274401"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PFS</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00" name="Freeform 628">
                <a:extLst>
                  <a:ext uri="{FF2B5EF4-FFF2-40B4-BE49-F238E27FC236}">
                    <a16:creationId xmlns:a16="http://schemas.microsoft.com/office/drawing/2014/main" id="{170FA318-75DB-3949-23F6-02D9ED9513B4}"/>
                  </a:ext>
                </a:extLst>
              </p:cNvPr>
              <p:cNvSpPr>
                <a:spLocks/>
              </p:cNvSpPr>
              <p:nvPr/>
            </p:nvSpPr>
            <p:spPr bwMode="auto">
              <a:xfrm>
                <a:off x="5395484" y="407138"/>
                <a:ext cx="336324" cy="1565059"/>
              </a:xfrm>
              <a:custGeom>
                <a:avLst/>
                <a:gdLst>
                  <a:gd name="T0" fmla="*/ 0 w 59"/>
                  <a:gd name="T1" fmla="*/ 0 h 274"/>
                  <a:gd name="T2" fmla="*/ 2 w 59"/>
                  <a:gd name="T3" fmla="*/ 0 h 274"/>
                  <a:gd name="T4" fmla="*/ 2 w 59"/>
                  <a:gd name="T5" fmla="*/ 34 h 274"/>
                  <a:gd name="T6" fmla="*/ 3 w 59"/>
                  <a:gd name="T7" fmla="*/ 34 h 274"/>
                  <a:gd name="T8" fmla="*/ 3 w 59"/>
                  <a:gd name="T9" fmla="*/ 69 h 274"/>
                  <a:gd name="T10" fmla="*/ 9 w 59"/>
                  <a:gd name="T11" fmla="*/ 69 h 274"/>
                  <a:gd name="T12" fmla="*/ 9 w 59"/>
                  <a:gd name="T13" fmla="*/ 103 h 274"/>
                  <a:gd name="T14" fmla="*/ 12 w 59"/>
                  <a:gd name="T15" fmla="*/ 103 h 274"/>
                  <a:gd name="T16" fmla="*/ 12 w 59"/>
                  <a:gd name="T17" fmla="*/ 137 h 274"/>
                  <a:gd name="T18" fmla="*/ 13 w 59"/>
                  <a:gd name="T19" fmla="*/ 137 h 274"/>
                  <a:gd name="T20" fmla="*/ 13 w 59"/>
                  <a:gd name="T21" fmla="*/ 171 h 274"/>
                  <a:gd name="T22" fmla="*/ 17 w 59"/>
                  <a:gd name="T23" fmla="*/ 171 h 274"/>
                  <a:gd name="T24" fmla="*/ 17 w 59"/>
                  <a:gd name="T25" fmla="*/ 205 h 274"/>
                  <a:gd name="T26" fmla="*/ 17 w 59"/>
                  <a:gd name="T27" fmla="*/ 205 h 274"/>
                  <a:gd name="T28" fmla="*/ 17 w 59"/>
                  <a:gd name="T29" fmla="*/ 239 h 274"/>
                  <a:gd name="T30" fmla="*/ 19 w 59"/>
                  <a:gd name="T31" fmla="*/ 239 h 274"/>
                  <a:gd name="T32" fmla="*/ 19 w 59"/>
                  <a:gd name="T33" fmla="*/ 274 h 274"/>
                  <a:gd name="T34" fmla="*/ 59 w 59"/>
                  <a:gd name="T3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274">
                    <a:moveTo>
                      <a:pt x="0" y="0"/>
                    </a:moveTo>
                    <a:lnTo>
                      <a:pt x="2" y="0"/>
                    </a:lnTo>
                    <a:lnTo>
                      <a:pt x="2" y="34"/>
                    </a:lnTo>
                    <a:lnTo>
                      <a:pt x="3" y="34"/>
                    </a:lnTo>
                    <a:lnTo>
                      <a:pt x="3" y="69"/>
                    </a:lnTo>
                    <a:lnTo>
                      <a:pt x="9" y="69"/>
                    </a:lnTo>
                    <a:lnTo>
                      <a:pt x="9" y="103"/>
                    </a:lnTo>
                    <a:lnTo>
                      <a:pt x="12" y="103"/>
                    </a:lnTo>
                    <a:lnTo>
                      <a:pt x="12" y="137"/>
                    </a:lnTo>
                    <a:lnTo>
                      <a:pt x="13" y="137"/>
                    </a:lnTo>
                    <a:lnTo>
                      <a:pt x="13" y="171"/>
                    </a:lnTo>
                    <a:lnTo>
                      <a:pt x="17" y="171"/>
                    </a:lnTo>
                    <a:lnTo>
                      <a:pt x="17" y="205"/>
                    </a:lnTo>
                    <a:lnTo>
                      <a:pt x="17" y="205"/>
                    </a:lnTo>
                    <a:lnTo>
                      <a:pt x="17" y="239"/>
                    </a:lnTo>
                    <a:lnTo>
                      <a:pt x="19" y="239"/>
                    </a:lnTo>
                    <a:lnTo>
                      <a:pt x="19" y="274"/>
                    </a:lnTo>
                    <a:lnTo>
                      <a:pt x="59" y="274"/>
                    </a:lnTo>
                  </a:path>
                </a:pathLst>
              </a:custGeom>
              <a:noFill/>
              <a:ln w="222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401" name="Line 629">
                <a:extLst>
                  <a:ext uri="{FF2B5EF4-FFF2-40B4-BE49-F238E27FC236}">
                    <a16:creationId xmlns:a16="http://schemas.microsoft.com/office/drawing/2014/main" id="{C2232AA3-C91C-328A-9E8D-0C466861E201}"/>
                  </a:ext>
                </a:extLst>
              </p:cNvPr>
              <p:cNvSpPr>
                <a:spLocks noChangeShapeType="1"/>
              </p:cNvSpPr>
              <p:nvPr/>
            </p:nvSpPr>
            <p:spPr bwMode="auto">
              <a:xfrm>
                <a:off x="5697811" y="1972197"/>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02" name="Line 630">
                <a:extLst>
                  <a:ext uri="{FF2B5EF4-FFF2-40B4-BE49-F238E27FC236}">
                    <a16:creationId xmlns:a16="http://schemas.microsoft.com/office/drawing/2014/main" id="{DD1F4AF6-4D19-B4A4-2A5E-3E07E22C03D5}"/>
                  </a:ext>
                </a:extLst>
              </p:cNvPr>
              <p:cNvSpPr>
                <a:spLocks noChangeShapeType="1"/>
              </p:cNvSpPr>
              <p:nvPr/>
            </p:nvSpPr>
            <p:spPr bwMode="auto">
              <a:xfrm flipV="1">
                <a:off x="5731807" y="1932130"/>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03" name="Freeform 631">
                <a:extLst>
                  <a:ext uri="{FF2B5EF4-FFF2-40B4-BE49-F238E27FC236}">
                    <a16:creationId xmlns:a16="http://schemas.microsoft.com/office/drawing/2014/main" id="{6CFF84DF-B415-B93C-3FBA-8FDFB8917B8C}"/>
                  </a:ext>
                </a:extLst>
              </p:cNvPr>
              <p:cNvSpPr>
                <a:spLocks/>
              </p:cNvSpPr>
              <p:nvPr/>
            </p:nvSpPr>
            <p:spPr bwMode="auto">
              <a:xfrm>
                <a:off x="5395484" y="407138"/>
                <a:ext cx="1210523" cy="1279730"/>
              </a:xfrm>
              <a:custGeom>
                <a:avLst/>
                <a:gdLst>
                  <a:gd name="T0" fmla="*/ 0 w 212"/>
                  <a:gd name="T1" fmla="*/ 0 h 224"/>
                  <a:gd name="T2" fmla="*/ 1 w 212"/>
                  <a:gd name="T3" fmla="*/ 0 h 224"/>
                  <a:gd name="T4" fmla="*/ 1 w 212"/>
                  <a:gd name="T5" fmla="*/ 7 h 224"/>
                  <a:gd name="T6" fmla="*/ 2 w 212"/>
                  <a:gd name="T7" fmla="*/ 7 h 224"/>
                  <a:gd name="T8" fmla="*/ 2 w 212"/>
                  <a:gd name="T9" fmla="*/ 21 h 224"/>
                  <a:gd name="T10" fmla="*/ 5 w 212"/>
                  <a:gd name="T11" fmla="*/ 21 h 224"/>
                  <a:gd name="T12" fmla="*/ 5 w 212"/>
                  <a:gd name="T13" fmla="*/ 28 h 224"/>
                  <a:gd name="T14" fmla="*/ 7 w 212"/>
                  <a:gd name="T15" fmla="*/ 28 h 224"/>
                  <a:gd name="T16" fmla="*/ 7 w 212"/>
                  <a:gd name="T17" fmla="*/ 35 h 224"/>
                  <a:gd name="T18" fmla="*/ 8 w 212"/>
                  <a:gd name="T19" fmla="*/ 35 h 224"/>
                  <a:gd name="T20" fmla="*/ 8 w 212"/>
                  <a:gd name="T21" fmla="*/ 42 h 224"/>
                  <a:gd name="T22" fmla="*/ 8 w 212"/>
                  <a:gd name="T23" fmla="*/ 42 h 224"/>
                  <a:gd name="T24" fmla="*/ 8 w 212"/>
                  <a:gd name="T25" fmla="*/ 49 h 224"/>
                  <a:gd name="T26" fmla="*/ 9 w 212"/>
                  <a:gd name="T27" fmla="*/ 49 h 224"/>
                  <a:gd name="T28" fmla="*/ 9 w 212"/>
                  <a:gd name="T29" fmla="*/ 56 h 224"/>
                  <a:gd name="T30" fmla="*/ 9 w 212"/>
                  <a:gd name="T31" fmla="*/ 56 h 224"/>
                  <a:gd name="T32" fmla="*/ 9 w 212"/>
                  <a:gd name="T33" fmla="*/ 63 h 224"/>
                  <a:gd name="T34" fmla="*/ 10 w 212"/>
                  <a:gd name="T35" fmla="*/ 63 h 224"/>
                  <a:gd name="T36" fmla="*/ 10 w 212"/>
                  <a:gd name="T37" fmla="*/ 70 h 224"/>
                  <a:gd name="T38" fmla="*/ 15 w 212"/>
                  <a:gd name="T39" fmla="*/ 70 h 224"/>
                  <a:gd name="T40" fmla="*/ 15 w 212"/>
                  <a:gd name="T41" fmla="*/ 78 h 224"/>
                  <a:gd name="T42" fmla="*/ 24 w 212"/>
                  <a:gd name="T43" fmla="*/ 78 h 224"/>
                  <a:gd name="T44" fmla="*/ 24 w 212"/>
                  <a:gd name="T45" fmla="*/ 86 h 224"/>
                  <a:gd name="T46" fmla="*/ 32 w 212"/>
                  <a:gd name="T47" fmla="*/ 86 h 224"/>
                  <a:gd name="T48" fmla="*/ 32 w 212"/>
                  <a:gd name="T49" fmla="*/ 95 h 224"/>
                  <a:gd name="T50" fmla="*/ 36 w 212"/>
                  <a:gd name="T51" fmla="*/ 95 h 224"/>
                  <a:gd name="T52" fmla="*/ 36 w 212"/>
                  <a:gd name="T53" fmla="*/ 105 h 224"/>
                  <a:gd name="T54" fmla="*/ 40 w 212"/>
                  <a:gd name="T55" fmla="*/ 105 h 224"/>
                  <a:gd name="T56" fmla="*/ 40 w 212"/>
                  <a:gd name="T57" fmla="*/ 114 h 224"/>
                  <a:gd name="T58" fmla="*/ 45 w 212"/>
                  <a:gd name="T59" fmla="*/ 114 h 224"/>
                  <a:gd name="T60" fmla="*/ 45 w 212"/>
                  <a:gd name="T61" fmla="*/ 124 h 224"/>
                  <a:gd name="T62" fmla="*/ 46 w 212"/>
                  <a:gd name="T63" fmla="*/ 124 h 224"/>
                  <a:gd name="T64" fmla="*/ 46 w 212"/>
                  <a:gd name="T65" fmla="*/ 135 h 224"/>
                  <a:gd name="T66" fmla="*/ 50 w 212"/>
                  <a:gd name="T67" fmla="*/ 135 h 224"/>
                  <a:gd name="T68" fmla="*/ 50 w 212"/>
                  <a:gd name="T69" fmla="*/ 145 h 224"/>
                  <a:gd name="T70" fmla="*/ 53 w 212"/>
                  <a:gd name="T71" fmla="*/ 145 h 224"/>
                  <a:gd name="T72" fmla="*/ 53 w 212"/>
                  <a:gd name="T73" fmla="*/ 156 h 224"/>
                  <a:gd name="T74" fmla="*/ 54 w 212"/>
                  <a:gd name="T75" fmla="*/ 156 h 224"/>
                  <a:gd name="T76" fmla="*/ 54 w 212"/>
                  <a:gd name="T77" fmla="*/ 178 h 224"/>
                  <a:gd name="T78" fmla="*/ 68 w 212"/>
                  <a:gd name="T79" fmla="*/ 178 h 224"/>
                  <a:gd name="T80" fmla="*/ 68 w 212"/>
                  <a:gd name="T81" fmla="*/ 191 h 224"/>
                  <a:gd name="T82" fmla="*/ 114 w 212"/>
                  <a:gd name="T83" fmla="*/ 191 h 224"/>
                  <a:gd name="T84" fmla="*/ 114 w 212"/>
                  <a:gd name="T85" fmla="*/ 208 h 224"/>
                  <a:gd name="T86" fmla="*/ 121 w 212"/>
                  <a:gd name="T87" fmla="*/ 208 h 224"/>
                  <a:gd name="T88" fmla="*/ 121 w 212"/>
                  <a:gd name="T89" fmla="*/ 224 h 224"/>
                  <a:gd name="T90" fmla="*/ 212 w 212"/>
                  <a:gd name="T91"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2" h="224">
                    <a:moveTo>
                      <a:pt x="0" y="0"/>
                    </a:moveTo>
                    <a:lnTo>
                      <a:pt x="1" y="0"/>
                    </a:lnTo>
                    <a:lnTo>
                      <a:pt x="1" y="7"/>
                    </a:lnTo>
                    <a:lnTo>
                      <a:pt x="2" y="7"/>
                    </a:lnTo>
                    <a:lnTo>
                      <a:pt x="2" y="21"/>
                    </a:lnTo>
                    <a:lnTo>
                      <a:pt x="5" y="21"/>
                    </a:lnTo>
                    <a:lnTo>
                      <a:pt x="5" y="28"/>
                    </a:lnTo>
                    <a:lnTo>
                      <a:pt x="7" y="28"/>
                    </a:lnTo>
                    <a:lnTo>
                      <a:pt x="7" y="35"/>
                    </a:lnTo>
                    <a:lnTo>
                      <a:pt x="8" y="35"/>
                    </a:lnTo>
                    <a:lnTo>
                      <a:pt x="8" y="42"/>
                    </a:lnTo>
                    <a:lnTo>
                      <a:pt x="8" y="42"/>
                    </a:lnTo>
                    <a:lnTo>
                      <a:pt x="8" y="49"/>
                    </a:lnTo>
                    <a:lnTo>
                      <a:pt x="9" y="49"/>
                    </a:lnTo>
                    <a:lnTo>
                      <a:pt x="9" y="56"/>
                    </a:lnTo>
                    <a:lnTo>
                      <a:pt x="9" y="56"/>
                    </a:lnTo>
                    <a:lnTo>
                      <a:pt x="9" y="63"/>
                    </a:lnTo>
                    <a:lnTo>
                      <a:pt x="10" y="63"/>
                    </a:lnTo>
                    <a:lnTo>
                      <a:pt x="10" y="70"/>
                    </a:lnTo>
                    <a:lnTo>
                      <a:pt x="15" y="70"/>
                    </a:lnTo>
                    <a:lnTo>
                      <a:pt x="15" y="78"/>
                    </a:lnTo>
                    <a:lnTo>
                      <a:pt x="24" y="78"/>
                    </a:lnTo>
                    <a:lnTo>
                      <a:pt x="24" y="86"/>
                    </a:lnTo>
                    <a:lnTo>
                      <a:pt x="32" y="86"/>
                    </a:lnTo>
                    <a:lnTo>
                      <a:pt x="32" y="95"/>
                    </a:lnTo>
                    <a:lnTo>
                      <a:pt x="36" y="95"/>
                    </a:lnTo>
                    <a:lnTo>
                      <a:pt x="36" y="105"/>
                    </a:lnTo>
                    <a:lnTo>
                      <a:pt x="40" y="105"/>
                    </a:lnTo>
                    <a:lnTo>
                      <a:pt x="40" y="114"/>
                    </a:lnTo>
                    <a:lnTo>
                      <a:pt x="45" y="114"/>
                    </a:lnTo>
                    <a:lnTo>
                      <a:pt x="45" y="124"/>
                    </a:lnTo>
                    <a:lnTo>
                      <a:pt x="46" y="124"/>
                    </a:lnTo>
                    <a:lnTo>
                      <a:pt x="46" y="135"/>
                    </a:lnTo>
                    <a:lnTo>
                      <a:pt x="50" y="135"/>
                    </a:lnTo>
                    <a:lnTo>
                      <a:pt x="50" y="145"/>
                    </a:lnTo>
                    <a:lnTo>
                      <a:pt x="53" y="145"/>
                    </a:lnTo>
                    <a:lnTo>
                      <a:pt x="53" y="156"/>
                    </a:lnTo>
                    <a:lnTo>
                      <a:pt x="54" y="156"/>
                    </a:lnTo>
                    <a:lnTo>
                      <a:pt x="54" y="178"/>
                    </a:lnTo>
                    <a:lnTo>
                      <a:pt x="68" y="178"/>
                    </a:lnTo>
                    <a:lnTo>
                      <a:pt x="68" y="191"/>
                    </a:lnTo>
                    <a:lnTo>
                      <a:pt x="114" y="191"/>
                    </a:lnTo>
                    <a:lnTo>
                      <a:pt x="114" y="208"/>
                    </a:lnTo>
                    <a:lnTo>
                      <a:pt x="121" y="208"/>
                    </a:lnTo>
                    <a:lnTo>
                      <a:pt x="121" y="224"/>
                    </a:lnTo>
                    <a:lnTo>
                      <a:pt x="212" y="224"/>
                    </a:lnTo>
                  </a:path>
                </a:pathLst>
              </a:custGeom>
              <a:noFill/>
              <a:ln w="22225"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04" name="Line 632">
                <a:extLst>
                  <a:ext uri="{FF2B5EF4-FFF2-40B4-BE49-F238E27FC236}">
                    <a16:creationId xmlns:a16="http://schemas.microsoft.com/office/drawing/2014/main" id="{C25F6B22-6C94-1BB5-AB63-EF6E50DD2B3F}"/>
                  </a:ext>
                </a:extLst>
              </p:cNvPr>
              <p:cNvSpPr>
                <a:spLocks noChangeShapeType="1"/>
              </p:cNvSpPr>
              <p:nvPr/>
            </p:nvSpPr>
            <p:spPr bwMode="auto">
              <a:xfrm>
                <a:off x="5383342" y="527341"/>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05" name="Line 633">
                <a:extLst>
                  <a:ext uri="{FF2B5EF4-FFF2-40B4-BE49-F238E27FC236}">
                    <a16:creationId xmlns:a16="http://schemas.microsoft.com/office/drawing/2014/main" id="{C93A64E5-B41B-545C-CBCD-8B7A9F437991}"/>
                  </a:ext>
                </a:extLst>
              </p:cNvPr>
              <p:cNvSpPr>
                <a:spLocks noChangeShapeType="1"/>
              </p:cNvSpPr>
              <p:nvPr/>
            </p:nvSpPr>
            <p:spPr bwMode="auto">
              <a:xfrm flipV="1">
                <a:off x="5423409" y="487273"/>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06" name="Line 634">
                <a:extLst>
                  <a:ext uri="{FF2B5EF4-FFF2-40B4-BE49-F238E27FC236}">
                    <a16:creationId xmlns:a16="http://schemas.microsoft.com/office/drawing/2014/main" id="{9749C024-7343-B510-9ED8-C801FDB9A128}"/>
                  </a:ext>
                </a:extLst>
              </p:cNvPr>
              <p:cNvSpPr>
                <a:spLocks noChangeShapeType="1"/>
              </p:cNvSpPr>
              <p:nvPr/>
            </p:nvSpPr>
            <p:spPr bwMode="auto">
              <a:xfrm>
                <a:off x="5412482" y="726464"/>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07" name="Line 635">
                <a:extLst>
                  <a:ext uri="{FF2B5EF4-FFF2-40B4-BE49-F238E27FC236}">
                    <a16:creationId xmlns:a16="http://schemas.microsoft.com/office/drawing/2014/main" id="{DDF00D50-204B-2249-EEF0-17B9C3EFF986}"/>
                  </a:ext>
                </a:extLst>
              </p:cNvPr>
              <p:cNvSpPr>
                <a:spLocks noChangeShapeType="1"/>
              </p:cNvSpPr>
              <p:nvPr/>
            </p:nvSpPr>
            <p:spPr bwMode="auto">
              <a:xfrm flipV="1">
                <a:off x="5446479" y="686396"/>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08" name="Line 636">
                <a:extLst>
                  <a:ext uri="{FF2B5EF4-FFF2-40B4-BE49-F238E27FC236}">
                    <a16:creationId xmlns:a16="http://schemas.microsoft.com/office/drawing/2014/main" id="{13D75A0F-7997-D456-AB78-94BF0C2A5BFD}"/>
                  </a:ext>
                </a:extLst>
              </p:cNvPr>
              <p:cNvSpPr>
                <a:spLocks noChangeShapeType="1"/>
              </p:cNvSpPr>
              <p:nvPr/>
            </p:nvSpPr>
            <p:spPr bwMode="auto">
              <a:xfrm>
                <a:off x="5418553" y="80659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09" name="Line 637">
                <a:extLst>
                  <a:ext uri="{FF2B5EF4-FFF2-40B4-BE49-F238E27FC236}">
                    <a16:creationId xmlns:a16="http://schemas.microsoft.com/office/drawing/2014/main" id="{08A3237A-1F7C-313A-792B-92E881E1188F}"/>
                  </a:ext>
                </a:extLst>
              </p:cNvPr>
              <p:cNvSpPr>
                <a:spLocks noChangeShapeType="1"/>
              </p:cNvSpPr>
              <p:nvPr/>
            </p:nvSpPr>
            <p:spPr bwMode="auto">
              <a:xfrm flipV="1">
                <a:off x="5457406" y="772602"/>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10" name="Line 638">
                <a:extLst>
                  <a:ext uri="{FF2B5EF4-FFF2-40B4-BE49-F238E27FC236}">
                    <a16:creationId xmlns:a16="http://schemas.microsoft.com/office/drawing/2014/main" id="{6008E29D-4ECA-190F-4593-4CAF630F424D}"/>
                  </a:ext>
                </a:extLst>
              </p:cNvPr>
              <p:cNvSpPr>
                <a:spLocks noChangeShapeType="1"/>
              </p:cNvSpPr>
              <p:nvPr/>
            </p:nvSpPr>
            <p:spPr bwMode="auto">
              <a:xfrm>
                <a:off x="5452549" y="852737"/>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11" name="Line 639">
                <a:extLst>
                  <a:ext uri="{FF2B5EF4-FFF2-40B4-BE49-F238E27FC236}">
                    <a16:creationId xmlns:a16="http://schemas.microsoft.com/office/drawing/2014/main" id="{456F598C-1155-97B9-E6AE-AB33F1B5A9F2}"/>
                  </a:ext>
                </a:extLst>
              </p:cNvPr>
              <p:cNvSpPr>
                <a:spLocks noChangeShapeType="1"/>
              </p:cNvSpPr>
              <p:nvPr/>
            </p:nvSpPr>
            <p:spPr bwMode="auto">
              <a:xfrm flipV="1">
                <a:off x="5492617" y="812670"/>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12" name="Line 640">
                <a:extLst>
                  <a:ext uri="{FF2B5EF4-FFF2-40B4-BE49-F238E27FC236}">
                    <a16:creationId xmlns:a16="http://schemas.microsoft.com/office/drawing/2014/main" id="{FB22753D-D5C7-74CF-A129-2A76F8C99223}"/>
                  </a:ext>
                </a:extLst>
              </p:cNvPr>
              <p:cNvSpPr>
                <a:spLocks noChangeShapeType="1"/>
              </p:cNvSpPr>
              <p:nvPr/>
            </p:nvSpPr>
            <p:spPr bwMode="auto">
              <a:xfrm>
                <a:off x="5463477" y="852737"/>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13" name="Line 641">
                <a:extLst>
                  <a:ext uri="{FF2B5EF4-FFF2-40B4-BE49-F238E27FC236}">
                    <a16:creationId xmlns:a16="http://schemas.microsoft.com/office/drawing/2014/main" id="{50FD7F12-18C0-B59F-B216-5C2FCCBC7659}"/>
                  </a:ext>
                </a:extLst>
              </p:cNvPr>
              <p:cNvSpPr>
                <a:spLocks noChangeShapeType="1"/>
              </p:cNvSpPr>
              <p:nvPr/>
            </p:nvSpPr>
            <p:spPr bwMode="auto">
              <a:xfrm flipV="1">
                <a:off x="5497473" y="812670"/>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14" name="Line 642">
                <a:extLst>
                  <a:ext uri="{FF2B5EF4-FFF2-40B4-BE49-F238E27FC236}">
                    <a16:creationId xmlns:a16="http://schemas.microsoft.com/office/drawing/2014/main" id="{AA757B38-316A-0409-F3F9-7CC82F227038}"/>
                  </a:ext>
                </a:extLst>
              </p:cNvPr>
              <p:cNvSpPr>
                <a:spLocks noChangeShapeType="1"/>
              </p:cNvSpPr>
              <p:nvPr/>
            </p:nvSpPr>
            <p:spPr bwMode="auto">
              <a:xfrm>
                <a:off x="5469548" y="852737"/>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15" name="Line 643">
                <a:extLst>
                  <a:ext uri="{FF2B5EF4-FFF2-40B4-BE49-F238E27FC236}">
                    <a16:creationId xmlns:a16="http://schemas.microsoft.com/office/drawing/2014/main" id="{227BE300-26E5-A8F2-89B8-A80963B6919C}"/>
                  </a:ext>
                </a:extLst>
              </p:cNvPr>
              <p:cNvSpPr>
                <a:spLocks noChangeShapeType="1"/>
              </p:cNvSpPr>
              <p:nvPr/>
            </p:nvSpPr>
            <p:spPr bwMode="auto">
              <a:xfrm flipV="1">
                <a:off x="5509615" y="812670"/>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16" name="Line 644">
                <a:extLst>
                  <a:ext uri="{FF2B5EF4-FFF2-40B4-BE49-F238E27FC236}">
                    <a16:creationId xmlns:a16="http://schemas.microsoft.com/office/drawing/2014/main" id="{0E2D4158-2139-EBD5-3A20-F3DC3C7E47CC}"/>
                  </a:ext>
                </a:extLst>
              </p:cNvPr>
              <p:cNvSpPr>
                <a:spLocks noChangeShapeType="1"/>
              </p:cNvSpPr>
              <p:nvPr/>
            </p:nvSpPr>
            <p:spPr bwMode="auto">
              <a:xfrm>
                <a:off x="5503544" y="897661"/>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17" name="Line 645">
                <a:extLst>
                  <a:ext uri="{FF2B5EF4-FFF2-40B4-BE49-F238E27FC236}">
                    <a16:creationId xmlns:a16="http://schemas.microsoft.com/office/drawing/2014/main" id="{E24C4112-D26C-95FA-CEFE-D79C1466657E}"/>
                  </a:ext>
                </a:extLst>
              </p:cNvPr>
              <p:cNvSpPr>
                <a:spLocks noChangeShapeType="1"/>
              </p:cNvSpPr>
              <p:nvPr/>
            </p:nvSpPr>
            <p:spPr bwMode="auto">
              <a:xfrm flipV="1">
                <a:off x="5537541" y="863665"/>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18" name="Line 646">
                <a:extLst>
                  <a:ext uri="{FF2B5EF4-FFF2-40B4-BE49-F238E27FC236}">
                    <a16:creationId xmlns:a16="http://schemas.microsoft.com/office/drawing/2014/main" id="{FE64B463-6EC2-CAAA-F792-6B5543ADE2A0}"/>
                  </a:ext>
                </a:extLst>
              </p:cNvPr>
              <p:cNvSpPr>
                <a:spLocks noChangeShapeType="1"/>
              </p:cNvSpPr>
              <p:nvPr/>
            </p:nvSpPr>
            <p:spPr bwMode="auto">
              <a:xfrm>
                <a:off x="5537541" y="897661"/>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19" name="Line 647">
                <a:extLst>
                  <a:ext uri="{FF2B5EF4-FFF2-40B4-BE49-F238E27FC236}">
                    <a16:creationId xmlns:a16="http://schemas.microsoft.com/office/drawing/2014/main" id="{1EC864C2-F438-6880-88F3-933A8B147CB5}"/>
                  </a:ext>
                </a:extLst>
              </p:cNvPr>
              <p:cNvSpPr>
                <a:spLocks noChangeShapeType="1"/>
              </p:cNvSpPr>
              <p:nvPr/>
            </p:nvSpPr>
            <p:spPr bwMode="auto">
              <a:xfrm flipV="1">
                <a:off x="5572752" y="863665"/>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20" name="Line 648">
                <a:extLst>
                  <a:ext uri="{FF2B5EF4-FFF2-40B4-BE49-F238E27FC236}">
                    <a16:creationId xmlns:a16="http://schemas.microsoft.com/office/drawing/2014/main" id="{A6D20A34-36C1-7C8F-F7E1-BD94942F0213}"/>
                  </a:ext>
                </a:extLst>
              </p:cNvPr>
              <p:cNvSpPr>
                <a:spLocks noChangeShapeType="1"/>
              </p:cNvSpPr>
              <p:nvPr/>
            </p:nvSpPr>
            <p:spPr bwMode="auto">
              <a:xfrm>
                <a:off x="5572752" y="100693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21" name="Line 649">
                <a:extLst>
                  <a:ext uri="{FF2B5EF4-FFF2-40B4-BE49-F238E27FC236}">
                    <a16:creationId xmlns:a16="http://schemas.microsoft.com/office/drawing/2014/main" id="{939A96BC-E8BC-AAE5-AE53-5007FB6E432A}"/>
                  </a:ext>
                </a:extLst>
              </p:cNvPr>
              <p:cNvSpPr>
                <a:spLocks noChangeShapeType="1"/>
              </p:cNvSpPr>
              <p:nvPr/>
            </p:nvSpPr>
            <p:spPr bwMode="auto">
              <a:xfrm flipV="1">
                <a:off x="5612819" y="966869"/>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22" name="Line 650">
                <a:extLst>
                  <a:ext uri="{FF2B5EF4-FFF2-40B4-BE49-F238E27FC236}">
                    <a16:creationId xmlns:a16="http://schemas.microsoft.com/office/drawing/2014/main" id="{34290E55-7F76-89C8-70CB-496021C70A4D}"/>
                  </a:ext>
                </a:extLst>
              </p:cNvPr>
              <p:cNvSpPr>
                <a:spLocks noChangeShapeType="1"/>
              </p:cNvSpPr>
              <p:nvPr/>
            </p:nvSpPr>
            <p:spPr bwMode="auto">
              <a:xfrm>
                <a:off x="5594607" y="1057931"/>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23" name="Line 651">
                <a:extLst>
                  <a:ext uri="{FF2B5EF4-FFF2-40B4-BE49-F238E27FC236}">
                    <a16:creationId xmlns:a16="http://schemas.microsoft.com/office/drawing/2014/main" id="{7500814F-46C1-48D8-8748-3AB2382A61AA}"/>
                  </a:ext>
                </a:extLst>
              </p:cNvPr>
              <p:cNvSpPr>
                <a:spLocks noChangeShapeType="1"/>
              </p:cNvSpPr>
              <p:nvPr/>
            </p:nvSpPr>
            <p:spPr bwMode="auto">
              <a:xfrm flipV="1">
                <a:off x="5634674" y="1023934"/>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24" name="Line 652">
                <a:extLst>
                  <a:ext uri="{FF2B5EF4-FFF2-40B4-BE49-F238E27FC236}">
                    <a16:creationId xmlns:a16="http://schemas.microsoft.com/office/drawing/2014/main" id="{BCA6A498-1985-28FC-8D59-7987D6F6CEE4}"/>
                  </a:ext>
                </a:extLst>
              </p:cNvPr>
              <p:cNvSpPr>
                <a:spLocks noChangeShapeType="1"/>
              </p:cNvSpPr>
              <p:nvPr/>
            </p:nvSpPr>
            <p:spPr bwMode="auto">
              <a:xfrm>
                <a:off x="5640745" y="1178133"/>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25" name="Line 653">
                <a:extLst>
                  <a:ext uri="{FF2B5EF4-FFF2-40B4-BE49-F238E27FC236}">
                    <a16:creationId xmlns:a16="http://schemas.microsoft.com/office/drawing/2014/main" id="{2EEA3C45-C21A-230A-117D-45AC4063E2B7}"/>
                  </a:ext>
                </a:extLst>
              </p:cNvPr>
              <p:cNvSpPr>
                <a:spLocks noChangeShapeType="1"/>
              </p:cNvSpPr>
              <p:nvPr/>
            </p:nvSpPr>
            <p:spPr bwMode="auto">
              <a:xfrm flipV="1">
                <a:off x="5674742" y="1138066"/>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26" name="Line 654">
                <a:extLst>
                  <a:ext uri="{FF2B5EF4-FFF2-40B4-BE49-F238E27FC236}">
                    <a16:creationId xmlns:a16="http://schemas.microsoft.com/office/drawing/2014/main" id="{D1B1BD90-1AD3-27F9-D9D5-3F540FE22385}"/>
                  </a:ext>
                </a:extLst>
              </p:cNvPr>
              <p:cNvSpPr>
                <a:spLocks noChangeShapeType="1"/>
              </p:cNvSpPr>
              <p:nvPr/>
            </p:nvSpPr>
            <p:spPr bwMode="auto">
              <a:xfrm>
                <a:off x="5703882" y="1423395"/>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27" name="Line 655">
                <a:extLst>
                  <a:ext uri="{FF2B5EF4-FFF2-40B4-BE49-F238E27FC236}">
                    <a16:creationId xmlns:a16="http://schemas.microsoft.com/office/drawing/2014/main" id="{67BB557D-3A11-C314-9BED-FB295102A230}"/>
                  </a:ext>
                </a:extLst>
              </p:cNvPr>
              <p:cNvSpPr>
                <a:spLocks noChangeShapeType="1"/>
              </p:cNvSpPr>
              <p:nvPr/>
            </p:nvSpPr>
            <p:spPr bwMode="auto">
              <a:xfrm flipV="1">
                <a:off x="5737878" y="1389398"/>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28" name="Line 656">
                <a:extLst>
                  <a:ext uri="{FF2B5EF4-FFF2-40B4-BE49-F238E27FC236}">
                    <a16:creationId xmlns:a16="http://schemas.microsoft.com/office/drawing/2014/main" id="{F653A25C-25DB-D09E-B6E2-782E7E932607}"/>
                  </a:ext>
                </a:extLst>
              </p:cNvPr>
              <p:cNvSpPr>
                <a:spLocks noChangeShapeType="1"/>
              </p:cNvSpPr>
              <p:nvPr/>
            </p:nvSpPr>
            <p:spPr bwMode="auto">
              <a:xfrm>
                <a:off x="5714809" y="1423395"/>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29" name="Line 657">
                <a:extLst>
                  <a:ext uri="{FF2B5EF4-FFF2-40B4-BE49-F238E27FC236}">
                    <a16:creationId xmlns:a16="http://schemas.microsoft.com/office/drawing/2014/main" id="{373FD0C6-833F-1C9D-BDDC-35C464ADBE68}"/>
                  </a:ext>
                </a:extLst>
              </p:cNvPr>
              <p:cNvSpPr>
                <a:spLocks noChangeShapeType="1"/>
              </p:cNvSpPr>
              <p:nvPr/>
            </p:nvSpPr>
            <p:spPr bwMode="auto">
              <a:xfrm flipV="1">
                <a:off x="5748806" y="1389398"/>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30" name="Line 658">
                <a:extLst>
                  <a:ext uri="{FF2B5EF4-FFF2-40B4-BE49-F238E27FC236}">
                    <a16:creationId xmlns:a16="http://schemas.microsoft.com/office/drawing/2014/main" id="{6D79EC14-21B1-C107-9709-1A3B802137CC}"/>
                  </a:ext>
                </a:extLst>
              </p:cNvPr>
              <p:cNvSpPr>
                <a:spLocks noChangeShapeType="1"/>
              </p:cNvSpPr>
              <p:nvPr/>
            </p:nvSpPr>
            <p:spPr bwMode="auto">
              <a:xfrm>
                <a:off x="5845939" y="1498673"/>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31" name="Line 659">
                <a:extLst>
                  <a:ext uri="{FF2B5EF4-FFF2-40B4-BE49-F238E27FC236}">
                    <a16:creationId xmlns:a16="http://schemas.microsoft.com/office/drawing/2014/main" id="{3A22C601-1115-A078-79D3-7B6B94E7E69D}"/>
                  </a:ext>
                </a:extLst>
              </p:cNvPr>
              <p:cNvSpPr>
                <a:spLocks noChangeShapeType="1"/>
              </p:cNvSpPr>
              <p:nvPr/>
            </p:nvSpPr>
            <p:spPr bwMode="auto">
              <a:xfrm flipV="1">
                <a:off x="5886006" y="1463462"/>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32" name="Line 660">
                <a:extLst>
                  <a:ext uri="{FF2B5EF4-FFF2-40B4-BE49-F238E27FC236}">
                    <a16:creationId xmlns:a16="http://schemas.microsoft.com/office/drawing/2014/main" id="{5FF4CA24-24DA-4396-4F00-405DC5CA9CAD}"/>
                  </a:ext>
                </a:extLst>
              </p:cNvPr>
              <p:cNvSpPr>
                <a:spLocks noChangeShapeType="1"/>
              </p:cNvSpPr>
              <p:nvPr/>
            </p:nvSpPr>
            <p:spPr bwMode="auto">
              <a:xfrm>
                <a:off x="5983140" y="1498673"/>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33" name="Line 661">
                <a:extLst>
                  <a:ext uri="{FF2B5EF4-FFF2-40B4-BE49-F238E27FC236}">
                    <a16:creationId xmlns:a16="http://schemas.microsoft.com/office/drawing/2014/main" id="{8FE9DACB-2172-47D0-4778-0BEA183EC8A2}"/>
                  </a:ext>
                </a:extLst>
              </p:cNvPr>
              <p:cNvSpPr>
                <a:spLocks noChangeShapeType="1"/>
              </p:cNvSpPr>
              <p:nvPr/>
            </p:nvSpPr>
            <p:spPr bwMode="auto">
              <a:xfrm flipV="1">
                <a:off x="6018350" y="1463462"/>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34" name="Line 662">
                <a:extLst>
                  <a:ext uri="{FF2B5EF4-FFF2-40B4-BE49-F238E27FC236}">
                    <a16:creationId xmlns:a16="http://schemas.microsoft.com/office/drawing/2014/main" id="{5F9F79A1-450F-3334-D7E5-1AAA0F9A424A}"/>
                  </a:ext>
                </a:extLst>
              </p:cNvPr>
              <p:cNvSpPr>
                <a:spLocks noChangeShapeType="1"/>
              </p:cNvSpPr>
              <p:nvPr/>
            </p:nvSpPr>
            <p:spPr bwMode="auto">
              <a:xfrm>
                <a:off x="6080273" y="1686869"/>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35" name="Line 663">
                <a:extLst>
                  <a:ext uri="{FF2B5EF4-FFF2-40B4-BE49-F238E27FC236}">
                    <a16:creationId xmlns:a16="http://schemas.microsoft.com/office/drawing/2014/main" id="{BB37420E-16F0-EE2F-0BA1-5DC72538414E}"/>
                  </a:ext>
                </a:extLst>
              </p:cNvPr>
              <p:cNvSpPr>
                <a:spLocks noChangeShapeType="1"/>
              </p:cNvSpPr>
              <p:nvPr/>
            </p:nvSpPr>
            <p:spPr bwMode="auto">
              <a:xfrm flipV="1">
                <a:off x="6115484" y="165287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36" name="Line 664">
                <a:extLst>
                  <a:ext uri="{FF2B5EF4-FFF2-40B4-BE49-F238E27FC236}">
                    <a16:creationId xmlns:a16="http://schemas.microsoft.com/office/drawing/2014/main" id="{4DA5106B-AD95-CAAE-023A-B0D087D22383}"/>
                  </a:ext>
                </a:extLst>
              </p:cNvPr>
              <p:cNvSpPr>
                <a:spLocks noChangeShapeType="1"/>
              </p:cNvSpPr>
              <p:nvPr/>
            </p:nvSpPr>
            <p:spPr bwMode="auto">
              <a:xfrm>
                <a:off x="6189548" y="1686869"/>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37" name="Line 665">
                <a:extLst>
                  <a:ext uri="{FF2B5EF4-FFF2-40B4-BE49-F238E27FC236}">
                    <a16:creationId xmlns:a16="http://schemas.microsoft.com/office/drawing/2014/main" id="{7C95E9F8-B235-9CA6-FC3E-5CBA24764A1F}"/>
                  </a:ext>
                </a:extLst>
              </p:cNvPr>
              <p:cNvSpPr>
                <a:spLocks noChangeShapeType="1"/>
              </p:cNvSpPr>
              <p:nvPr/>
            </p:nvSpPr>
            <p:spPr bwMode="auto">
              <a:xfrm flipV="1">
                <a:off x="6223544" y="165287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38" name="Line 666">
                <a:extLst>
                  <a:ext uri="{FF2B5EF4-FFF2-40B4-BE49-F238E27FC236}">
                    <a16:creationId xmlns:a16="http://schemas.microsoft.com/office/drawing/2014/main" id="{0560BFEA-44EA-8624-57BF-A54A9F09C6B5}"/>
                  </a:ext>
                </a:extLst>
              </p:cNvPr>
              <p:cNvSpPr>
                <a:spLocks noChangeShapeType="1"/>
              </p:cNvSpPr>
              <p:nvPr/>
            </p:nvSpPr>
            <p:spPr bwMode="auto">
              <a:xfrm>
                <a:off x="6229615" y="1686869"/>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39" name="Line 667">
                <a:extLst>
                  <a:ext uri="{FF2B5EF4-FFF2-40B4-BE49-F238E27FC236}">
                    <a16:creationId xmlns:a16="http://schemas.microsoft.com/office/drawing/2014/main" id="{B2B3ED09-E5FA-6987-F126-CB361FE60252}"/>
                  </a:ext>
                </a:extLst>
              </p:cNvPr>
              <p:cNvSpPr>
                <a:spLocks noChangeShapeType="1"/>
              </p:cNvSpPr>
              <p:nvPr/>
            </p:nvSpPr>
            <p:spPr bwMode="auto">
              <a:xfrm flipV="1">
                <a:off x="6263612" y="165287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40" name="Line 668">
                <a:extLst>
                  <a:ext uri="{FF2B5EF4-FFF2-40B4-BE49-F238E27FC236}">
                    <a16:creationId xmlns:a16="http://schemas.microsoft.com/office/drawing/2014/main" id="{5CE44CE0-CDAC-CA7E-B61A-71BC2EE8952A}"/>
                  </a:ext>
                </a:extLst>
              </p:cNvPr>
              <p:cNvSpPr>
                <a:spLocks noChangeShapeType="1"/>
              </p:cNvSpPr>
              <p:nvPr/>
            </p:nvSpPr>
            <p:spPr bwMode="auto">
              <a:xfrm>
                <a:off x="6440880" y="168686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41" name="Line 669">
                <a:extLst>
                  <a:ext uri="{FF2B5EF4-FFF2-40B4-BE49-F238E27FC236}">
                    <a16:creationId xmlns:a16="http://schemas.microsoft.com/office/drawing/2014/main" id="{236E2E40-E510-3751-AD66-26F702EE9F58}"/>
                  </a:ext>
                </a:extLst>
              </p:cNvPr>
              <p:cNvSpPr>
                <a:spLocks noChangeShapeType="1"/>
              </p:cNvSpPr>
              <p:nvPr/>
            </p:nvSpPr>
            <p:spPr bwMode="auto">
              <a:xfrm flipV="1">
                <a:off x="6474877" y="165287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42" name="Line 670">
                <a:extLst>
                  <a:ext uri="{FF2B5EF4-FFF2-40B4-BE49-F238E27FC236}">
                    <a16:creationId xmlns:a16="http://schemas.microsoft.com/office/drawing/2014/main" id="{9BD0EB30-BA91-F600-97B3-F41A78EA6256}"/>
                  </a:ext>
                </a:extLst>
              </p:cNvPr>
              <p:cNvSpPr>
                <a:spLocks noChangeShapeType="1"/>
              </p:cNvSpPr>
              <p:nvPr/>
            </p:nvSpPr>
            <p:spPr bwMode="auto">
              <a:xfrm>
                <a:off x="6565939" y="1686869"/>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43" name="Line 671">
                <a:extLst>
                  <a:ext uri="{FF2B5EF4-FFF2-40B4-BE49-F238E27FC236}">
                    <a16:creationId xmlns:a16="http://schemas.microsoft.com/office/drawing/2014/main" id="{C06F81C2-04D5-2792-283F-CE5BC2FD7DA0}"/>
                  </a:ext>
                </a:extLst>
              </p:cNvPr>
              <p:cNvSpPr>
                <a:spLocks noChangeShapeType="1"/>
              </p:cNvSpPr>
              <p:nvPr/>
            </p:nvSpPr>
            <p:spPr bwMode="auto">
              <a:xfrm flipV="1">
                <a:off x="6606006" y="165287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44" name="Rectangle 672">
                <a:extLst>
                  <a:ext uri="{FF2B5EF4-FFF2-40B4-BE49-F238E27FC236}">
                    <a16:creationId xmlns:a16="http://schemas.microsoft.com/office/drawing/2014/main" id="{A7A86A39-5D84-26F0-2B31-C9AF64D20A85}"/>
                  </a:ext>
                </a:extLst>
              </p:cNvPr>
              <p:cNvSpPr>
                <a:spLocks noChangeArrowheads="1"/>
              </p:cNvSpPr>
              <p:nvPr/>
            </p:nvSpPr>
            <p:spPr bwMode="auto">
              <a:xfrm>
                <a:off x="5338418" y="2932602"/>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9</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45" name="Rectangle 673">
                <a:extLst>
                  <a:ext uri="{FF2B5EF4-FFF2-40B4-BE49-F238E27FC236}">
                    <a16:creationId xmlns:a16="http://schemas.microsoft.com/office/drawing/2014/main" id="{213FF94A-9A7C-F98C-E5BC-72ECCF9E876B}"/>
                  </a:ext>
                </a:extLst>
              </p:cNvPr>
              <p:cNvSpPr>
                <a:spLocks noChangeArrowheads="1"/>
              </p:cNvSpPr>
              <p:nvPr/>
            </p:nvSpPr>
            <p:spPr bwMode="auto">
              <a:xfrm>
                <a:off x="5709952" y="2932602"/>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46" name="Rectangle 674">
                <a:extLst>
                  <a:ext uri="{FF2B5EF4-FFF2-40B4-BE49-F238E27FC236}">
                    <a16:creationId xmlns:a16="http://schemas.microsoft.com/office/drawing/2014/main" id="{BDC440E6-3936-D7CE-1004-663D4B186BF4}"/>
                  </a:ext>
                </a:extLst>
              </p:cNvPr>
              <p:cNvSpPr>
                <a:spLocks noChangeArrowheads="1"/>
              </p:cNvSpPr>
              <p:nvPr/>
            </p:nvSpPr>
            <p:spPr bwMode="auto">
              <a:xfrm>
                <a:off x="6075416" y="2932602"/>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47" name="Rectangle 675">
                <a:extLst>
                  <a:ext uri="{FF2B5EF4-FFF2-40B4-BE49-F238E27FC236}">
                    <a16:creationId xmlns:a16="http://schemas.microsoft.com/office/drawing/2014/main" id="{55FC77F5-4FCA-A416-586A-CE3A900FBF98}"/>
                  </a:ext>
                </a:extLst>
              </p:cNvPr>
              <p:cNvSpPr>
                <a:spLocks noChangeArrowheads="1"/>
              </p:cNvSpPr>
              <p:nvPr/>
            </p:nvSpPr>
            <p:spPr bwMode="auto">
              <a:xfrm>
                <a:off x="6440880" y="2932602"/>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48" name="Rectangle 676">
                <a:extLst>
                  <a:ext uri="{FF2B5EF4-FFF2-40B4-BE49-F238E27FC236}">
                    <a16:creationId xmlns:a16="http://schemas.microsoft.com/office/drawing/2014/main" id="{1B18499B-8320-9567-BBC1-C1C2883EA7D7}"/>
                  </a:ext>
                </a:extLst>
              </p:cNvPr>
              <p:cNvSpPr>
                <a:spLocks noChangeArrowheads="1"/>
              </p:cNvSpPr>
              <p:nvPr/>
            </p:nvSpPr>
            <p:spPr bwMode="auto">
              <a:xfrm>
                <a:off x="6806344" y="2932602"/>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49" name="Rectangle 677">
                <a:extLst>
                  <a:ext uri="{FF2B5EF4-FFF2-40B4-BE49-F238E27FC236}">
                    <a16:creationId xmlns:a16="http://schemas.microsoft.com/office/drawing/2014/main" id="{196D7BEE-B424-6F69-35C3-9A33B4A8ECE1}"/>
                  </a:ext>
                </a:extLst>
              </p:cNvPr>
              <p:cNvSpPr>
                <a:spLocks noChangeArrowheads="1"/>
              </p:cNvSpPr>
              <p:nvPr/>
            </p:nvSpPr>
            <p:spPr bwMode="auto">
              <a:xfrm>
                <a:off x="7171808" y="2932602"/>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50" name="Rectangle 678">
                <a:extLst>
                  <a:ext uri="{FF2B5EF4-FFF2-40B4-BE49-F238E27FC236}">
                    <a16:creationId xmlns:a16="http://schemas.microsoft.com/office/drawing/2014/main" id="{EA69A746-6F52-2A84-43CF-94ED9078DE20}"/>
                  </a:ext>
                </a:extLst>
              </p:cNvPr>
              <p:cNvSpPr>
                <a:spLocks noChangeArrowheads="1"/>
              </p:cNvSpPr>
              <p:nvPr/>
            </p:nvSpPr>
            <p:spPr bwMode="auto">
              <a:xfrm>
                <a:off x="7543342" y="2932602"/>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51" name="Rectangle 679">
                <a:extLst>
                  <a:ext uri="{FF2B5EF4-FFF2-40B4-BE49-F238E27FC236}">
                    <a16:creationId xmlns:a16="http://schemas.microsoft.com/office/drawing/2014/main" id="{2FB2E099-AE60-71AC-2946-EC3B3B5298FA}"/>
                  </a:ext>
                </a:extLst>
              </p:cNvPr>
              <p:cNvSpPr>
                <a:spLocks noChangeArrowheads="1"/>
              </p:cNvSpPr>
              <p:nvPr/>
            </p:nvSpPr>
            <p:spPr bwMode="auto">
              <a:xfrm>
                <a:off x="5306850" y="3069803"/>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45</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52" name="Rectangle 680">
                <a:extLst>
                  <a:ext uri="{FF2B5EF4-FFF2-40B4-BE49-F238E27FC236}">
                    <a16:creationId xmlns:a16="http://schemas.microsoft.com/office/drawing/2014/main" id="{9173B1B4-03B5-1261-F171-AEEC4D21F330}"/>
                  </a:ext>
                </a:extLst>
              </p:cNvPr>
              <p:cNvSpPr>
                <a:spLocks noChangeArrowheads="1"/>
              </p:cNvSpPr>
              <p:nvPr/>
            </p:nvSpPr>
            <p:spPr bwMode="auto">
              <a:xfrm>
                <a:off x="5678384" y="3069803"/>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53" name="Rectangle 681">
                <a:extLst>
                  <a:ext uri="{FF2B5EF4-FFF2-40B4-BE49-F238E27FC236}">
                    <a16:creationId xmlns:a16="http://schemas.microsoft.com/office/drawing/2014/main" id="{FDFDDF92-ECC7-578E-28DB-6423B880086D}"/>
                  </a:ext>
                </a:extLst>
              </p:cNvPr>
              <p:cNvSpPr>
                <a:spLocks noChangeArrowheads="1"/>
              </p:cNvSpPr>
              <p:nvPr/>
            </p:nvSpPr>
            <p:spPr bwMode="auto">
              <a:xfrm>
                <a:off x="6075416" y="3069803"/>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54" name="Rectangle 682">
                <a:extLst>
                  <a:ext uri="{FF2B5EF4-FFF2-40B4-BE49-F238E27FC236}">
                    <a16:creationId xmlns:a16="http://schemas.microsoft.com/office/drawing/2014/main" id="{7C4E3B06-0402-E3A8-4DBA-67A2C01FF6A6}"/>
                  </a:ext>
                </a:extLst>
              </p:cNvPr>
              <p:cNvSpPr>
                <a:spLocks noChangeArrowheads="1"/>
              </p:cNvSpPr>
              <p:nvPr/>
            </p:nvSpPr>
            <p:spPr bwMode="auto">
              <a:xfrm>
                <a:off x="6440880" y="3069803"/>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55" name="Rectangle 683">
                <a:extLst>
                  <a:ext uri="{FF2B5EF4-FFF2-40B4-BE49-F238E27FC236}">
                    <a16:creationId xmlns:a16="http://schemas.microsoft.com/office/drawing/2014/main" id="{032C6AB2-8AF8-C9A8-D32B-F16C2982F92E}"/>
                  </a:ext>
                </a:extLst>
              </p:cNvPr>
              <p:cNvSpPr>
                <a:spLocks noChangeArrowheads="1"/>
              </p:cNvSpPr>
              <p:nvPr/>
            </p:nvSpPr>
            <p:spPr bwMode="auto">
              <a:xfrm>
                <a:off x="6806344" y="3069803"/>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56" name="Rectangle 684">
                <a:extLst>
                  <a:ext uri="{FF2B5EF4-FFF2-40B4-BE49-F238E27FC236}">
                    <a16:creationId xmlns:a16="http://schemas.microsoft.com/office/drawing/2014/main" id="{A4773E18-1DC2-3823-C827-56C6C297D95E}"/>
                  </a:ext>
                </a:extLst>
              </p:cNvPr>
              <p:cNvSpPr>
                <a:spLocks noChangeArrowheads="1"/>
              </p:cNvSpPr>
              <p:nvPr/>
            </p:nvSpPr>
            <p:spPr bwMode="auto">
              <a:xfrm>
                <a:off x="7171808" y="3069803"/>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57" name="Rectangle 685">
                <a:extLst>
                  <a:ext uri="{FF2B5EF4-FFF2-40B4-BE49-F238E27FC236}">
                    <a16:creationId xmlns:a16="http://schemas.microsoft.com/office/drawing/2014/main" id="{03D04B52-792C-7FF5-F188-353DFC674BA8}"/>
                  </a:ext>
                </a:extLst>
              </p:cNvPr>
              <p:cNvSpPr>
                <a:spLocks noChangeArrowheads="1"/>
              </p:cNvSpPr>
              <p:nvPr/>
            </p:nvSpPr>
            <p:spPr bwMode="auto">
              <a:xfrm>
                <a:off x="7543342" y="3069803"/>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58" name="Rectangle 686">
                <a:extLst>
                  <a:ext uri="{FF2B5EF4-FFF2-40B4-BE49-F238E27FC236}">
                    <a16:creationId xmlns:a16="http://schemas.microsoft.com/office/drawing/2014/main" id="{C99C1F30-A78B-59CA-CFE3-4951C7A5EDCA}"/>
                  </a:ext>
                </a:extLst>
              </p:cNvPr>
              <p:cNvSpPr>
                <a:spLocks noChangeArrowheads="1"/>
              </p:cNvSpPr>
              <p:nvPr/>
            </p:nvSpPr>
            <p:spPr bwMode="auto">
              <a:xfrm>
                <a:off x="4690459" y="2932602"/>
                <a:ext cx="562655" cy="19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No 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459" name="Rectangle 687">
                <a:extLst>
                  <a:ext uri="{FF2B5EF4-FFF2-40B4-BE49-F238E27FC236}">
                    <a16:creationId xmlns:a16="http://schemas.microsoft.com/office/drawing/2014/main" id="{06AEAF22-6E00-55B1-3EE6-2D1256926A53}"/>
                  </a:ext>
                </a:extLst>
              </p:cNvPr>
              <p:cNvSpPr>
                <a:spLocks noChangeArrowheads="1"/>
              </p:cNvSpPr>
              <p:nvPr/>
            </p:nvSpPr>
            <p:spPr bwMode="auto">
              <a:xfrm>
                <a:off x="4690459" y="3069803"/>
                <a:ext cx="32380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460" name="Rectangle 688">
                <a:extLst>
                  <a:ext uri="{FF2B5EF4-FFF2-40B4-BE49-F238E27FC236}">
                    <a16:creationId xmlns:a16="http://schemas.microsoft.com/office/drawing/2014/main" id="{B717F0BC-E51F-82A0-2907-1D035E04273B}"/>
                  </a:ext>
                </a:extLst>
              </p:cNvPr>
              <p:cNvSpPr>
                <a:spLocks noChangeArrowheads="1"/>
              </p:cNvSpPr>
              <p:nvPr/>
            </p:nvSpPr>
            <p:spPr bwMode="auto">
              <a:xfrm>
                <a:off x="5309278" y="2726194"/>
                <a:ext cx="794064"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Number at risk</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61" name="Line 689">
                <a:extLst>
                  <a:ext uri="{FF2B5EF4-FFF2-40B4-BE49-F238E27FC236}">
                    <a16:creationId xmlns:a16="http://schemas.microsoft.com/office/drawing/2014/main" id="{DDE1C793-EB3D-1536-4EE9-095C545B4AC3}"/>
                  </a:ext>
                </a:extLst>
              </p:cNvPr>
              <p:cNvSpPr>
                <a:spLocks noChangeShapeType="1"/>
              </p:cNvSpPr>
              <p:nvPr/>
            </p:nvSpPr>
            <p:spPr bwMode="auto">
              <a:xfrm>
                <a:off x="6756684" y="612332"/>
                <a:ext cx="20519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62" name="Line 690">
                <a:extLst>
                  <a:ext uri="{FF2B5EF4-FFF2-40B4-BE49-F238E27FC236}">
                    <a16:creationId xmlns:a16="http://schemas.microsoft.com/office/drawing/2014/main" id="{43B592DC-2AE4-7073-08A1-024B9826C60A}"/>
                  </a:ext>
                </a:extLst>
              </p:cNvPr>
              <p:cNvSpPr>
                <a:spLocks noChangeShapeType="1"/>
              </p:cNvSpPr>
              <p:nvPr/>
            </p:nvSpPr>
            <p:spPr bwMode="auto">
              <a:xfrm>
                <a:off x="6756684" y="749533"/>
                <a:ext cx="20519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63" name="Rectangle 692">
                <a:extLst>
                  <a:ext uri="{FF2B5EF4-FFF2-40B4-BE49-F238E27FC236}">
                    <a16:creationId xmlns:a16="http://schemas.microsoft.com/office/drawing/2014/main" id="{1C342019-9B8B-0FA3-7E9F-50BEC1B862CD}"/>
                  </a:ext>
                </a:extLst>
              </p:cNvPr>
              <p:cNvSpPr>
                <a:spLocks noChangeArrowheads="1"/>
              </p:cNvSpPr>
              <p:nvPr/>
            </p:nvSpPr>
            <p:spPr bwMode="auto">
              <a:xfrm>
                <a:off x="7065082" y="520367"/>
                <a:ext cx="5626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No 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464" name="Rectangle 693">
                <a:extLst>
                  <a:ext uri="{FF2B5EF4-FFF2-40B4-BE49-F238E27FC236}">
                    <a16:creationId xmlns:a16="http://schemas.microsoft.com/office/drawing/2014/main" id="{976B393A-FDB5-2C01-53E1-15A3BC8CD4E4}"/>
                  </a:ext>
                </a:extLst>
              </p:cNvPr>
              <p:cNvSpPr>
                <a:spLocks noChangeArrowheads="1"/>
              </p:cNvSpPr>
              <p:nvPr/>
            </p:nvSpPr>
            <p:spPr bwMode="auto">
              <a:xfrm>
                <a:off x="7065082" y="657568"/>
                <a:ext cx="32380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grpSp>
        <p:sp>
          <p:nvSpPr>
            <p:cNvPr id="1368" name="Rectangle 693">
              <a:extLst>
                <a:ext uri="{FF2B5EF4-FFF2-40B4-BE49-F238E27FC236}">
                  <a16:creationId xmlns:a16="http://schemas.microsoft.com/office/drawing/2014/main" id="{534D40FE-EAD3-49EE-6F19-F78DDD5B48D2}"/>
                </a:ext>
              </a:extLst>
            </p:cNvPr>
            <p:cNvSpPr>
              <a:spLocks noChangeArrowheads="1"/>
            </p:cNvSpPr>
            <p:nvPr/>
          </p:nvSpPr>
          <p:spPr bwMode="auto">
            <a:xfrm>
              <a:off x="6947853" y="1243719"/>
              <a:ext cx="70532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1" u="none" strike="noStrike" cap="none" normalizeH="0" baseline="0" dirty="0">
                  <a:ln>
                    <a:noFill/>
                  </a:ln>
                  <a:solidFill>
                    <a:srgbClr val="000000"/>
                  </a:solidFill>
                  <a:effectLst/>
                  <a:latin typeface="Arial" panose="020B0604020202020204" pitchFamily="34" charset="0"/>
                </a:rPr>
                <a:t>P</a:t>
              </a:r>
              <a:r>
                <a:rPr kumimoji="0" lang="en-US" altLang="ja-JP" sz="1200" b="0" i="0" u="none" strike="noStrike" cap="none" normalizeH="0" baseline="0" dirty="0">
                  <a:ln>
                    <a:noFill/>
                  </a:ln>
                  <a:solidFill>
                    <a:srgbClr val="000000"/>
                  </a:solidFill>
                  <a:effectLst/>
                  <a:latin typeface="Arial" panose="020B0604020202020204" pitchFamily="34" charset="0"/>
                </a:rPr>
                <a:t> = 0.004 </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grpSp>
      <p:grpSp>
        <p:nvGrpSpPr>
          <p:cNvPr id="1465" name="グループ化 1464">
            <a:extLst>
              <a:ext uri="{FF2B5EF4-FFF2-40B4-BE49-F238E27FC236}">
                <a16:creationId xmlns:a16="http://schemas.microsoft.com/office/drawing/2014/main" id="{1F6C2A20-A473-7BC2-428F-62A96672BF5C}"/>
              </a:ext>
            </a:extLst>
          </p:cNvPr>
          <p:cNvGrpSpPr/>
          <p:nvPr/>
        </p:nvGrpSpPr>
        <p:grpSpPr>
          <a:xfrm>
            <a:off x="7984528" y="384347"/>
            <a:ext cx="3051780" cy="2700000"/>
            <a:chOff x="8388400" y="338209"/>
            <a:chExt cx="3051780" cy="2916538"/>
          </a:xfrm>
        </p:grpSpPr>
        <p:grpSp>
          <p:nvGrpSpPr>
            <p:cNvPr id="1466" name="グループ化 1465">
              <a:extLst>
                <a:ext uri="{FF2B5EF4-FFF2-40B4-BE49-F238E27FC236}">
                  <a16:creationId xmlns:a16="http://schemas.microsoft.com/office/drawing/2014/main" id="{2A610795-4E76-ECF5-00ED-A9013FAB5B75}"/>
                </a:ext>
              </a:extLst>
            </p:cNvPr>
            <p:cNvGrpSpPr/>
            <p:nvPr/>
          </p:nvGrpSpPr>
          <p:grpSpPr>
            <a:xfrm>
              <a:off x="8388400" y="338209"/>
              <a:ext cx="3051780" cy="2916538"/>
              <a:chOff x="8388400" y="338209"/>
              <a:chExt cx="3051780" cy="2916538"/>
            </a:xfrm>
          </p:grpSpPr>
          <p:sp>
            <p:nvSpPr>
              <p:cNvPr id="1468" name="Line 5">
                <a:extLst>
                  <a:ext uri="{FF2B5EF4-FFF2-40B4-BE49-F238E27FC236}">
                    <a16:creationId xmlns:a16="http://schemas.microsoft.com/office/drawing/2014/main" id="{814C6C09-770A-08E2-47BA-F2FDE2C6F4E6}"/>
                  </a:ext>
                </a:extLst>
              </p:cNvPr>
              <p:cNvSpPr>
                <a:spLocks noChangeShapeType="1"/>
              </p:cNvSpPr>
              <p:nvPr/>
            </p:nvSpPr>
            <p:spPr bwMode="auto">
              <a:xfrm>
                <a:off x="9146622" y="2235949"/>
                <a:ext cx="2204924"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69" name="Line 6">
                <a:extLst>
                  <a:ext uri="{FF2B5EF4-FFF2-40B4-BE49-F238E27FC236}">
                    <a16:creationId xmlns:a16="http://schemas.microsoft.com/office/drawing/2014/main" id="{5BA4D043-7DBF-6541-3025-6E5338050C1F}"/>
                  </a:ext>
                </a:extLst>
              </p:cNvPr>
              <p:cNvSpPr>
                <a:spLocks noChangeShapeType="1"/>
              </p:cNvSpPr>
              <p:nvPr/>
            </p:nvSpPr>
            <p:spPr bwMode="auto">
              <a:xfrm>
                <a:off x="9146622" y="2235949"/>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0" name="Line 7">
                <a:extLst>
                  <a:ext uri="{FF2B5EF4-FFF2-40B4-BE49-F238E27FC236}">
                    <a16:creationId xmlns:a16="http://schemas.microsoft.com/office/drawing/2014/main" id="{15DC0F6A-6CFB-D86E-28FC-FD008E4DB90D}"/>
                  </a:ext>
                </a:extLst>
              </p:cNvPr>
              <p:cNvSpPr>
                <a:spLocks noChangeShapeType="1"/>
              </p:cNvSpPr>
              <p:nvPr/>
            </p:nvSpPr>
            <p:spPr bwMode="auto">
              <a:xfrm>
                <a:off x="9518156" y="2235949"/>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1" name="Line 8">
                <a:extLst>
                  <a:ext uri="{FF2B5EF4-FFF2-40B4-BE49-F238E27FC236}">
                    <a16:creationId xmlns:a16="http://schemas.microsoft.com/office/drawing/2014/main" id="{0793D920-7AD7-A18D-C918-E248F62BACA1}"/>
                  </a:ext>
                </a:extLst>
              </p:cNvPr>
              <p:cNvSpPr>
                <a:spLocks noChangeShapeType="1"/>
              </p:cNvSpPr>
              <p:nvPr/>
            </p:nvSpPr>
            <p:spPr bwMode="auto">
              <a:xfrm>
                <a:off x="9883620" y="2235949"/>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2" name="Line 9">
                <a:extLst>
                  <a:ext uri="{FF2B5EF4-FFF2-40B4-BE49-F238E27FC236}">
                    <a16:creationId xmlns:a16="http://schemas.microsoft.com/office/drawing/2014/main" id="{D2886F4C-85A3-F31B-D2EE-BAD3EBFE1F44}"/>
                  </a:ext>
                </a:extLst>
              </p:cNvPr>
              <p:cNvSpPr>
                <a:spLocks noChangeShapeType="1"/>
              </p:cNvSpPr>
              <p:nvPr/>
            </p:nvSpPr>
            <p:spPr bwMode="auto">
              <a:xfrm>
                <a:off x="10249084" y="2235949"/>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3" name="Line 10">
                <a:extLst>
                  <a:ext uri="{FF2B5EF4-FFF2-40B4-BE49-F238E27FC236}">
                    <a16:creationId xmlns:a16="http://schemas.microsoft.com/office/drawing/2014/main" id="{B8F9F21D-63F2-6C67-390C-201198936DAD}"/>
                  </a:ext>
                </a:extLst>
              </p:cNvPr>
              <p:cNvSpPr>
                <a:spLocks noChangeShapeType="1"/>
              </p:cNvSpPr>
              <p:nvPr/>
            </p:nvSpPr>
            <p:spPr bwMode="auto">
              <a:xfrm>
                <a:off x="10614548" y="2235949"/>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4" name="Line 11">
                <a:extLst>
                  <a:ext uri="{FF2B5EF4-FFF2-40B4-BE49-F238E27FC236}">
                    <a16:creationId xmlns:a16="http://schemas.microsoft.com/office/drawing/2014/main" id="{F7877A55-AFE9-1108-FAFC-8B0CF2A3E25F}"/>
                  </a:ext>
                </a:extLst>
              </p:cNvPr>
              <p:cNvSpPr>
                <a:spLocks noChangeShapeType="1"/>
              </p:cNvSpPr>
              <p:nvPr/>
            </p:nvSpPr>
            <p:spPr bwMode="auto">
              <a:xfrm>
                <a:off x="10980011" y="2235949"/>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5" name="Line 12">
                <a:extLst>
                  <a:ext uri="{FF2B5EF4-FFF2-40B4-BE49-F238E27FC236}">
                    <a16:creationId xmlns:a16="http://schemas.microsoft.com/office/drawing/2014/main" id="{05FD21A7-7FB5-832B-43A4-F99EE34F753D}"/>
                  </a:ext>
                </a:extLst>
              </p:cNvPr>
              <p:cNvSpPr>
                <a:spLocks noChangeShapeType="1"/>
              </p:cNvSpPr>
              <p:nvPr/>
            </p:nvSpPr>
            <p:spPr bwMode="auto">
              <a:xfrm>
                <a:off x="11351546" y="2235949"/>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6" name="Rectangle 13">
                <a:extLst>
                  <a:ext uri="{FF2B5EF4-FFF2-40B4-BE49-F238E27FC236}">
                    <a16:creationId xmlns:a16="http://schemas.microsoft.com/office/drawing/2014/main" id="{7FE8D9AB-B096-2887-D6EF-13D105A632B8}"/>
                  </a:ext>
                </a:extLst>
              </p:cNvPr>
              <p:cNvSpPr>
                <a:spLocks noChangeArrowheads="1"/>
              </p:cNvSpPr>
              <p:nvPr/>
            </p:nvSpPr>
            <p:spPr bwMode="auto">
              <a:xfrm>
                <a:off x="9089556" y="2384077"/>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77" name="Rectangle 14">
                <a:extLst>
                  <a:ext uri="{FF2B5EF4-FFF2-40B4-BE49-F238E27FC236}">
                    <a16:creationId xmlns:a16="http://schemas.microsoft.com/office/drawing/2014/main" id="{59100320-DDD4-9FE1-BBE4-C3FDD9733A57}"/>
                  </a:ext>
                </a:extLst>
              </p:cNvPr>
              <p:cNvSpPr>
                <a:spLocks noChangeArrowheads="1"/>
              </p:cNvSpPr>
              <p:nvPr/>
            </p:nvSpPr>
            <p:spPr bwMode="auto">
              <a:xfrm>
                <a:off x="9429522" y="2384077"/>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78" name="Rectangle 15">
                <a:extLst>
                  <a:ext uri="{FF2B5EF4-FFF2-40B4-BE49-F238E27FC236}">
                    <a16:creationId xmlns:a16="http://schemas.microsoft.com/office/drawing/2014/main" id="{9CCC3BFB-F2EC-3886-982B-18509FF50D0B}"/>
                  </a:ext>
                </a:extLst>
              </p:cNvPr>
              <p:cNvSpPr>
                <a:spLocks noChangeArrowheads="1"/>
              </p:cNvSpPr>
              <p:nvPr/>
            </p:nvSpPr>
            <p:spPr bwMode="auto">
              <a:xfrm>
                <a:off x="9794986" y="2384077"/>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20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79" name="Rectangle 16">
                <a:extLst>
                  <a:ext uri="{FF2B5EF4-FFF2-40B4-BE49-F238E27FC236}">
                    <a16:creationId xmlns:a16="http://schemas.microsoft.com/office/drawing/2014/main" id="{F8B6ACE9-C344-7917-B969-0410B9E3806E}"/>
                  </a:ext>
                </a:extLst>
              </p:cNvPr>
              <p:cNvSpPr>
                <a:spLocks noChangeArrowheads="1"/>
              </p:cNvSpPr>
              <p:nvPr/>
            </p:nvSpPr>
            <p:spPr bwMode="auto">
              <a:xfrm>
                <a:off x="10160450" y="2384077"/>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30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80" name="Rectangle 17">
                <a:extLst>
                  <a:ext uri="{FF2B5EF4-FFF2-40B4-BE49-F238E27FC236}">
                    <a16:creationId xmlns:a16="http://schemas.microsoft.com/office/drawing/2014/main" id="{02928144-12AA-B245-28C7-D94586FF9931}"/>
                  </a:ext>
                </a:extLst>
              </p:cNvPr>
              <p:cNvSpPr>
                <a:spLocks noChangeArrowheads="1"/>
              </p:cNvSpPr>
              <p:nvPr/>
            </p:nvSpPr>
            <p:spPr bwMode="auto">
              <a:xfrm>
                <a:off x="10525913" y="2384077"/>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40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81" name="Rectangle 18">
                <a:extLst>
                  <a:ext uri="{FF2B5EF4-FFF2-40B4-BE49-F238E27FC236}">
                    <a16:creationId xmlns:a16="http://schemas.microsoft.com/office/drawing/2014/main" id="{3E49F5A3-51DA-D640-3C41-C04E580F7A16}"/>
                  </a:ext>
                </a:extLst>
              </p:cNvPr>
              <p:cNvSpPr>
                <a:spLocks noChangeArrowheads="1"/>
              </p:cNvSpPr>
              <p:nvPr/>
            </p:nvSpPr>
            <p:spPr bwMode="auto">
              <a:xfrm>
                <a:off x="10891377" y="2384077"/>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50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82" name="Rectangle 19">
                <a:extLst>
                  <a:ext uri="{FF2B5EF4-FFF2-40B4-BE49-F238E27FC236}">
                    <a16:creationId xmlns:a16="http://schemas.microsoft.com/office/drawing/2014/main" id="{846B35BC-AF15-FA5D-BE6A-35D2EFBC72A6}"/>
                  </a:ext>
                </a:extLst>
              </p:cNvPr>
              <p:cNvSpPr>
                <a:spLocks noChangeArrowheads="1"/>
              </p:cNvSpPr>
              <p:nvPr/>
            </p:nvSpPr>
            <p:spPr bwMode="auto">
              <a:xfrm>
                <a:off x="11262912" y="2384077"/>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60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83" name="Line 20">
                <a:extLst>
                  <a:ext uri="{FF2B5EF4-FFF2-40B4-BE49-F238E27FC236}">
                    <a16:creationId xmlns:a16="http://schemas.microsoft.com/office/drawing/2014/main" id="{2A42CF83-1875-3657-DD26-78DD4794532C}"/>
                  </a:ext>
                </a:extLst>
              </p:cNvPr>
              <p:cNvSpPr>
                <a:spLocks noChangeShapeType="1"/>
              </p:cNvSpPr>
              <p:nvPr/>
            </p:nvSpPr>
            <p:spPr bwMode="auto">
              <a:xfrm flipV="1">
                <a:off x="9060416" y="407416"/>
                <a:ext cx="0" cy="1759325"/>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84" name="Line 21">
                <a:extLst>
                  <a:ext uri="{FF2B5EF4-FFF2-40B4-BE49-F238E27FC236}">
                    <a16:creationId xmlns:a16="http://schemas.microsoft.com/office/drawing/2014/main" id="{A8C26013-085A-3446-A328-818DC04828A7}"/>
                  </a:ext>
                </a:extLst>
              </p:cNvPr>
              <p:cNvSpPr>
                <a:spLocks noChangeShapeType="1"/>
              </p:cNvSpPr>
              <p:nvPr/>
            </p:nvSpPr>
            <p:spPr bwMode="auto">
              <a:xfrm flipH="1">
                <a:off x="8992423" y="2166742"/>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85" name="Line 22">
                <a:extLst>
                  <a:ext uri="{FF2B5EF4-FFF2-40B4-BE49-F238E27FC236}">
                    <a16:creationId xmlns:a16="http://schemas.microsoft.com/office/drawing/2014/main" id="{AA94A275-BFB4-A53C-84D4-1ED949135FC1}"/>
                  </a:ext>
                </a:extLst>
              </p:cNvPr>
              <p:cNvSpPr>
                <a:spLocks noChangeShapeType="1"/>
              </p:cNvSpPr>
              <p:nvPr/>
            </p:nvSpPr>
            <p:spPr bwMode="auto">
              <a:xfrm flipH="1">
                <a:off x="8992423" y="1812206"/>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86" name="Line 23">
                <a:extLst>
                  <a:ext uri="{FF2B5EF4-FFF2-40B4-BE49-F238E27FC236}">
                    <a16:creationId xmlns:a16="http://schemas.microsoft.com/office/drawing/2014/main" id="{3CD07643-0A2E-7559-7805-82FFE1B9E1FB}"/>
                  </a:ext>
                </a:extLst>
              </p:cNvPr>
              <p:cNvSpPr>
                <a:spLocks noChangeShapeType="1"/>
              </p:cNvSpPr>
              <p:nvPr/>
            </p:nvSpPr>
            <p:spPr bwMode="auto">
              <a:xfrm flipH="1">
                <a:off x="8992423" y="1463740"/>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87" name="Line 24">
                <a:extLst>
                  <a:ext uri="{FF2B5EF4-FFF2-40B4-BE49-F238E27FC236}">
                    <a16:creationId xmlns:a16="http://schemas.microsoft.com/office/drawing/2014/main" id="{20CEAF65-4388-C273-8750-A7A4D235ADE0}"/>
                  </a:ext>
                </a:extLst>
              </p:cNvPr>
              <p:cNvSpPr>
                <a:spLocks noChangeShapeType="1"/>
              </p:cNvSpPr>
              <p:nvPr/>
            </p:nvSpPr>
            <p:spPr bwMode="auto">
              <a:xfrm flipH="1">
                <a:off x="8992423" y="1110418"/>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88" name="Line 25">
                <a:extLst>
                  <a:ext uri="{FF2B5EF4-FFF2-40B4-BE49-F238E27FC236}">
                    <a16:creationId xmlns:a16="http://schemas.microsoft.com/office/drawing/2014/main" id="{7AB27183-7368-1350-5AD8-539AE87798D7}"/>
                  </a:ext>
                </a:extLst>
              </p:cNvPr>
              <p:cNvSpPr>
                <a:spLocks noChangeShapeType="1"/>
              </p:cNvSpPr>
              <p:nvPr/>
            </p:nvSpPr>
            <p:spPr bwMode="auto">
              <a:xfrm flipH="1">
                <a:off x="8992423" y="760739"/>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89" name="Line 26">
                <a:extLst>
                  <a:ext uri="{FF2B5EF4-FFF2-40B4-BE49-F238E27FC236}">
                    <a16:creationId xmlns:a16="http://schemas.microsoft.com/office/drawing/2014/main" id="{160B3846-031E-3755-EF30-728536D8C66A}"/>
                  </a:ext>
                </a:extLst>
              </p:cNvPr>
              <p:cNvSpPr>
                <a:spLocks noChangeShapeType="1"/>
              </p:cNvSpPr>
              <p:nvPr/>
            </p:nvSpPr>
            <p:spPr bwMode="auto">
              <a:xfrm flipH="1">
                <a:off x="8992423" y="407416"/>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90" name="Rectangle 27">
                <a:extLst>
                  <a:ext uri="{FF2B5EF4-FFF2-40B4-BE49-F238E27FC236}">
                    <a16:creationId xmlns:a16="http://schemas.microsoft.com/office/drawing/2014/main" id="{C3DFD582-32A5-6A70-A793-37B9E68A1CC0}"/>
                  </a:ext>
                </a:extLst>
              </p:cNvPr>
              <p:cNvSpPr>
                <a:spLocks noChangeArrowheads="1"/>
              </p:cNvSpPr>
              <p:nvPr/>
            </p:nvSpPr>
            <p:spPr bwMode="auto">
              <a:xfrm>
                <a:off x="8711950" y="2115747"/>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91" name="Rectangle 28">
                <a:extLst>
                  <a:ext uri="{FF2B5EF4-FFF2-40B4-BE49-F238E27FC236}">
                    <a16:creationId xmlns:a16="http://schemas.microsoft.com/office/drawing/2014/main" id="{F678716C-6831-E388-451D-46BDE2DEB8E2}"/>
                  </a:ext>
                </a:extLst>
              </p:cNvPr>
              <p:cNvSpPr>
                <a:spLocks noChangeArrowheads="1"/>
              </p:cNvSpPr>
              <p:nvPr/>
            </p:nvSpPr>
            <p:spPr bwMode="auto">
              <a:xfrm>
                <a:off x="8711950" y="1761211"/>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92" name="Rectangle 29">
                <a:extLst>
                  <a:ext uri="{FF2B5EF4-FFF2-40B4-BE49-F238E27FC236}">
                    <a16:creationId xmlns:a16="http://schemas.microsoft.com/office/drawing/2014/main" id="{6DEF4D7B-071F-7A95-99F7-2DAA0408DDBA}"/>
                  </a:ext>
                </a:extLst>
              </p:cNvPr>
              <p:cNvSpPr>
                <a:spLocks noChangeArrowheads="1"/>
              </p:cNvSpPr>
              <p:nvPr/>
            </p:nvSpPr>
            <p:spPr bwMode="auto">
              <a:xfrm>
                <a:off x="8711950" y="1412745"/>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93" name="Rectangle 30">
                <a:extLst>
                  <a:ext uri="{FF2B5EF4-FFF2-40B4-BE49-F238E27FC236}">
                    <a16:creationId xmlns:a16="http://schemas.microsoft.com/office/drawing/2014/main" id="{988F0FB9-F3E4-D0FC-D283-5BD6ECEAB15A}"/>
                  </a:ext>
                </a:extLst>
              </p:cNvPr>
              <p:cNvSpPr>
                <a:spLocks noChangeArrowheads="1"/>
              </p:cNvSpPr>
              <p:nvPr/>
            </p:nvSpPr>
            <p:spPr bwMode="auto">
              <a:xfrm>
                <a:off x="8711950" y="1058209"/>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94" name="Rectangle 31">
                <a:extLst>
                  <a:ext uri="{FF2B5EF4-FFF2-40B4-BE49-F238E27FC236}">
                    <a16:creationId xmlns:a16="http://schemas.microsoft.com/office/drawing/2014/main" id="{2C016126-59B3-4401-EAF3-32DF2C1237E5}"/>
                  </a:ext>
                </a:extLst>
              </p:cNvPr>
              <p:cNvSpPr>
                <a:spLocks noChangeArrowheads="1"/>
              </p:cNvSpPr>
              <p:nvPr/>
            </p:nvSpPr>
            <p:spPr bwMode="auto">
              <a:xfrm>
                <a:off x="8711950" y="709744"/>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0.8</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95" name="Rectangle 32">
                <a:extLst>
                  <a:ext uri="{FF2B5EF4-FFF2-40B4-BE49-F238E27FC236}">
                    <a16:creationId xmlns:a16="http://schemas.microsoft.com/office/drawing/2014/main" id="{1323483E-5297-2E19-661E-9EF58127745E}"/>
                  </a:ext>
                </a:extLst>
              </p:cNvPr>
              <p:cNvSpPr>
                <a:spLocks noChangeArrowheads="1"/>
              </p:cNvSpPr>
              <p:nvPr/>
            </p:nvSpPr>
            <p:spPr bwMode="auto">
              <a:xfrm>
                <a:off x="8711950" y="355207"/>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96" name="Freeform 33">
                <a:extLst>
                  <a:ext uri="{FF2B5EF4-FFF2-40B4-BE49-F238E27FC236}">
                    <a16:creationId xmlns:a16="http://schemas.microsoft.com/office/drawing/2014/main" id="{2F4CA672-1AE1-A14A-091D-3576691686BE}"/>
                  </a:ext>
                </a:extLst>
              </p:cNvPr>
              <p:cNvSpPr>
                <a:spLocks/>
              </p:cNvSpPr>
              <p:nvPr/>
            </p:nvSpPr>
            <p:spPr bwMode="auto">
              <a:xfrm>
                <a:off x="9060416" y="338209"/>
                <a:ext cx="2377336" cy="1897740"/>
              </a:xfrm>
              <a:custGeom>
                <a:avLst/>
                <a:gdLst>
                  <a:gd name="T0" fmla="*/ 0 w 416"/>
                  <a:gd name="T1" fmla="*/ 0 h 332"/>
                  <a:gd name="T2" fmla="*/ 0 w 416"/>
                  <a:gd name="T3" fmla="*/ 332 h 332"/>
                  <a:gd name="T4" fmla="*/ 416 w 416"/>
                  <a:gd name="T5" fmla="*/ 332 h 332"/>
                </a:gdLst>
                <a:ahLst/>
                <a:cxnLst>
                  <a:cxn ang="0">
                    <a:pos x="T0" y="T1"/>
                  </a:cxn>
                  <a:cxn ang="0">
                    <a:pos x="T2" y="T3"/>
                  </a:cxn>
                  <a:cxn ang="0">
                    <a:pos x="T4" y="T5"/>
                  </a:cxn>
                </a:cxnLst>
                <a:rect l="0" t="0" r="r" b="b"/>
                <a:pathLst>
                  <a:path w="416" h="332">
                    <a:moveTo>
                      <a:pt x="0" y="0"/>
                    </a:moveTo>
                    <a:lnTo>
                      <a:pt x="0" y="332"/>
                    </a:lnTo>
                    <a:lnTo>
                      <a:pt x="416" y="332"/>
                    </a:lnTo>
                  </a:path>
                </a:pathLst>
              </a:custGeom>
              <a:noFill/>
              <a:ln w="222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97" name="Rectangle 34">
                <a:extLst>
                  <a:ext uri="{FF2B5EF4-FFF2-40B4-BE49-F238E27FC236}">
                    <a16:creationId xmlns:a16="http://schemas.microsoft.com/office/drawing/2014/main" id="{35940F6C-6372-754B-DCCC-A0722FDAF5E0}"/>
                  </a:ext>
                </a:extLst>
              </p:cNvPr>
              <p:cNvSpPr>
                <a:spLocks noChangeArrowheads="1"/>
              </p:cNvSpPr>
              <p:nvPr/>
            </p:nvSpPr>
            <p:spPr bwMode="auto">
              <a:xfrm>
                <a:off x="9564294" y="2589271"/>
                <a:ext cx="1369579"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dirty="0">
                    <a:ln>
                      <a:noFill/>
                    </a:ln>
                    <a:solidFill>
                      <a:srgbClr val="000000"/>
                    </a:solidFill>
                    <a:effectLst/>
                    <a:latin typeface="Arial" panose="020B0604020202020204" pitchFamily="34" charset="0"/>
                  </a:rPr>
                  <a:t>Follow-up period (months)</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498" name="Rectangle 35">
                <a:extLst>
                  <a:ext uri="{FF2B5EF4-FFF2-40B4-BE49-F238E27FC236}">
                    <a16:creationId xmlns:a16="http://schemas.microsoft.com/office/drawing/2014/main" id="{8FD9A429-1C68-CFAE-DD60-DA3353DF0ECE}"/>
                  </a:ext>
                </a:extLst>
              </p:cNvPr>
              <p:cNvSpPr>
                <a:spLocks noChangeArrowheads="1"/>
              </p:cNvSpPr>
              <p:nvPr/>
            </p:nvSpPr>
            <p:spPr bwMode="auto">
              <a:xfrm rot="16200000">
                <a:off x="8354403" y="1212408"/>
                <a:ext cx="216121"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dirty="0">
                    <a:ln>
                      <a:noFill/>
                    </a:ln>
                    <a:solidFill>
                      <a:srgbClr val="000000"/>
                    </a:solidFill>
                    <a:effectLst/>
                    <a:latin typeface="Arial" panose="020B0604020202020204" pitchFamily="34" charset="0"/>
                  </a:rPr>
                  <a:t>OS</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499" name="Freeform 36">
                <a:extLst>
                  <a:ext uri="{FF2B5EF4-FFF2-40B4-BE49-F238E27FC236}">
                    <a16:creationId xmlns:a16="http://schemas.microsoft.com/office/drawing/2014/main" id="{D1C1AF6E-D747-A795-AB49-6E353E922516}"/>
                  </a:ext>
                </a:extLst>
              </p:cNvPr>
              <p:cNvSpPr>
                <a:spLocks/>
              </p:cNvSpPr>
              <p:nvPr/>
            </p:nvSpPr>
            <p:spPr bwMode="auto">
              <a:xfrm>
                <a:off x="9146622" y="407416"/>
                <a:ext cx="450455" cy="1759325"/>
              </a:xfrm>
              <a:custGeom>
                <a:avLst/>
                <a:gdLst>
                  <a:gd name="T0" fmla="*/ 0 w 79"/>
                  <a:gd name="T1" fmla="*/ 0 h 308"/>
                  <a:gd name="T2" fmla="*/ 3 w 79"/>
                  <a:gd name="T3" fmla="*/ 0 h 308"/>
                  <a:gd name="T4" fmla="*/ 3 w 79"/>
                  <a:gd name="T5" fmla="*/ 28 h 308"/>
                  <a:gd name="T6" fmla="*/ 5 w 79"/>
                  <a:gd name="T7" fmla="*/ 28 h 308"/>
                  <a:gd name="T8" fmla="*/ 5 w 79"/>
                  <a:gd name="T9" fmla="*/ 56 h 308"/>
                  <a:gd name="T10" fmla="*/ 6 w 79"/>
                  <a:gd name="T11" fmla="*/ 56 h 308"/>
                  <a:gd name="T12" fmla="*/ 6 w 79"/>
                  <a:gd name="T13" fmla="*/ 84 h 308"/>
                  <a:gd name="T14" fmla="*/ 21 w 79"/>
                  <a:gd name="T15" fmla="*/ 84 h 308"/>
                  <a:gd name="T16" fmla="*/ 21 w 79"/>
                  <a:gd name="T17" fmla="*/ 112 h 308"/>
                  <a:gd name="T18" fmla="*/ 22 w 79"/>
                  <a:gd name="T19" fmla="*/ 112 h 308"/>
                  <a:gd name="T20" fmla="*/ 22 w 79"/>
                  <a:gd name="T21" fmla="*/ 140 h 308"/>
                  <a:gd name="T22" fmla="*/ 35 w 79"/>
                  <a:gd name="T23" fmla="*/ 140 h 308"/>
                  <a:gd name="T24" fmla="*/ 35 w 79"/>
                  <a:gd name="T25" fmla="*/ 168 h 308"/>
                  <a:gd name="T26" fmla="*/ 41 w 79"/>
                  <a:gd name="T27" fmla="*/ 168 h 308"/>
                  <a:gd name="T28" fmla="*/ 41 w 79"/>
                  <a:gd name="T29" fmla="*/ 196 h 308"/>
                  <a:gd name="T30" fmla="*/ 75 w 79"/>
                  <a:gd name="T31" fmla="*/ 196 h 308"/>
                  <a:gd name="T32" fmla="*/ 75 w 79"/>
                  <a:gd name="T33" fmla="*/ 233 h 308"/>
                  <a:gd name="T34" fmla="*/ 79 w 79"/>
                  <a:gd name="T35" fmla="*/ 233 h 308"/>
                  <a:gd name="T36" fmla="*/ 79 w 79"/>
                  <a:gd name="T37"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 h="308">
                    <a:moveTo>
                      <a:pt x="0" y="0"/>
                    </a:moveTo>
                    <a:lnTo>
                      <a:pt x="3" y="0"/>
                    </a:lnTo>
                    <a:lnTo>
                      <a:pt x="3" y="28"/>
                    </a:lnTo>
                    <a:lnTo>
                      <a:pt x="5" y="28"/>
                    </a:lnTo>
                    <a:lnTo>
                      <a:pt x="5" y="56"/>
                    </a:lnTo>
                    <a:lnTo>
                      <a:pt x="6" y="56"/>
                    </a:lnTo>
                    <a:lnTo>
                      <a:pt x="6" y="84"/>
                    </a:lnTo>
                    <a:lnTo>
                      <a:pt x="21" y="84"/>
                    </a:lnTo>
                    <a:lnTo>
                      <a:pt x="21" y="112"/>
                    </a:lnTo>
                    <a:lnTo>
                      <a:pt x="22" y="112"/>
                    </a:lnTo>
                    <a:lnTo>
                      <a:pt x="22" y="140"/>
                    </a:lnTo>
                    <a:lnTo>
                      <a:pt x="35" y="140"/>
                    </a:lnTo>
                    <a:lnTo>
                      <a:pt x="35" y="168"/>
                    </a:lnTo>
                    <a:lnTo>
                      <a:pt x="41" y="168"/>
                    </a:lnTo>
                    <a:lnTo>
                      <a:pt x="41" y="196"/>
                    </a:lnTo>
                    <a:lnTo>
                      <a:pt x="75" y="196"/>
                    </a:lnTo>
                    <a:lnTo>
                      <a:pt x="75" y="233"/>
                    </a:lnTo>
                    <a:lnTo>
                      <a:pt x="79" y="233"/>
                    </a:lnTo>
                    <a:lnTo>
                      <a:pt x="79" y="308"/>
                    </a:lnTo>
                  </a:path>
                </a:pathLst>
              </a:custGeom>
              <a:noFill/>
              <a:ln w="222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00" name="Line 37">
                <a:extLst>
                  <a:ext uri="{FF2B5EF4-FFF2-40B4-BE49-F238E27FC236}">
                    <a16:creationId xmlns:a16="http://schemas.microsoft.com/office/drawing/2014/main" id="{7D014628-CE3F-759C-484F-F50DE41BF8C2}"/>
                  </a:ext>
                </a:extLst>
              </p:cNvPr>
              <p:cNvSpPr>
                <a:spLocks noChangeShapeType="1"/>
              </p:cNvSpPr>
              <p:nvPr/>
            </p:nvSpPr>
            <p:spPr bwMode="auto">
              <a:xfrm>
                <a:off x="9448949" y="1526877"/>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01" name="Line 38">
                <a:extLst>
                  <a:ext uri="{FF2B5EF4-FFF2-40B4-BE49-F238E27FC236}">
                    <a16:creationId xmlns:a16="http://schemas.microsoft.com/office/drawing/2014/main" id="{2A3629C3-40DB-8283-E52A-B74EE3C6EB81}"/>
                  </a:ext>
                </a:extLst>
              </p:cNvPr>
              <p:cNvSpPr>
                <a:spLocks noChangeShapeType="1"/>
              </p:cNvSpPr>
              <p:nvPr/>
            </p:nvSpPr>
            <p:spPr bwMode="auto">
              <a:xfrm flipV="1">
                <a:off x="9482945" y="1492880"/>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02" name="Line 39">
                <a:extLst>
                  <a:ext uri="{FF2B5EF4-FFF2-40B4-BE49-F238E27FC236}">
                    <a16:creationId xmlns:a16="http://schemas.microsoft.com/office/drawing/2014/main" id="{E7D254D1-01D4-94D8-8109-17EA6513CFA1}"/>
                  </a:ext>
                </a:extLst>
              </p:cNvPr>
              <p:cNvSpPr>
                <a:spLocks noChangeShapeType="1"/>
              </p:cNvSpPr>
              <p:nvPr/>
            </p:nvSpPr>
            <p:spPr bwMode="auto">
              <a:xfrm>
                <a:off x="9552153" y="1738142"/>
                <a:ext cx="67993"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03" name="Line 40">
                <a:extLst>
                  <a:ext uri="{FF2B5EF4-FFF2-40B4-BE49-F238E27FC236}">
                    <a16:creationId xmlns:a16="http://schemas.microsoft.com/office/drawing/2014/main" id="{C622F8D3-38E1-AF70-4B38-A2925632BB4B}"/>
                  </a:ext>
                </a:extLst>
              </p:cNvPr>
              <p:cNvSpPr>
                <a:spLocks noChangeShapeType="1"/>
              </p:cNvSpPr>
              <p:nvPr/>
            </p:nvSpPr>
            <p:spPr bwMode="auto">
              <a:xfrm flipV="1">
                <a:off x="9586149" y="1704145"/>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04" name="Freeform 41">
                <a:extLst>
                  <a:ext uri="{FF2B5EF4-FFF2-40B4-BE49-F238E27FC236}">
                    <a16:creationId xmlns:a16="http://schemas.microsoft.com/office/drawing/2014/main" id="{3DED02BC-7E29-17F8-9D10-EF84670E88AD}"/>
                  </a:ext>
                </a:extLst>
              </p:cNvPr>
              <p:cNvSpPr>
                <a:spLocks/>
              </p:cNvSpPr>
              <p:nvPr/>
            </p:nvSpPr>
            <p:spPr bwMode="auto">
              <a:xfrm>
                <a:off x="9146622" y="407416"/>
                <a:ext cx="2204924" cy="1480067"/>
              </a:xfrm>
              <a:custGeom>
                <a:avLst/>
                <a:gdLst>
                  <a:gd name="T0" fmla="*/ 1 w 386"/>
                  <a:gd name="T1" fmla="*/ 0 h 259"/>
                  <a:gd name="T2" fmla="*/ 3 w 386"/>
                  <a:gd name="T3" fmla="*/ 6 h 259"/>
                  <a:gd name="T4" fmla="*/ 5 w 386"/>
                  <a:gd name="T5" fmla="*/ 13 h 259"/>
                  <a:gd name="T6" fmla="*/ 11 w 386"/>
                  <a:gd name="T7" fmla="*/ 19 h 259"/>
                  <a:gd name="T8" fmla="*/ 13 w 386"/>
                  <a:gd name="T9" fmla="*/ 25 h 259"/>
                  <a:gd name="T10" fmla="*/ 15 w 386"/>
                  <a:gd name="T11" fmla="*/ 32 h 259"/>
                  <a:gd name="T12" fmla="*/ 20 w 386"/>
                  <a:gd name="T13" fmla="*/ 38 h 259"/>
                  <a:gd name="T14" fmla="*/ 21 w 386"/>
                  <a:gd name="T15" fmla="*/ 45 h 259"/>
                  <a:gd name="T16" fmla="*/ 22 w 386"/>
                  <a:gd name="T17" fmla="*/ 52 h 259"/>
                  <a:gd name="T18" fmla="*/ 26 w 386"/>
                  <a:gd name="T19" fmla="*/ 58 h 259"/>
                  <a:gd name="T20" fmla="*/ 29 w 386"/>
                  <a:gd name="T21" fmla="*/ 65 h 259"/>
                  <a:gd name="T22" fmla="*/ 30 w 386"/>
                  <a:gd name="T23" fmla="*/ 72 h 259"/>
                  <a:gd name="T24" fmla="*/ 36 w 386"/>
                  <a:gd name="T25" fmla="*/ 79 h 259"/>
                  <a:gd name="T26" fmla="*/ 40 w 386"/>
                  <a:gd name="T27" fmla="*/ 86 h 259"/>
                  <a:gd name="T28" fmla="*/ 46 w 386"/>
                  <a:gd name="T29" fmla="*/ 93 h 259"/>
                  <a:gd name="T30" fmla="*/ 47 w 386"/>
                  <a:gd name="T31" fmla="*/ 99 h 259"/>
                  <a:gd name="T32" fmla="*/ 47 w 386"/>
                  <a:gd name="T33" fmla="*/ 106 h 259"/>
                  <a:gd name="T34" fmla="*/ 52 w 386"/>
                  <a:gd name="T35" fmla="*/ 113 h 259"/>
                  <a:gd name="T36" fmla="*/ 53 w 386"/>
                  <a:gd name="T37" fmla="*/ 120 h 259"/>
                  <a:gd name="T38" fmla="*/ 70 w 386"/>
                  <a:gd name="T39" fmla="*/ 127 h 259"/>
                  <a:gd name="T40" fmla="*/ 82 w 386"/>
                  <a:gd name="T41" fmla="*/ 134 h 259"/>
                  <a:gd name="T42" fmla="*/ 88 w 386"/>
                  <a:gd name="T43" fmla="*/ 142 h 259"/>
                  <a:gd name="T44" fmla="*/ 88 w 386"/>
                  <a:gd name="T45" fmla="*/ 149 h 259"/>
                  <a:gd name="T46" fmla="*/ 91 w 386"/>
                  <a:gd name="T47" fmla="*/ 156 h 259"/>
                  <a:gd name="T48" fmla="*/ 96 w 386"/>
                  <a:gd name="T49" fmla="*/ 164 h 259"/>
                  <a:gd name="T50" fmla="*/ 99 w 386"/>
                  <a:gd name="T51" fmla="*/ 171 h 259"/>
                  <a:gd name="T52" fmla="*/ 123 w 386"/>
                  <a:gd name="T53" fmla="*/ 179 h 259"/>
                  <a:gd name="T54" fmla="*/ 131 w 386"/>
                  <a:gd name="T55" fmla="*/ 187 h 259"/>
                  <a:gd name="T56" fmla="*/ 141 w 386"/>
                  <a:gd name="T57" fmla="*/ 195 h 259"/>
                  <a:gd name="T58" fmla="*/ 209 w 386"/>
                  <a:gd name="T59" fmla="*/ 204 h 259"/>
                  <a:gd name="T60" fmla="*/ 219 w 386"/>
                  <a:gd name="T61" fmla="*/ 219 h 259"/>
                  <a:gd name="T62" fmla="*/ 359 w 386"/>
                  <a:gd name="T63" fmla="*/ 234 h 259"/>
                  <a:gd name="T64" fmla="*/ 386 w 386"/>
                  <a:gd name="T65" fmla="*/ 25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6" h="259">
                    <a:moveTo>
                      <a:pt x="0" y="0"/>
                    </a:moveTo>
                    <a:lnTo>
                      <a:pt x="1" y="0"/>
                    </a:lnTo>
                    <a:lnTo>
                      <a:pt x="1" y="6"/>
                    </a:lnTo>
                    <a:lnTo>
                      <a:pt x="3" y="6"/>
                    </a:lnTo>
                    <a:lnTo>
                      <a:pt x="3" y="13"/>
                    </a:lnTo>
                    <a:lnTo>
                      <a:pt x="5" y="13"/>
                    </a:lnTo>
                    <a:lnTo>
                      <a:pt x="5" y="19"/>
                    </a:lnTo>
                    <a:lnTo>
                      <a:pt x="11" y="19"/>
                    </a:lnTo>
                    <a:lnTo>
                      <a:pt x="11" y="25"/>
                    </a:lnTo>
                    <a:lnTo>
                      <a:pt x="13" y="25"/>
                    </a:lnTo>
                    <a:lnTo>
                      <a:pt x="13" y="32"/>
                    </a:lnTo>
                    <a:lnTo>
                      <a:pt x="15" y="32"/>
                    </a:lnTo>
                    <a:lnTo>
                      <a:pt x="15" y="38"/>
                    </a:lnTo>
                    <a:lnTo>
                      <a:pt x="20" y="38"/>
                    </a:lnTo>
                    <a:lnTo>
                      <a:pt x="20" y="45"/>
                    </a:lnTo>
                    <a:lnTo>
                      <a:pt x="21" y="45"/>
                    </a:lnTo>
                    <a:lnTo>
                      <a:pt x="21" y="52"/>
                    </a:lnTo>
                    <a:lnTo>
                      <a:pt x="22" y="52"/>
                    </a:lnTo>
                    <a:lnTo>
                      <a:pt x="22" y="58"/>
                    </a:lnTo>
                    <a:lnTo>
                      <a:pt x="26" y="58"/>
                    </a:lnTo>
                    <a:lnTo>
                      <a:pt x="26" y="65"/>
                    </a:lnTo>
                    <a:lnTo>
                      <a:pt x="29" y="65"/>
                    </a:lnTo>
                    <a:lnTo>
                      <a:pt x="29" y="72"/>
                    </a:lnTo>
                    <a:lnTo>
                      <a:pt x="30" y="72"/>
                    </a:lnTo>
                    <a:lnTo>
                      <a:pt x="30" y="79"/>
                    </a:lnTo>
                    <a:lnTo>
                      <a:pt x="36" y="79"/>
                    </a:lnTo>
                    <a:lnTo>
                      <a:pt x="36" y="86"/>
                    </a:lnTo>
                    <a:lnTo>
                      <a:pt x="40" y="86"/>
                    </a:lnTo>
                    <a:lnTo>
                      <a:pt x="40" y="93"/>
                    </a:lnTo>
                    <a:lnTo>
                      <a:pt x="46" y="93"/>
                    </a:lnTo>
                    <a:lnTo>
                      <a:pt x="46" y="99"/>
                    </a:lnTo>
                    <a:lnTo>
                      <a:pt x="47" y="99"/>
                    </a:lnTo>
                    <a:lnTo>
                      <a:pt x="47" y="106"/>
                    </a:lnTo>
                    <a:lnTo>
                      <a:pt x="47" y="106"/>
                    </a:lnTo>
                    <a:lnTo>
                      <a:pt x="47" y="113"/>
                    </a:lnTo>
                    <a:lnTo>
                      <a:pt x="52" y="113"/>
                    </a:lnTo>
                    <a:lnTo>
                      <a:pt x="52" y="120"/>
                    </a:lnTo>
                    <a:lnTo>
                      <a:pt x="53" y="120"/>
                    </a:lnTo>
                    <a:lnTo>
                      <a:pt x="53" y="127"/>
                    </a:lnTo>
                    <a:lnTo>
                      <a:pt x="70" y="127"/>
                    </a:lnTo>
                    <a:lnTo>
                      <a:pt x="70" y="134"/>
                    </a:lnTo>
                    <a:lnTo>
                      <a:pt x="82" y="134"/>
                    </a:lnTo>
                    <a:lnTo>
                      <a:pt x="82" y="142"/>
                    </a:lnTo>
                    <a:lnTo>
                      <a:pt x="88" y="142"/>
                    </a:lnTo>
                    <a:lnTo>
                      <a:pt x="88" y="149"/>
                    </a:lnTo>
                    <a:lnTo>
                      <a:pt x="88" y="149"/>
                    </a:lnTo>
                    <a:lnTo>
                      <a:pt x="88" y="156"/>
                    </a:lnTo>
                    <a:lnTo>
                      <a:pt x="91" y="156"/>
                    </a:lnTo>
                    <a:lnTo>
                      <a:pt x="91" y="164"/>
                    </a:lnTo>
                    <a:lnTo>
                      <a:pt x="96" y="164"/>
                    </a:lnTo>
                    <a:lnTo>
                      <a:pt x="96" y="171"/>
                    </a:lnTo>
                    <a:lnTo>
                      <a:pt x="99" y="171"/>
                    </a:lnTo>
                    <a:lnTo>
                      <a:pt x="99" y="179"/>
                    </a:lnTo>
                    <a:lnTo>
                      <a:pt x="123" y="179"/>
                    </a:lnTo>
                    <a:lnTo>
                      <a:pt x="123" y="187"/>
                    </a:lnTo>
                    <a:lnTo>
                      <a:pt x="131" y="187"/>
                    </a:lnTo>
                    <a:lnTo>
                      <a:pt x="131" y="195"/>
                    </a:lnTo>
                    <a:lnTo>
                      <a:pt x="141" y="195"/>
                    </a:lnTo>
                    <a:lnTo>
                      <a:pt x="141" y="204"/>
                    </a:lnTo>
                    <a:lnTo>
                      <a:pt x="209" y="204"/>
                    </a:lnTo>
                    <a:lnTo>
                      <a:pt x="209" y="219"/>
                    </a:lnTo>
                    <a:lnTo>
                      <a:pt x="219" y="219"/>
                    </a:lnTo>
                    <a:lnTo>
                      <a:pt x="219" y="234"/>
                    </a:lnTo>
                    <a:lnTo>
                      <a:pt x="359" y="234"/>
                    </a:lnTo>
                    <a:lnTo>
                      <a:pt x="359" y="259"/>
                    </a:lnTo>
                    <a:lnTo>
                      <a:pt x="386" y="259"/>
                    </a:lnTo>
                  </a:path>
                </a:pathLst>
              </a:custGeom>
              <a:noFill/>
              <a:ln w="22225"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05" name="Line 42">
                <a:extLst>
                  <a:ext uri="{FF2B5EF4-FFF2-40B4-BE49-F238E27FC236}">
                    <a16:creationId xmlns:a16="http://schemas.microsoft.com/office/drawing/2014/main" id="{785072BB-F88D-563F-EE0B-E9473CEDB202}"/>
                  </a:ext>
                </a:extLst>
              </p:cNvPr>
              <p:cNvSpPr>
                <a:spLocks noChangeShapeType="1"/>
              </p:cNvSpPr>
              <p:nvPr/>
            </p:nvSpPr>
            <p:spPr bwMode="auto">
              <a:xfrm>
                <a:off x="9129623" y="481481"/>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06" name="Line 43">
                <a:extLst>
                  <a:ext uri="{FF2B5EF4-FFF2-40B4-BE49-F238E27FC236}">
                    <a16:creationId xmlns:a16="http://schemas.microsoft.com/office/drawing/2014/main" id="{21167FA7-6AE6-E62D-A8E2-0DC2950E685D}"/>
                  </a:ext>
                </a:extLst>
              </p:cNvPr>
              <p:cNvSpPr>
                <a:spLocks noChangeShapeType="1"/>
              </p:cNvSpPr>
              <p:nvPr/>
            </p:nvSpPr>
            <p:spPr bwMode="auto">
              <a:xfrm flipV="1">
                <a:off x="9163620" y="441413"/>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07" name="Line 44">
                <a:extLst>
                  <a:ext uri="{FF2B5EF4-FFF2-40B4-BE49-F238E27FC236}">
                    <a16:creationId xmlns:a16="http://schemas.microsoft.com/office/drawing/2014/main" id="{AC5FED05-5624-CA0C-40A7-6931E8396AC7}"/>
                  </a:ext>
                </a:extLst>
              </p:cNvPr>
              <p:cNvSpPr>
                <a:spLocks noChangeShapeType="1"/>
              </p:cNvSpPr>
              <p:nvPr/>
            </p:nvSpPr>
            <p:spPr bwMode="auto">
              <a:xfrm>
                <a:off x="9157549" y="515477"/>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08" name="Line 45">
                <a:extLst>
                  <a:ext uri="{FF2B5EF4-FFF2-40B4-BE49-F238E27FC236}">
                    <a16:creationId xmlns:a16="http://schemas.microsoft.com/office/drawing/2014/main" id="{8F594604-194C-6D53-8258-28F8EA605EBE}"/>
                  </a:ext>
                </a:extLst>
              </p:cNvPr>
              <p:cNvSpPr>
                <a:spLocks noChangeShapeType="1"/>
              </p:cNvSpPr>
              <p:nvPr/>
            </p:nvSpPr>
            <p:spPr bwMode="auto">
              <a:xfrm flipV="1">
                <a:off x="9197617" y="475410"/>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09" name="Line 46">
                <a:extLst>
                  <a:ext uri="{FF2B5EF4-FFF2-40B4-BE49-F238E27FC236}">
                    <a16:creationId xmlns:a16="http://schemas.microsoft.com/office/drawing/2014/main" id="{29C26996-AD58-0CBE-F6C6-46DAC6A46F8B}"/>
                  </a:ext>
                </a:extLst>
              </p:cNvPr>
              <p:cNvSpPr>
                <a:spLocks noChangeShapeType="1"/>
              </p:cNvSpPr>
              <p:nvPr/>
            </p:nvSpPr>
            <p:spPr bwMode="auto">
              <a:xfrm>
                <a:off x="9191546" y="589541"/>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10" name="Line 47">
                <a:extLst>
                  <a:ext uri="{FF2B5EF4-FFF2-40B4-BE49-F238E27FC236}">
                    <a16:creationId xmlns:a16="http://schemas.microsoft.com/office/drawing/2014/main" id="{0E9C24A5-718A-9D84-36B9-EB13EF10FD36}"/>
                  </a:ext>
                </a:extLst>
              </p:cNvPr>
              <p:cNvSpPr>
                <a:spLocks noChangeShapeType="1"/>
              </p:cNvSpPr>
              <p:nvPr/>
            </p:nvSpPr>
            <p:spPr bwMode="auto">
              <a:xfrm flipV="1">
                <a:off x="9231613" y="549474"/>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11" name="Line 48">
                <a:extLst>
                  <a:ext uri="{FF2B5EF4-FFF2-40B4-BE49-F238E27FC236}">
                    <a16:creationId xmlns:a16="http://schemas.microsoft.com/office/drawing/2014/main" id="{72306908-60A3-2539-0137-D2CC96E959C9}"/>
                  </a:ext>
                </a:extLst>
              </p:cNvPr>
              <p:cNvSpPr>
                <a:spLocks noChangeShapeType="1"/>
              </p:cNvSpPr>
              <p:nvPr/>
            </p:nvSpPr>
            <p:spPr bwMode="auto">
              <a:xfrm>
                <a:off x="9214615" y="624752"/>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12" name="Line 49">
                <a:extLst>
                  <a:ext uri="{FF2B5EF4-FFF2-40B4-BE49-F238E27FC236}">
                    <a16:creationId xmlns:a16="http://schemas.microsoft.com/office/drawing/2014/main" id="{7A41A52B-1E66-6D11-BD1D-B4C7B26B3B21}"/>
                  </a:ext>
                </a:extLst>
              </p:cNvPr>
              <p:cNvSpPr>
                <a:spLocks noChangeShapeType="1"/>
              </p:cNvSpPr>
              <p:nvPr/>
            </p:nvSpPr>
            <p:spPr bwMode="auto">
              <a:xfrm flipV="1">
                <a:off x="9248611" y="589541"/>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13" name="Line 50">
                <a:extLst>
                  <a:ext uri="{FF2B5EF4-FFF2-40B4-BE49-F238E27FC236}">
                    <a16:creationId xmlns:a16="http://schemas.microsoft.com/office/drawing/2014/main" id="{24946102-11DD-DDB3-2F27-3E746CAD0A3A}"/>
                  </a:ext>
                </a:extLst>
              </p:cNvPr>
              <p:cNvSpPr>
                <a:spLocks noChangeShapeType="1"/>
              </p:cNvSpPr>
              <p:nvPr/>
            </p:nvSpPr>
            <p:spPr bwMode="auto">
              <a:xfrm>
                <a:off x="9283822" y="85908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14" name="Line 51">
                <a:extLst>
                  <a:ext uri="{FF2B5EF4-FFF2-40B4-BE49-F238E27FC236}">
                    <a16:creationId xmlns:a16="http://schemas.microsoft.com/office/drawing/2014/main" id="{2F3CE338-8215-74EB-EA2E-AD683A15000D}"/>
                  </a:ext>
                </a:extLst>
              </p:cNvPr>
              <p:cNvSpPr>
                <a:spLocks noChangeShapeType="1"/>
              </p:cNvSpPr>
              <p:nvPr/>
            </p:nvSpPr>
            <p:spPr bwMode="auto">
              <a:xfrm flipV="1">
                <a:off x="9317819" y="819018"/>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15" name="Line 52">
                <a:extLst>
                  <a:ext uri="{FF2B5EF4-FFF2-40B4-BE49-F238E27FC236}">
                    <a16:creationId xmlns:a16="http://schemas.microsoft.com/office/drawing/2014/main" id="{A961772C-CD79-6375-BD87-62F57E91E360}"/>
                  </a:ext>
                </a:extLst>
              </p:cNvPr>
              <p:cNvSpPr>
                <a:spLocks noChangeShapeType="1"/>
              </p:cNvSpPr>
              <p:nvPr/>
            </p:nvSpPr>
            <p:spPr bwMode="auto">
              <a:xfrm>
                <a:off x="9438021" y="1132273"/>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16" name="Line 53">
                <a:extLst>
                  <a:ext uri="{FF2B5EF4-FFF2-40B4-BE49-F238E27FC236}">
                    <a16:creationId xmlns:a16="http://schemas.microsoft.com/office/drawing/2014/main" id="{176692AB-47E5-F07A-E98F-F5A771062C98}"/>
                  </a:ext>
                </a:extLst>
              </p:cNvPr>
              <p:cNvSpPr>
                <a:spLocks noChangeShapeType="1"/>
              </p:cNvSpPr>
              <p:nvPr/>
            </p:nvSpPr>
            <p:spPr bwMode="auto">
              <a:xfrm flipV="1">
                <a:off x="9472018" y="1098276"/>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17" name="Line 54">
                <a:extLst>
                  <a:ext uri="{FF2B5EF4-FFF2-40B4-BE49-F238E27FC236}">
                    <a16:creationId xmlns:a16="http://schemas.microsoft.com/office/drawing/2014/main" id="{50FFC121-239E-7D5F-DAB8-CC553AA7CC25}"/>
                  </a:ext>
                </a:extLst>
              </p:cNvPr>
              <p:cNvSpPr>
                <a:spLocks noChangeShapeType="1"/>
              </p:cNvSpPr>
              <p:nvPr/>
            </p:nvSpPr>
            <p:spPr bwMode="auto">
              <a:xfrm>
                <a:off x="9620146" y="1298614"/>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18" name="Line 55">
                <a:extLst>
                  <a:ext uri="{FF2B5EF4-FFF2-40B4-BE49-F238E27FC236}">
                    <a16:creationId xmlns:a16="http://schemas.microsoft.com/office/drawing/2014/main" id="{ABCBC35E-52AF-CC2A-964B-8284F7A56C3A}"/>
                  </a:ext>
                </a:extLst>
              </p:cNvPr>
              <p:cNvSpPr>
                <a:spLocks noChangeShapeType="1"/>
              </p:cNvSpPr>
              <p:nvPr/>
            </p:nvSpPr>
            <p:spPr bwMode="auto">
              <a:xfrm flipV="1">
                <a:off x="9655357" y="1264617"/>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19" name="Line 56">
                <a:extLst>
                  <a:ext uri="{FF2B5EF4-FFF2-40B4-BE49-F238E27FC236}">
                    <a16:creationId xmlns:a16="http://schemas.microsoft.com/office/drawing/2014/main" id="{B614099B-A663-9A88-5B5E-B67F3EF433D6}"/>
                  </a:ext>
                </a:extLst>
              </p:cNvPr>
              <p:cNvSpPr>
                <a:spLocks noChangeShapeType="1"/>
              </p:cNvSpPr>
              <p:nvPr/>
            </p:nvSpPr>
            <p:spPr bwMode="auto">
              <a:xfrm>
                <a:off x="9734278" y="1429744"/>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20" name="Line 57">
                <a:extLst>
                  <a:ext uri="{FF2B5EF4-FFF2-40B4-BE49-F238E27FC236}">
                    <a16:creationId xmlns:a16="http://schemas.microsoft.com/office/drawing/2014/main" id="{81477787-5ADA-A18E-64D2-E56F9D335BB7}"/>
                  </a:ext>
                </a:extLst>
              </p:cNvPr>
              <p:cNvSpPr>
                <a:spLocks noChangeShapeType="1"/>
              </p:cNvSpPr>
              <p:nvPr/>
            </p:nvSpPr>
            <p:spPr bwMode="auto">
              <a:xfrm flipV="1">
                <a:off x="9769488" y="1395747"/>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21" name="Line 58">
                <a:extLst>
                  <a:ext uri="{FF2B5EF4-FFF2-40B4-BE49-F238E27FC236}">
                    <a16:creationId xmlns:a16="http://schemas.microsoft.com/office/drawing/2014/main" id="{2730E7C4-67BF-AEA2-650E-78243D89F8A7}"/>
                  </a:ext>
                </a:extLst>
              </p:cNvPr>
              <p:cNvSpPr>
                <a:spLocks noChangeShapeType="1"/>
              </p:cNvSpPr>
              <p:nvPr/>
            </p:nvSpPr>
            <p:spPr bwMode="auto">
              <a:xfrm>
                <a:off x="9866622" y="152080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22" name="Line 59">
                <a:extLst>
                  <a:ext uri="{FF2B5EF4-FFF2-40B4-BE49-F238E27FC236}">
                    <a16:creationId xmlns:a16="http://schemas.microsoft.com/office/drawing/2014/main" id="{D1D73066-9CE7-2D2F-9C2E-345C68AA2A80}"/>
                  </a:ext>
                </a:extLst>
              </p:cNvPr>
              <p:cNvSpPr>
                <a:spLocks noChangeShapeType="1"/>
              </p:cNvSpPr>
              <p:nvPr/>
            </p:nvSpPr>
            <p:spPr bwMode="auto">
              <a:xfrm flipV="1">
                <a:off x="9906689" y="1486809"/>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23" name="Line 60">
                <a:extLst>
                  <a:ext uri="{FF2B5EF4-FFF2-40B4-BE49-F238E27FC236}">
                    <a16:creationId xmlns:a16="http://schemas.microsoft.com/office/drawing/2014/main" id="{27A34710-C9AF-8232-7D3A-E7C9BF80A8D7}"/>
                  </a:ext>
                </a:extLst>
              </p:cNvPr>
              <p:cNvSpPr>
                <a:spLocks noChangeShapeType="1"/>
              </p:cNvSpPr>
              <p:nvPr/>
            </p:nvSpPr>
            <p:spPr bwMode="auto">
              <a:xfrm>
                <a:off x="9888477" y="1520806"/>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24" name="Line 61">
                <a:extLst>
                  <a:ext uri="{FF2B5EF4-FFF2-40B4-BE49-F238E27FC236}">
                    <a16:creationId xmlns:a16="http://schemas.microsoft.com/office/drawing/2014/main" id="{27CD2E4C-779F-173D-A633-E182AAC8450A}"/>
                  </a:ext>
                </a:extLst>
              </p:cNvPr>
              <p:cNvSpPr>
                <a:spLocks noChangeShapeType="1"/>
              </p:cNvSpPr>
              <p:nvPr/>
            </p:nvSpPr>
            <p:spPr bwMode="auto">
              <a:xfrm flipV="1">
                <a:off x="9928544" y="1486809"/>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25" name="Line 62">
                <a:extLst>
                  <a:ext uri="{FF2B5EF4-FFF2-40B4-BE49-F238E27FC236}">
                    <a16:creationId xmlns:a16="http://schemas.microsoft.com/office/drawing/2014/main" id="{D1B88F72-27FD-8BF0-7418-34EC2E2155F6}"/>
                  </a:ext>
                </a:extLst>
              </p:cNvPr>
              <p:cNvSpPr>
                <a:spLocks noChangeShapeType="1"/>
              </p:cNvSpPr>
              <p:nvPr/>
            </p:nvSpPr>
            <p:spPr bwMode="auto">
              <a:xfrm>
                <a:off x="9940686" y="1573015"/>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26" name="Line 63">
                <a:extLst>
                  <a:ext uri="{FF2B5EF4-FFF2-40B4-BE49-F238E27FC236}">
                    <a16:creationId xmlns:a16="http://schemas.microsoft.com/office/drawing/2014/main" id="{A8313123-EE5D-CB05-C53F-19FAA3E4C62F}"/>
                  </a:ext>
                </a:extLst>
              </p:cNvPr>
              <p:cNvSpPr>
                <a:spLocks noChangeShapeType="1"/>
              </p:cNvSpPr>
              <p:nvPr/>
            </p:nvSpPr>
            <p:spPr bwMode="auto">
              <a:xfrm flipV="1">
                <a:off x="9974682" y="1539018"/>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27" name="Line 64">
                <a:extLst>
                  <a:ext uri="{FF2B5EF4-FFF2-40B4-BE49-F238E27FC236}">
                    <a16:creationId xmlns:a16="http://schemas.microsoft.com/office/drawing/2014/main" id="{F33FFE4A-BCF4-B212-4D0A-1DF06C4E2810}"/>
                  </a:ext>
                </a:extLst>
              </p:cNvPr>
              <p:cNvSpPr>
                <a:spLocks noChangeShapeType="1"/>
              </p:cNvSpPr>
              <p:nvPr/>
            </p:nvSpPr>
            <p:spPr bwMode="auto">
              <a:xfrm>
                <a:off x="9980753" y="1573015"/>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28" name="Line 65">
                <a:extLst>
                  <a:ext uri="{FF2B5EF4-FFF2-40B4-BE49-F238E27FC236}">
                    <a16:creationId xmlns:a16="http://schemas.microsoft.com/office/drawing/2014/main" id="{E7D94116-AF61-25E0-2B44-C7F5ACF85102}"/>
                  </a:ext>
                </a:extLst>
              </p:cNvPr>
              <p:cNvSpPr>
                <a:spLocks noChangeShapeType="1"/>
              </p:cNvSpPr>
              <p:nvPr/>
            </p:nvSpPr>
            <p:spPr bwMode="auto">
              <a:xfrm flipV="1">
                <a:off x="10014750" y="1539018"/>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29" name="Line 66">
                <a:extLst>
                  <a:ext uri="{FF2B5EF4-FFF2-40B4-BE49-F238E27FC236}">
                    <a16:creationId xmlns:a16="http://schemas.microsoft.com/office/drawing/2014/main" id="{F41D123F-8CDF-9623-CB94-3F725A7E9C64}"/>
                  </a:ext>
                </a:extLst>
              </p:cNvPr>
              <p:cNvSpPr>
                <a:spLocks noChangeShapeType="1"/>
              </p:cNvSpPr>
              <p:nvPr/>
            </p:nvSpPr>
            <p:spPr bwMode="auto">
              <a:xfrm>
                <a:off x="10128881" y="1573015"/>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30" name="Line 67">
                <a:extLst>
                  <a:ext uri="{FF2B5EF4-FFF2-40B4-BE49-F238E27FC236}">
                    <a16:creationId xmlns:a16="http://schemas.microsoft.com/office/drawing/2014/main" id="{119E1F9B-8139-C759-24B8-C7208A5DEAD6}"/>
                  </a:ext>
                </a:extLst>
              </p:cNvPr>
              <p:cNvSpPr>
                <a:spLocks noChangeShapeType="1"/>
              </p:cNvSpPr>
              <p:nvPr/>
            </p:nvSpPr>
            <p:spPr bwMode="auto">
              <a:xfrm flipV="1">
                <a:off x="10162878" y="1539018"/>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31" name="Line 68">
                <a:extLst>
                  <a:ext uri="{FF2B5EF4-FFF2-40B4-BE49-F238E27FC236}">
                    <a16:creationId xmlns:a16="http://schemas.microsoft.com/office/drawing/2014/main" id="{6DC10D20-1429-6746-34CD-1BB4C5C881FA}"/>
                  </a:ext>
                </a:extLst>
              </p:cNvPr>
              <p:cNvSpPr>
                <a:spLocks noChangeShapeType="1"/>
              </p:cNvSpPr>
              <p:nvPr/>
            </p:nvSpPr>
            <p:spPr bwMode="auto">
              <a:xfrm>
                <a:off x="10192018" y="1573015"/>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32" name="Line 69">
                <a:extLst>
                  <a:ext uri="{FF2B5EF4-FFF2-40B4-BE49-F238E27FC236}">
                    <a16:creationId xmlns:a16="http://schemas.microsoft.com/office/drawing/2014/main" id="{F56675FE-45E0-ABAD-62B4-63D03487DB78}"/>
                  </a:ext>
                </a:extLst>
              </p:cNvPr>
              <p:cNvSpPr>
                <a:spLocks noChangeShapeType="1"/>
              </p:cNvSpPr>
              <p:nvPr/>
            </p:nvSpPr>
            <p:spPr bwMode="auto">
              <a:xfrm flipV="1">
                <a:off x="10226015" y="1539018"/>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33" name="Line 70">
                <a:extLst>
                  <a:ext uri="{FF2B5EF4-FFF2-40B4-BE49-F238E27FC236}">
                    <a16:creationId xmlns:a16="http://schemas.microsoft.com/office/drawing/2014/main" id="{0B7FA2E8-17F0-E49D-A4E4-8B6D1D941C75}"/>
                  </a:ext>
                </a:extLst>
              </p:cNvPr>
              <p:cNvSpPr>
                <a:spLocks noChangeShapeType="1"/>
              </p:cNvSpPr>
              <p:nvPr/>
            </p:nvSpPr>
            <p:spPr bwMode="auto">
              <a:xfrm>
                <a:off x="10780888" y="1744212"/>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34" name="Line 71">
                <a:extLst>
                  <a:ext uri="{FF2B5EF4-FFF2-40B4-BE49-F238E27FC236}">
                    <a16:creationId xmlns:a16="http://schemas.microsoft.com/office/drawing/2014/main" id="{541BECD3-FC10-ACDE-A980-2D046B6060E4}"/>
                  </a:ext>
                </a:extLst>
              </p:cNvPr>
              <p:cNvSpPr>
                <a:spLocks noChangeShapeType="1"/>
              </p:cNvSpPr>
              <p:nvPr/>
            </p:nvSpPr>
            <p:spPr bwMode="auto">
              <a:xfrm flipV="1">
                <a:off x="10820956" y="1710216"/>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35" name="Line 72">
                <a:extLst>
                  <a:ext uri="{FF2B5EF4-FFF2-40B4-BE49-F238E27FC236}">
                    <a16:creationId xmlns:a16="http://schemas.microsoft.com/office/drawing/2014/main" id="{67BA1C5C-AF8D-71A6-6B87-2BA5C08E2BDD}"/>
                  </a:ext>
                </a:extLst>
              </p:cNvPr>
              <p:cNvSpPr>
                <a:spLocks noChangeShapeType="1"/>
              </p:cNvSpPr>
              <p:nvPr/>
            </p:nvSpPr>
            <p:spPr bwMode="auto">
              <a:xfrm>
                <a:off x="11089286" y="1744212"/>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36" name="Line 73">
                <a:extLst>
                  <a:ext uri="{FF2B5EF4-FFF2-40B4-BE49-F238E27FC236}">
                    <a16:creationId xmlns:a16="http://schemas.microsoft.com/office/drawing/2014/main" id="{26266A31-BB85-C400-B32C-8B502D74BFA9}"/>
                  </a:ext>
                </a:extLst>
              </p:cNvPr>
              <p:cNvSpPr>
                <a:spLocks noChangeShapeType="1"/>
              </p:cNvSpPr>
              <p:nvPr/>
            </p:nvSpPr>
            <p:spPr bwMode="auto">
              <a:xfrm flipV="1">
                <a:off x="11123283" y="1710216"/>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37" name="Line 74">
                <a:extLst>
                  <a:ext uri="{FF2B5EF4-FFF2-40B4-BE49-F238E27FC236}">
                    <a16:creationId xmlns:a16="http://schemas.microsoft.com/office/drawing/2014/main" id="{C8FA5579-30DF-6C55-260D-1383E3B37289}"/>
                  </a:ext>
                </a:extLst>
              </p:cNvPr>
              <p:cNvSpPr>
                <a:spLocks noChangeShapeType="1"/>
              </p:cNvSpPr>
              <p:nvPr/>
            </p:nvSpPr>
            <p:spPr bwMode="auto">
              <a:xfrm>
                <a:off x="11288409" y="1887484"/>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38" name="Line 75">
                <a:extLst>
                  <a:ext uri="{FF2B5EF4-FFF2-40B4-BE49-F238E27FC236}">
                    <a16:creationId xmlns:a16="http://schemas.microsoft.com/office/drawing/2014/main" id="{A6858A40-942D-80CC-417C-720C8216A54A}"/>
                  </a:ext>
                </a:extLst>
              </p:cNvPr>
              <p:cNvSpPr>
                <a:spLocks noChangeShapeType="1"/>
              </p:cNvSpPr>
              <p:nvPr/>
            </p:nvSpPr>
            <p:spPr bwMode="auto">
              <a:xfrm flipV="1">
                <a:off x="11323620" y="1847416"/>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39" name="Line 76">
                <a:extLst>
                  <a:ext uri="{FF2B5EF4-FFF2-40B4-BE49-F238E27FC236}">
                    <a16:creationId xmlns:a16="http://schemas.microsoft.com/office/drawing/2014/main" id="{2B540459-5919-9040-88DA-631547522C96}"/>
                  </a:ext>
                </a:extLst>
              </p:cNvPr>
              <p:cNvSpPr>
                <a:spLocks noChangeShapeType="1"/>
              </p:cNvSpPr>
              <p:nvPr/>
            </p:nvSpPr>
            <p:spPr bwMode="auto">
              <a:xfrm>
                <a:off x="11311478" y="1887484"/>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40" name="Line 77">
                <a:extLst>
                  <a:ext uri="{FF2B5EF4-FFF2-40B4-BE49-F238E27FC236}">
                    <a16:creationId xmlns:a16="http://schemas.microsoft.com/office/drawing/2014/main" id="{5515B001-A3B7-026B-0BFE-00B599982477}"/>
                  </a:ext>
                </a:extLst>
              </p:cNvPr>
              <p:cNvSpPr>
                <a:spLocks noChangeShapeType="1"/>
              </p:cNvSpPr>
              <p:nvPr/>
            </p:nvSpPr>
            <p:spPr bwMode="auto">
              <a:xfrm flipV="1">
                <a:off x="11351546" y="1847416"/>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41" name="Rectangle 78">
                <a:extLst>
                  <a:ext uri="{FF2B5EF4-FFF2-40B4-BE49-F238E27FC236}">
                    <a16:creationId xmlns:a16="http://schemas.microsoft.com/office/drawing/2014/main" id="{0CC6A6E9-837E-BCBB-9F55-CA481219F4DC}"/>
                  </a:ext>
                </a:extLst>
              </p:cNvPr>
              <p:cNvSpPr>
                <a:spLocks noChangeArrowheads="1"/>
              </p:cNvSpPr>
              <p:nvPr/>
            </p:nvSpPr>
            <p:spPr bwMode="auto">
              <a:xfrm>
                <a:off x="9057988" y="2932880"/>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42" name="Rectangle 79">
                <a:extLst>
                  <a:ext uri="{FF2B5EF4-FFF2-40B4-BE49-F238E27FC236}">
                    <a16:creationId xmlns:a16="http://schemas.microsoft.com/office/drawing/2014/main" id="{4F05ED67-4244-8084-928B-A55BBC468486}"/>
                  </a:ext>
                </a:extLst>
              </p:cNvPr>
              <p:cNvSpPr>
                <a:spLocks noChangeArrowheads="1"/>
              </p:cNvSpPr>
              <p:nvPr/>
            </p:nvSpPr>
            <p:spPr bwMode="auto">
              <a:xfrm>
                <a:off x="9461090" y="2932880"/>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43" name="Rectangle 80">
                <a:extLst>
                  <a:ext uri="{FF2B5EF4-FFF2-40B4-BE49-F238E27FC236}">
                    <a16:creationId xmlns:a16="http://schemas.microsoft.com/office/drawing/2014/main" id="{2E09978F-007B-B8AF-CD0F-000C3038E3C6}"/>
                  </a:ext>
                </a:extLst>
              </p:cNvPr>
              <p:cNvSpPr>
                <a:spLocks noChangeArrowheads="1"/>
              </p:cNvSpPr>
              <p:nvPr/>
            </p:nvSpPr>
            <p:spPr bwMode="auto">
              <a:xfrm>
                <a:off x="9826554" y="2932880"/>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44" name="Rectangle 81">
                <a:extLst>
                  <a:ext uri="{FF2B5EF4-FFF2-40B4-BE49-F238E27FC236}">
                    <a16:creationId xmlns:a16="http://schemas.microsoft.com/office/drawing/2014/main" id="{B8A891DC-D703-F6A3-3788-A1B5212770C8}"/>
                  </a:ext>
                </a:extLst>
              </p:cNvPr>
              <p:cNvSpPr>
                <a:spLocks noChangeArrowheads="1"/>
              </p:cNvSpPr>
              <p:nvPr/>
            </p:nvSpPr>
            <p:spPr bwMode="auto">
              <a:xfrm>
                <a:off x="10192018" y="2932880"/>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45" name="Rectangle 82">
                <a:extLst>
                  <a:ext uri="{FF2B5EF4-FFF2-40B4-BE49-F238E27FC236}">
                    <a16:creationId xmlns:a16="http://schemas.microsoft.com/office/drawing/2014/main" id="{CFFC490A-4BB1-3BFF-5E46-26DA167346F0}"/>
                  </a:ext>
                </a:extLst>
              </p:cNvPr>
              <p:cNvSpPr>
                <a:spLocks noChangeArrowheads="1"/>
              </p:cNvSpPr>
              <p:nvPr/>
            </p:nvSpPr>
            <p:spPr bwMode="auto">
              <a:xfrm>
                <a:off x="10557482" y="2932880"/>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46" name="Rectangle 83">
                <a:extLst>
                  <a:ext uri="{FF2B5EF4-FFF2-40B4-BE49-F238E27FC236}">
                    <a16:creationId xmlns:a16="http://schemas.microsoft.com/office/drawing/2014/main" id="{10FB9870-CBE0-4B84-7C0E-B889A52A0084}"/>
                  </a:ext>
                </a:extLst>
              </p:cNvPr>
              <p:cNvSpPr>
                <a:spLocks noChangeArrowheads="1"/>
              </p:cNvSpPr>
              <p:nvPr/>
            </p:nvSpPr>
            <p:spPr bwMode="auto">
              <a:xfrm>
                <a:off x="10922946" y="2932880"/>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47" name="Rectangle 84">
                <a:extLst>
                  <a:ext uri="{FF2B5EF4-FFF2-40B4-BE49-F238E27FC236}">
                    <a16:creationId xmlns:a16="http://schemas.microsoft.com/office/drawing/2014/main" id="{38836411-45B6-7CCD-FA34-EE07418C4784}"/>
                  </a:ext>
                </a:extLst>
              </p:cNvPr>
              <p:cNvSpPr>
                <a:spLocks noChangeArrowheads="1"/>
              </p:cNvSpPr>
              <p:nvPr/>
            </p:nvSpPr>
            <p:spPr bwMode="auto">
              <a:xfrm>
                <a:off x="11294480" y="2932880"/>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48" name="Rectangle 85">
                <a:extLst>
                  <a:ext uri="{FF2B5EF4-FFF2-40B4-BE49-F238E27FC236}">
                    <a16:creationId xmlns:a16="http://schemas.microsoft.com/office/drawing/2014/main" id="{1D44E8F9-30B5-25CD-D6D4-271F0A2E6AFE}"/>
                  </a:ext>
                </a:extLst>
              </p:cNvPr>
              <p:cNvSpPr>
                <a:spLocks noChangeArrowheads="1"/>
              </p:cNvSpPr>
              <p:nvPr/>
            </p:nvSpPr>
            <p:spPr bwMode="auto">
              <a:xfrm>
                <a:off x="9057988" y="3070081"/>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50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49" name="Rectangle 86">
                <a:extLst>
                  <a:ext uri="{FF2B5EF4-FFF2-40B4-BE49-F238E27FC236}">
                    <a16:creationId xmlns:a16="http://schemas.microsoft.com/office/drawing/2014/main" id="{77058C55-FAF2-D666-B152-1D78D61AA734}"/>
                  </a:ext>
                </a:extLst>
              </p:cNvPr>
              <p:cNvSpPr>
                <a:spLocks noChangeArrowheads="1"/>
              </p:cNvSpPr>
              <p:nvPr/>
            </p:nvSpPr>
            <p:spPr bwMode="auto">
              <a:xfrm>
                <a:off x="9429522" y="3070081"/>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25</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50" name="Rectangle 87">
                <a:extLst>
                  <a:ext uri="{FF2B5EF4-FFF2-40B4-BE49-F238E27FC236}">
                    <a16:creationId xmlns:a16="http://schemas.microsoft.com/office/drawing/2014/main" id="{68803055-A07E-C7E6-3C15-21EF6F0A56B3}"/>
                  </a:ext>
                </a:extLst>
              </p:cNvPr>
              <p:cNvSpPr>
                <a:spLocks noChangeArrowheads="1"/>
              </p:cNvSpPr>
              <p:nvPr/>
            </p:nvSpPr>
            <p:spPr bwMode="auto">
              <a:xfrm>
                <a:off x="9794986" y="3070081"/>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15</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51" name="Rectangle 88">
                <a:extLst>
                  <a:ext uri="{FF2B5EF4-FFF2-40B4-BE49-F238E27FC236}">
                    <a16:creationId xmlns:a16="http://schemas.microsoft.com/office/drawing/2014/main" id="{7E6F6E5B-27D6-FD8F-D602-60508D7FD4FB}"/>
                  </a:ext>
                </a:extLst>
              </p:cNvPr>
              <p:cNvSpPr>
                <a:spLocks noChangeArrowheads="1"/>
              </p:cNvSpPr>
              <p:nvPr/>
            </p:nvSpPr>
            <p:spPr bwMode="auto">
              <a:xfrm>
                <a:off x="10192018" y="3070081"/>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7</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52" name="Rectangle 89">
                <a:extLst>
                  <a:ext uri="{FF2B5EF4-FFF2-40B4-BE49-F238E27FC236}">
                    <a16:creationId xmlns:a16="http://schemas.microsoft.com/office/drawing/2014/main" id="{E15DE755-46E6-BBD7-9346-0A3D6C742C0D}"/>
                  </a:ext>
                </a:extLst>
              </p:cNvPr>
              <p:cNvSpPr>
                <a:spLocks noChangeArrowheads="1"/>
              </p:cNvSpPr>
              <p:nvPr/>
            </p:nvSpPr>
            <p:spPr bwMode="auto">
              <a:xfrm>
                <a:off x="10557482" y="3070081"/>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5</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53" name="Rectangle 90">
                <a:extLst>
                  <a:ext uri="{FF2B5EF4-FFF2-40B4-BE49-F238E27FC236}">
                    <a16:creationId xmlns:a16="http://schemas.microsoft.com/office/drawing/2014/main" id="{47805FBA-03DD-7C8F-207C-5EC97B25A0E9}"/>
                  </a:ext>
                </a:extLst>
              </p:cNvPr>
              <p:cNvSpPr>
                <a:spLocks noChangeArrowheads="1"/>
              </p:cNvSpPr>
              <p:nvPr/>
            </p:nvSpPr>
            <p:spPr bwMode="auto">
              <a:xfrm>
                <a:off x="10922946" y="3070081"/>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54" name="Rectangle 91">
                <a:extLst>
                  <a:ext uri="{FF2B5EF4-FFF2-40B4-BE49-F238E27FC236}">
                    <a16:creationId xmlns:a16="http://schemas.microsoft.com/office/drawing/2014/main" id="{6759EC9B-E8A0-3850-D616-E7D84BAF119F}"/>
                  </a:ext>
                </a:extLst>
              </p:cNvPr>
              <p:cNvSpPr>
                <a:spLocks noChangeArrowheads="1"/>
              </p:cNvSpPr>
              <p:nvPr/>
            </p:nvSpPr>
            <p:spPr bwMode="auto">
              <a:xfrm>
                <a:off x="11294480" y="3070081"/>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55" name="Rectangle 92">
                <a:extLst>
                  <a:ext uri="{FF2B5EF4-FFF2-40B4-BE49-F238E27FC236}">
                    <a16:creationId xmlns:a16="http://schemas.microsoft.com/office/drawing/2014/main" id="{50012F15-0482-B9DE-4772-AD1CF965BB60}"/>
                  </a:ext>
                </a:extLst>
              </p:cNvPr>
              <p:cNvSpPr>
                <a:spLocks noChangeArrowheads="1"/>
              </p:cNvSpPr>
              <p:nvPr/>
            </p:nvSpPr>
            <p:spPr bwMode="auto">
              <a:xfrm>
                <a:off x="8441597" y="2932880"/>
                <a:ext cx="5626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No 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556" name="Rectangle 93">
                <a:extLst>
                  <a:ext uri="{FF2B5EF4-FFF2-40B4-BE49-F238E27FC236}">
                    <a16:creationId xmlns:a16="http://schemas.microsoft.com/office/drawing/2014/main" id="{DC47B424-CE27-0F23-8CE4-308A1995AE8A}"/>
                  </a:ext>
                </a:extLst>
              </p:cNvPr>
              <p:cNvSpPr>
                <a:spLocks noChangeArrowheads="1"/>
              </p:cNvSpPr>
              <p:nvPr/>
            </p:nvSpPr>
            <p:spPr bwMode="auto">
              <a:xfrm>
                <a:off x="8441597" y="3070081"/>
                <a:ext cx="32380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557" name="Rectangle 94">
                <a:extLst>
                  <a:ext uri="{FF2B5EF4-FFF2-40B4-BE49-F238E27FC236}">
                    <a16:creationId xmlns:a16="http://schemas.microsoft.com/office/drawing/2014/main" id="{D71F11B0-DC7B-658C-4098-37413BCA0EAC}"/>
                  </a:ext>
                </a:extLst>
              </p:cNvPr>
              <p:cNvSpPr>
                <a:spLocks noChangeArrowheads="1"/>
              </p:cNvSpPr>
              <p:nvPr/>
            </p:nvSpPr>
            <p:spPr bwMode="auto">
              <a:xfrm>
                <a:off x="9060416" y="2726472"/>
                <a:ext cx="794064"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Number at risk</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58" name="Line 95">
                <a:extLst>
                  <a:ext uri="{FF2B5EF4-FFF2-40B4-BE49-F238E27FC236}">
                    <a16:creationId xmlns:a16="http://schemas.microsoft.com/office/drawing/2014/main" id="{19E7FE32-BB91-A683-72ED-50AAA8D0BE73}"/>
                  </a:ext>
                </a:extLst>
              </p:cNvPr>
              <p:cNvSpPr>
                <a:spLocks noChangeShapeType="1"/>
              </p:cNvSpPr>
              <p:nvPr/>
            </p:nvSpPr>
            <p:spPr bwMode="auto">
              <a:xfrm>
                <a:off x="10507822" y="612610"/>
                <a:ext cx="20519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59" name="Line 96">
                <a:extLst>
                  <a:ext uri="{FF2B5EF4-FFF2-40B4-BE49-F238E27FC236}">
                    <a16:creationId xmlns:a16="http://schemas.microsoft.com/office/drawing/2014/main" id="{205A74B8-C684-5F19-E22F-D4BF5AFB1828}"/>
                  </a:ext>
                </a:extLst>
              </p:cNvPr>
              <p:cNvSpPr>
                <a:spLocks noChangeShapeType="1"/>
              </p:cNvSpPr>
              <p:nvPr/>
            </p:nvSpPr>
            <p:spPr bwMode="auto">
              <a:xfrm>
                <a:off x="10507822" y="749811"/>
                <a:ext cx="20519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60" name="Rectangle 98">
                <a:extLst>
                  <a:ext uri="{FF2B5EF4-FFF2-40B4-BE49-F238E27FC236}">
                    <a16:creationId xmlns:a16="http://schemas.microsoft.com/office/drawing/2014/main" id="{A10DADF1-F787-87B1-9371-0478A53A2024}"/>
                  </a:ext>
                </a:extLst>
              </p:cNvPr>
              <p:cNvSpPr>
                <a:spLocks noChangeArrowheads="1"/>
              </p:cNvSpPr>
              <p:nvPr/>
            </p:nvSpPr>
            <p:spPr bwMode="auto">
              <a:xfrm>
                <a:off x="10816220" y="520645"/>
                <a:ext cx="5626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No 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561" name="Rectangle 99">
                <a:extLst>
                  <a:ext uri="{FF2B5EF4-FFF2-40B4-BE49-F238E27FC236}">
                    <a16:creationId xmlns:a16="http://schemas.microsoft.com/office/drawing/2014/main" id="{5C70B481-604F-8C3E-A890-373F61A4C5CE}"/>
                  </a:ext>
                </a:extLst>
              </p:cNvPr>
              <p:cNvSpPr>
                <a:spLocks noChangeArrowheads="1"/>
              </p:cNvSpPr>
              <p:nvPr/>
            </p:nvSpPr>
            <p:spPr bwMode="auto">
              <a:xfrm>
                <a:off x="10816220" y="657846"/>
                <a:ext cx="32380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grpSp>
        <p:sp>
          <p:nvSpPr>
            <p:cNvPr id="1467" name="Rectangle 99">
              <a:extLst>
                <a:ext uri="{FF2B5EF4-FFF2-40B4-BE49-F238E27FC236}">
                  <a16:creationId xmlns:a16="http://schemas.microsoft.com/office/drawing/2014/main" id="{28906FB2-E3E4-CCAA-75F7-C8ECBDA5E9F2}"/>
                </a:ext>
              </a:extLst>
            </p:cNvPr>
            <p:cNvSpPr>
              <a:spLocks noChangeArrowheads="1"/>
            </p:cNvSpPr>
            <p:nvPr/>
          </p:nvSpPr>
          <p:spPr bwMode="auto">
            <a:xfrm>
              <a:off x="10698991" y="1243997"/>
              <a:ext cx="6203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US" altLang="ja-JP" sz="1200" i="1" dirty="0">
                  <a:solidFill>
                    <a:srgbClr val="000000"/>
                  </a:solidFill>
                </a:rPr>
                <a:t>P</a:t>
              </a:r>
              <a:r>
                <a:rPr kumimoji="0" lang="en-US" altLang="ja-JP" sz="1200" dirty="0">
                  <a:solidFill>
                    <a:srgbClr val="000000"/>
                  </a:solidFill>
                </a:rPr>
                <a:t> = 0.01 </a:t>
              </a:r>
              <a:endParaRPr kumimoji="0" lang="ja-JP" altLang="ja-JP" dirty="0"/>
            </a:p>
          </p:txBody>
        </p:sp>
      </p:grpSp>
      <p:grpSp>
        <p:nvGrpSpPr>
          <p:cNvPr id="1562" name="グループ化 1561">
            <a:extLst>
              <a:ext uri="{FF2B5EF4-FFF2-40B4-BE49-F238E27FC236}">
                <a16:creationId xmlns:a16="http://schemas.microsoft.com/office/drawing/2014/main" id="{5827CCB9-3E4C-F2F1-D9F4-2E34A7D20329}"/>
              </a:ext>
            </a:extLst>
          </p:cNvPr>
          <p:cNvGrpSpPr/>
          <p:nvPr/>
        </p:nvGrpSpPr>
        <p:grpSpPr>
          <a:xfrm>
            <a:off x="4139812" y="3353311"/>
            <a:ext cx="3051780" cy="2700000"/>
            <a:chOff x="4637468" y="3574913"/>
            <a:chExt cx="3051780" cy="2916538"/>
          </a:xfrm>
        </p:grpSpPr>
        <p:grpSp>
          <p:nvGrpSpPr>
            <p:cNvPr id="1563" name="グループ化 1562">
              <a:extLst>
                <a:ext uri="{FF2B5EF4-FFF2-40B4-BE49-F238E27FC236}">
                  <a16:creationId xmlns:a16="http://schemas.microsoft.com/office/drawing/2014/main" id="{32579BE3-53AA-036E-3E90-9DD80522DE8F}"/>
                </a:ext>
              </a:extLst>
            </p:cNvPr>
            <p:cNvGrpSpPr/>
            <p:nvPr/>
          </p:nvGrpSpPr>
          <p:grpSpPr>
            <a:xfrm>
              <a:off x="4637468" y="3574913"/>
              <a:ext cx="3051780" cy="2916538"/>
              <a:chOff x="4637468" y="3574913"/>
              <a:chExt cx="3051780" cy="2916538"/>
            </a:xfrm>
          </p:grpSpPr>
          <p:grpSp>
            <p:nvGrpSpPr>
              <p:cNvPr id="1565" name="グループ化 1564">
                <a:extLst>
                  <a:ext uri="{FF2B5EF4-FFF2-40B4-BE49-F238E27FC236}">
                    <a16:creationId xmlns:a16="http://schemas.microsoft.com/office/drawing/2014/main" id="{F6BDF1FC-1A42-E9CD-F2A3-480911078703}"/>
                  </a:ext>
                </a:extLst>
              </p:cNvPr>
              <p:cNvGrpSpPr/>
              <p:nvPr/>
            </p:nvGrpSpPr>
            <p:grpSpPr>
              <a:xfrm>
                <a:off x="4637468" y="3574913"/>
                <a:ext cx="3051780" cy="2742799"/>
                <a:chOff x="5270514" y="3574913"/>
                <a:chExt cx="3051780" cy="2742799"/>
              </a:xfrm>
            </p:grpSpPr>
            <p:sp>
              <p:nvSpPr>
                <p:cNvPr id="1581" name="Line 378">
                  <a:extLst>
                    <a:ext uri="{FF2B5EF4-FFF2-40B4-BE49-F238E27FC236}">
                      <a16:creationId xmlns:a16="http://schemas.microsoft.com/office/drawing/2014/main" id="{080D00DE-CBE1-4084-79BC-2C8163FD800A}"/>
                    </a:ext>
                  </a:extLst>
                </p:cNvPr>
                <p:cNvSpPr>
                  <a:spLocks noChangeShapeType="1"/>
                </p:cNvSpPr>
                <p:nvPr/>
              </p:nvSpPr>
              <p:spPr bwMode="auto">
                <a:xfrm>
                  <a:off x="6028736" y="5472653"/>
                  <a:ext cx="2204924"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82" name="Line 379">
                  <a:extLst>
                    <a:ext uri="{FF2B5EF4-FFF2-40B4-BE49-F238E27FC236}">
                      <a16:creationId xmlns:a16="http://schemas.microsoft.com/office/drawing/2014/main" id="{442A327E-26B6-E600-E5CF-EC52E94AA324}"/>
                    </a:ext>
                  </a:extLst>
                </p:cNvPr>
                <p:cNvSpPr>
                  <a:spLocks noChangeShapeType="1"/>
                </p:cNvSpPr>
                <p:nvPr/>
              </p:nvSpPr>
              <p:spPr bwMode="auto">
                <a:xfrm>
                  <a:off x="6028736" y="5472653"/>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83" name="Line 380">
                  <a:extLst>
                    <a:ext uri="{FF2B5EF4-FFF2-40B4-BE49-F238E27FC236}">
                      <a16:creationId xmlns:a16="http://schemas.microsoft.com/office/drawing/2014/main" id="{444220B4-59C3-930A-3BE9-549535C3D9BA}"/>
                    </a:ext>
                  </a:extLst>
                </p:cNvPr>
                <p:cNvSpPr>
                  <a:spLocks noChangeShapeType="1"/>
                </p:cNvSpPr>
                <p:nvPr/>
              </p:nvSpPr>
              <p:spPr bwMode="auto">
                <a:xfrm>
                  <a:off x="6400270" y="5472653"/>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84" name="Line 381">
                  <a:extLst>
                    <a:ext uri="{FF2B5EF4-FFF2-40B4-BE49-F238E27FC236}">
                      <a16:creationId xmlns:a16="http://schemas.microsoft.com/office/drawing/2014/main" id="{ADDD2333-D533-45C3-73C0-334F6C675C16}"/>
                    </a:ext>
                  </a:extLst>
                </p:cNvPr>
                <p:cNvSpPr>
                  <a:spLocks noChangeShapeType="1"/>
                </p:cNvSpPr>
                <p:nvPr/>
              </p:nvSpPr>
              <p:spPr bwMode="auto">
                <a:xfrm>
                  <a:off x="6765734" y="5472653"/>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85" name="Line 382">
                  <a:extLst>
                    <a:ext uri="{FF2B5EF4-FFF2-40B4-BE49-F238E27FC236}">
                      <a16:creationId xmlns:a16="http://schemas.microsoft.com/office/drawing/2014/main" id="{E39E5059-CB53-07B2-9F06-A69A7C105617}"/>
                    </a:ext>
                  </a:extLst>
                </p:cNvPr>
                <p:cNvSpPr>
                  <a:spLocks noChangeShapeType="1"/>
                </p:cNvSpPr>
                <p:nvPr/>
              </p:nvSpPr>
              <p:spPr bwMode="auto">
                <a:xfrm>
                  <a:off x="7131198" y="5472653"/>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86" name="Line 383">
                  <a:extLst>
                    <a:ext uri="{FF2B5EF4-FFF2-40B4-BE49-F238E27FC236}">
                      <a16:creationId xmlns:a16="http://schemas.microsoft.com/office/drawing/2014/main" id="{599DC46E-1294-8528-0D3C-3B84886E1DD0}"/>
                    </a:ext>
                  </a:extLst>
                </p:cNvPr>
                <p:cNvSpPr>
                  <a:spLocks noChangeShapeType="1"/>
                </p:cNvSpPr>
                <p:nvPr/>
              </p:nvSpPr>
              <p:spPr bwMode="auto">
                <a:xfrm>
                  <a:off x="7496662" y="5472653"/>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87" name="Line 384">
                  <a:extLst>
                    <a:ext uri="{FF2B5EF4-FFF2-40B4-BE49-F238E27FC236}">
                      <a16:creationId xmlns:a16="http://schemas.microsoft.com/office/drawing/2014/main" id="{152EEC8F-E8C0-84CF-3D79-F59C6FE641DF}"/>
                    </a:ext>
                  </a:extLst>
                </p:cNvPr>
                <p:cNvSpPr>
                  <a:spLocks noChangeShapeType="1"/>
                </p:cNvSpPr>
                <p:nvPr/>
              </p:nvSpPr>
              <p:spPr bwMode="auto">
                <a:xfrm>
                  <a:off x="7862125" y="5472653"/>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88" name="Line 385">
                  <a:extLst>
                    <a:ext uri="{FF2B5EF4-FFF2-40B4-BE49-F238E27FC236}">
                      <a16:creationId xmlns:a16="http://schemas.microsoft.com/office/drawing/2014/main" id="{DB7EF9E7-D7A8-3819-5485-1FA1D5346942}"/>
                    </a:ext>
                  </a:extLst>
                </p:cNvPr>
                <p:cNvSpPr>
                  <a:spLocks noChangeShapeType="1"/>
                </p:cNvSpPr>
                <p:nvPr/>
              </p:nvSpPr>
              <p:spPr bwMode="auto">
                <a:xfrm>
                  <a:off x="8233660" y="5472653"/>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89" name="Rectangle 386">
                  <a:extLst>
                    <a:ext uri="{FF2B5EF4-FFF2-40B4-BE49-F238E27FC236}">
                      <a16:creationId xmlns:a16="http://schemas.microsoft.com/office/drawing/2014/main" id="{0AD0F6BC-AC66-01F8-0370-10C382A37CF1}"/>
                    </a:ext>
                  </a:extLst>
                </p:cNvPr>
                <p:cNvSpPr>
                  <a:spLocks noChangeArrowheads="1"/>
                </p:cNvSpPr>
                <p:nvPr/>
              </p:nvSpPr>
              <p:spPr bwMode="auto">
                <a:xfrm>
                  <a:off x="5971670" y="5620781"/>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90" name="Rectangle 387">
                  <a:extLst>
                    <a:ext uri="{FF2B5EF4-FFF2-40B4-BE49-F238E27FC236}">
                      <a16:creationId xmlns:a16="http://schemas.microsoft.com/office/drawing/2014/main" id="{25ACC76E-74F9-69E1-C524-3F084A9412A3}"/>
                    </a:ext>
                  </a:extLst>
                </p:cNvPr>
                <p:cNvSpPr>
                  <a:spLocks noChangeArrowheads="1"/>
                </p:cNvSpPr>
                <p:nvPr/>
              </p:nvSpPr>
              <p:spPr bwMode="auto">
                <a:xfrm>
                  <a:off x="6311636" y="5620781"/>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91" name="Rectangle 388">
                  <a:extLst>
                    <a:ext uri="{FF2B5EF4-FFF2-40B4-BE49-F238E27FC236}">
                      <a16:creationId xmlns:a16="http://schemas.microsoft.com/office/drawing/2014/main" id="{41E9B537-18EF-71DC-EB2C-FE8EC362B921}"/>
                    </a:ext>
                  </a:extLst>
                </p:cNvPr>
                <p:cNvSpPr>
                  <a:spLocks noChangeArrowheads="1"/>
                </p:cNvSpPr>
                <p:nvPr/>
              </p:nvSpPr>
              <p:spPr bwMode="auto">
                <a:xfrm>
                  <a:off x="6677100" y="5620781"/>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20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92" name="Rectangle 389">
                  <a:extLst>
                    <a:ext uri="{FF2B5EF4-FFF2-40B4-BE49-F238E27FC236}">
                      <a16:creationId xmlns:a16="http://schemas.microsoft.com/office/drawing/2014/main" id="{79764C3F-57D3-C75C-8091-E0D40E066CD6}"/>
                    </a:ext>
                  </a:extLst>
                </p:cNvPr>
                <p:cNvSpPr>
                  <a:spLocks noChangeArrowheads="1"/>
                </p:cNvSpPr>
                <p:nvPr/>
              </p:nvSpPr>
              <p:spPr bwMode="auto">
                <a:xfrm>
                  <a:off x="7042564" y="5620781"/>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30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93" name="Rectangle 390">
                  <a:extLst>
                    <a:ext uri="{FF2B5EF4-FFF2-40B4-BE49-F238E27FC236}">
                      <a16:creationId xmlns:a16="http://schemas.microsoft.com/office/drawing/2014/main" id="{E5DB2E0B-D652-CCCC-74C6-6098BF748682}"/>
                    </a:ext>
                  </a:extLst>
                </p:cNvPr>
                <p:cNvSpPr>
                  <a:spLocks noChangeArrowheads="1"/>
                </p:cNvSpPr>
                <p:nvPr/>
              </p:nvSpPr>
              <p:spPr bwMode="auto">
                <a:xfrm>
                  <a:off x="7408027" y="5620781"/>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40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94" name="Rectangle 391">
                  <a:extLst>
                    <a:ext uri="{FF2B5EF4-FFF2-40B4-BE49-F238E27FC236}">
                      <a16:creationId xmlns:a16="http://schemas.microsoft.com/office/drawing/2014/main" id="{1C25B105-2B4B-85AC-2376-FC5F7AD4DB69}"/>
                    </a:ext>
                  </a:extLst>
                </p:cNvPr>
                <p:cNvSpPr>
                  <a:spLocks noChangeArrowheads="1"/>
                </p:cNvSpPr>
                <p:nvPr/>
              </p:nvSpPr>
              <p:spPr bwMode="auto">
                <a:xfrm>
                  <a:off x="7773491" y="5620781"/>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50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95" name="Rectangle 392">
                  <a:extLst>
                    <a:ext uri="{FF2B5EF4-FFF2-40B4-BE49-F238E27FC236}">
                      <a16:creationId xmlns:a16="http://schemas.microsoft.com/office/drawing/2014/main" id="{5E539CDD-9C37-BE1B-E795-27A5F41C6D39}"/>
                    </a:ext>
                  </a:extLst>
                </p:cNvPr>
                <p:cNvSpPr>
                  <a:spLocks noChangeArrowheads="1"/>
                </p:cNvSpPr>
                <p:nvPr/>
              </p:nvSpPr>
              <p:spPr bwMode="auto">
                <a:xfrm>
                  <a:off x="8145026" y="5620781"/>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60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96" name="Line 393">
                  <a:extLst>
                    <a:ext uri="{FF2B5EF4-FFF2-40B4-BE49-F238E27FC236}">
                      <a16:creationId xmlns:a16="http://schemas.microsoft.com/office/drawing/2014/main" id="{75B3C0A6-8653-9DB1-90F2-41147698F8E9}"/>
                    </a:ext>
                  </a:extLst>
                </p:cNvPr>
                <p:cNvSpPr>
                  <a:spLocks noChangeShapeType="1"/>
                </p:cNvSpPr>
                <p:nvPr/>
              </p:nvSpPr>
              <p:spPr bwMode="auto">
                <a:xfrm flipV="1">
                  <a:off x="5942530" y="3644120"/>
                  <a:ext cx="0" cy="1759325"/>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97" name="Line 394">
                  <a:extLst>
                    <a:ext uri="{FF2B5EF4-FFF2-40B4-BE49-F238E27FC236}">
                      <a16:creationId xmlns:a16="http://schemas.microsoft.com/office/drawing/2014/main" id="{871D6D7B-65EC-861C-282C-4AF76184F994}"/>
                    </a:ext>
                  </a:extLst>
                </p:cNvPr>
                <p:cNvSpPr>
                  <a:spLocks noChangeShapeType="1"/>
                </p:cNvSpPr>
                <p:nvPr/>
              </p:nvSpPr>
              <p:spPr bwMode="auto">
                <a:xfrm flipH="1">
                  <a:off x="5874537" y="5403446"/>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98" name="Line 395">
                  <a:extLst>
                    <a:ext uri="{FF2B5EF4-FFF2-40B4-BE49-F238E27FC236}">
                      <a16:creationId xmlns:a16="http://schemas.microsoft.com/office/drawing/2014/main" id="{2FD7C889-C63D-2369-A675-5DB1F9B66AF5}"/>
                    </a:ext>
                  </a:extLst>
                </p:cNvPr>
                <p:cNvSpPr>
                  <a:spLocks noChangeShapeType="1"/>
                </p:cNvSpPr>
                <p:nvPr/>
              </p:nvSpPr>
              <p:spPr bwMode="auto">
                <a:xfrm flipH="1">
                  <a:off x="5874537" y="5048909"/>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99" name="Line 396">
                  <a:extLst>
                    <a:ext uri="{FF2B5EF4-FFF2-40B4-BE49-F238E27FC236}">
                      <a16:creationId xmlns:a16="http://schemas.microsoft.com/office/drawing/2014/main" id="{2123C260-7F77-421C-707D-AC9D56481882}"/>
                    </a:ext>
                  </a:extLst>
                </p:cNvPr>
                <p:cNvSpPr>
                  <a:spLocks noChangeShapeType="1"/>
                </p:cNvSpPr>
                <p:nvPr/>
              </p:nvSpPr>
              <p:spPr bwMode="auto">
                <a:xfrm flipH="1">
                  <a:off x="5874537" y="4700444"/>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00" name="Line 397">
                  <a:extLst>
                    <a:ext uri="{FF2B5EF4-FFF2-40B4-BE49-F238E27FC236}">
                      <a16:creationId xmlns:a16="http://schemas.microsoft.com/office/drawing/2014/main" id="{C8B5D661-84AD-2CD2-B288-662E2ADE9F77}"/>
                    </a:ext>
                  </a:extLst>
                </p:cNvPr>
                <p:cNvSpPr>
                  <a:spLocks noChangeShapeType="1"/>
                </p:cNvSpPr>
                <p:nvPr/>
              </p:nvSpPr>
              <p:spPr bwMode="auto">
                <a:xfrm flipH="1">
                  <a:off x="5874537" y="4347122"/>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01" name="Line 398">
                  <a:extLst>
                    <a:ext uri="{FF2B5EF4-FFF2-40B4-BE49-F238E27FC236}">
                      <a16:creationId xmlns:a16="http://schemas.microsoft.com/office/drawing/2014/main" id="{4C050C31-0F0B-E3AD-D086-154263085F16}"/>
                    </a:ext>
                  </a:extLst>
                </p:cNvPr>
                <p:cNvSpPr>
                  <a:spLocks noChangeShapeType="1"/>
                </p:cNvSpPr>
                <p:nvPr/>
              </p:nvSpPr>
              <p:spPr bwMode="auto">
                <a:xfrm flipH="1">
                  <a:off x="5874537" y="3997442"/>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02" name="Line 399">
                  <a:extLst>
                    <a:ext uri="{FF2B5EF4-FFF2-40B4-BE49-F238E27FC236}">
                      <a16:creationId xmlns:a16="http://schemas.microsoft.com/office/drawing/2014/main" id="{385EFE99-AB47-0A84-3DD0-3F3657FB9C3C}"/>
                    </a:ext>
                  </a:extLst>
                </p:cNvPr>
                <p:cNvSpPr>
                  <a:spLocks noChangeShapeType="1"/>
                </p:cNvSpPr>
                <p:nvPr/>
              </p:nvSpPr>
              <p:spPr bwMode="auto">
                <a:xfrm flipH="1">
                  <a:off x="5874541" y="3644120"/>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03" name="Rectangle 400">
                  <a:extLst>
                    <a:ext uri="{FF2B5EF4-FFF2-40B4-BE49-F238E27FC236}">
                      <a16:creationId xmlns:a16="http://schemas.microsoft.com/office/drawing/2014/main" id="{0551831C-6210-CE57-AA6D-FC6C3C0D533C}"/>
                    </a:ext>
                  </a:extLst>
                </p:cNvPr>
                <p:cNvSpPr>
                  <a:spLocks noChangeArrowheads="1"/>
                </p:cNvSpPr>
                <p:nvPr/>
              </p:nvSpPr>
              <p:spPr bwMode="auto">
                <a:xfrm>
                  <a:off x="5594064" y="5352451"/>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604" name="Rectangle 401">
                  <a:extLst>
                    <a:ext uri="{FF2B5EF4-FFF2-40B4-BE49-F238E27FC236}">
                      <a16:creationId xmlns:a16="http://schemas.microsoft.com/office/drawing/2014/main" id="{3C97C475-C21F-7B0B-0BEF-ED5C9013B32C}"/>
                    </a:ext>
                  </a:extLst>
                </p:cNvPr>
                <p:cNvSpPr>
                  <a:spLocks noChangeArrowheads="1"/>
                </p:cNvSpPr>
                <p:nvPr/>
              </p:nvSpPr>
              <p:spPr bwMode="auto">
                <a:xfrm>
                  <a:off x="5594064" y="4997915"/>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605" name="Rectangle 402">
                  <a:extLst>
                    <a:ext uri="{FF2B5EF4-FFF2-40B4-BE49-F238E27FC236}">
                      <a16:creationId xmlns:a16="http://schemas.microsoft.com/office/drawing/2014/main" id="{0B5FC523-B919-5D63-2547-F6B2B0CF8FEB}"/>
                    </a:ext>
                  </a:extLst>
                </p:cNvPr>
                <p:cNvSpPr>
                  <a:spLocks noChangeArrowheads="1"/>
                </p:cNvSpPr>
                <p:nvPr/>
              </p:nvSpPr>
              <p:spPr bwMode="auto">
                <a:xfrm>
                  <a:off x="5594064" y="4649449"/>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606" name="Rectangle 403">
                  <a:extLst>
                    <a:ext uri="{FF2B5EF4-FFF2-40B4-BE49-F238E27FC236}">
                      <a16:creationId xmlns:a16="http://schemas.microsoft.com/office/drawing/2014/main" id="{CF5E437E-AB04-E401-CAF0-DB3C4BA3F71B}"/>
                    </a:ext>
                  </a:extLst>
                </p:cNvPr>
                <p:cNvSpPr>
                  <a:spLocks noChangeArrowheads="1"/>
                </p:cNvSpPr>
                <p:nvPr/>
              </p:nvSpPr>
              <p:spPr bwMode="auto">
                <a:xfrm>
                  <a:off x="5594064" y="4294913"/>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607" name="Rectangle 404">
                  <a:extLst>
                    <a:ext uri="{FF2B5EF4-FFF2-40B4-BE49-F238E27FC236}">
                      <a16:creationId xmlns:a16="http://schemas.microsoft.com/office/drawing/2014/main" id="{F84F4029-E53E-2283-BFB1-7E17DA9D9C01}"/>
                    </a:ext>
                  </a:extLst>
                </p:cNvPr>
                <p:cNvSpPr>
                  <a:spLocks noChangeArrowheads="1"/>
                </p:cNvSpPr>
                <p:nvPr/>
              </p:nvSpPr>
              <p:spPr bwMode="auto">
                <a:xfrm>
                  <a:off x="5594064" y="3946448"/>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0.8</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608" name="Rectangle 405">
                  <a:extLst>
                    <a:ext uri="{FF2B5EF4-FFF2-40B4-BE49-F238E27FC236}">
                      <a16:creationId xmlns:a16="http://schemas.microsoft.com/office/drawing/2014/main" id="{9B05E9A2-597A-162D-6102-865303C1975A}"/>
                    </a:ext>
                  </a:extLst>
                </p:cNvPr>
                <p:cNvSpPr>
                  <a:spLocks noChangeArrowheads="1"/>
                </p:cNvSpPr>
                <p:nvPr/>
              </p:nvSpPr>
              <p:spPr bwMode="auto">
                <a:xfrm>
                  <a:off x="5591207" y="3597626"/>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dirty="0">
                      <a:ln>
                        <a:noFill/>
                      </a:ln>
                      <a:solidFill>
                        <a:srgbClr val="000000"/>
                      </a:solidFill>
                      <a:effectLst/>
                      <a:latin typeface="Arial" panose="020B0604020202020204" pitchFamily="34" charset="0"/>
                    </a:rPr>
                    <a:t>1.0</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609" name="Freeform 406">
                  <a:extLst>
                    <a:ext uri="{FF2B5EF4-FFF2-40B4-BE49-F238E27FC236}">
                      <a16:creationId xmlns:a16="http://schemas.microsoft.com/office/drawing/2014/main" id="{214787A8-2698-4396-E8B7-3C0BE712E604}"/>
                    </a:ext>
                  </a:extLst>
                </p:cNvPr>
                <p:cNvSpPr>
                  <a:spLocks/>
                </p:cNvSpPr>
                <p:nvPr/>
              </p:nvSpPr>
              <p:spPr bwMode="auto">
                <a:xfrm>
                  <a:off x="5942530" y="3574913"/>
                  <a:ext cx="2377336" cy="1897740"/>
                </a:xfrm>
                <a:custGeom>
                  <a:avLst/>
                  <a:gdLst>
                    <a:gd name="T0" fmla="*/ 0 w 416"/>
                    <a:gd name="T1" fmla="*/ 0 h 332"/>
                    <a:gd name="T2" fmla="*/ 0 w 416"/>
                    <a:gd name="T3" fmla="*/ 332 h 332"/>
                    <a:gd name="T4" fmla="*/ 416 w 416"/>
                    <a:gd name="T5" fmla="*/ 332 h 332"/>
                  </a:gdLst>
                  <a:ahLst/>
                  <a:cxnLst>
                    <a:cxn ang="0">
                      <a:pos x="T0" y="T1"/>
                    </a:cxn>
                    <a:cxn ang="0">
                      <a:pos x="T2" y="T3"/>
                    </a:cxn>
                    <a:cxn ang="0">
                      <a:pos x="T4" y="T5"/>
                    </a:cxn>
                  </a:cxnLst>
                  <a:rect l="0" t="0" r="r" b="b"/>
                  <a:pathLst>
                    <a:path w="416" h="332">
                      <a:moveTo>
                        <a:pt x="0" y="0"/>
                      </a:moveTo>
                      <a:lnTo>
                        <a:pt x="0" y="332"/>
                      </a:lnTo>
                      <a:lnTo>
                        <a:pt x="416" y="332"/>
                      </a:lnTo>
                    </a:path>
                  </a:pathLst>
                </a:custGeom>
                <a:noFill/>
                <a:ln w="222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10" name="Rectangle 407">
                  <a:extLst>
                    <a:ext uri="{FF2B5EF4-FFF2-40B4-BE49-F238E27FC236}">
                      <a16:creationId xmlns:a16="http://schemas.microsoft.com/office/drawing/2014/main" id="{179C14AD-DFFF-5B6C-8D75-C55253F5FDB2}"/>
                    </a:ext>
                  </a:extLst>
                </p:cNvPr>
                <p:cNvSpPr>
                  <a:spLocks noChangeArrowheads="1"/>
                </p:cNvSpPr>
                <p:nvPr/>
              </p:nvSpPr>
              <p:spPr bwMode="auto">
                <a:xfrm>
                  <a:off x="6446408" y="5825975"/>
                  <a:ext cx="1369579"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Follow-up period (months)</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611" name="Rectangle 408">
                  <a:extLst>
                    <a:ext uri="{FF2B5EF4-FFF2-40B4-BE49-F238E27FC236}">
                      <a16:creationId xmlns:a16="http://schemas.microsoft.com/office/drawing/2014/main" id="{7498FC74-6643-8E26-50CA-4AFB0B59D2F4}"/>
                    </a:ext>
                  </a:extLst>
                </p:cNvPr>
                <p:cNvSpPr>
                  <a:spLocks noChangeArrowheads="1"/>
                </p:cNvSpPr>
                <p:nvPr/>
              </p:nvSpPr>
              <p:spPr bwMode="auto">
                <a:xfrm rot="16200000">
                  <a:off x="5207377" y="4449112"/>
                  <a:ext cx="274401"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PFS</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612" name="Freeform 409">
                  <a:extLst>
                    <a:ext uri="{FF2B5EF4-FFF2-40B4-BE49-F238E27FC236}">
                      <a16:creationId xmlns:a16="http://schemas.microsoft.com/office/drawing/2014/main" id="{81922803-E630-9D2C-8937-3C20F8C7EA96}"/>
                    </a:ext>
                  </a:extLst>
                </p:cNvPr>
                <p:cNvSpPr>
                  <a:spLocks/>
                </p:cNvSpPr>
                <p:nvPr/>
              </p:nvSpPr>
              <p:spPr bwMode="auto">
                <a:xfrm>
                  <a:off x="6028736" y="3644120"/>
                  <a:ext cx="2113862" cy="1651265"/>
                </a:xfrm>
                <a:custGeom>
                  <a:avLst/>
                  <a:gdLst>
                    <a:gd name="T0" fmla="*/ 2 w 370"/>
                    <a:gd name="T1" fmla="*/ 0 h 289"/>
                    <a:gd name="T2" fmla="*/ 3 w 370"/>
                    <a:gd name="T3" fmla="*/ 4 h 289"/>
                    <a:gd name="T4" fmla="*/ 4 w 370"/>
                    <a:gd name="T5" fmla="*/ 7 h 289"/>
                    <a:gd name="T6" fmla="*/ 5 w 370"/>
                    <a:gd name="T7" fmla="*/ 11 h 289"/>
                    <a:gd name="T8" fmla="*/ 6 w 370"/>
                    <a:gd name="T9" fmla="*/ 14 h 289"/>
                    <a:gd name="T10" fmla="*/ 8 w 370"/>
                    <a:gd name="T11" fmla="*/ 18 h 289"/>
                    <a:gd name="T12" fmla="*/ 9 w 370"/>
                    <a:gd name="T13" fmla="*/ 25 h 289"/>
                    <a:gd name="T14" fmla="*/ 9 w 370"/>
                    <a:gd name="T15" fmla="*/ 29 h 289"/>
                    <a:gd name="T16" fmla="*/ 11 w 370"/>
                    <a:gd name="T17" fmla="*/ 32 h 289"/>
                    <a:gd name="T18" fmla="*/ 11 w 370"/>
                    <a:gd name="T19" fmla="*/ 44 h 289"/>
                    <a:gd name="T20" fmla="*/ 12 w 370"/>
                    <a:gd name="T21" fmla="*/ 48 h 289"/>
                    <a:gd name="T22" fmla="*/ 12 w 370"/>
                    <a:gd name="T23" fmla="*/ 56 h 289"/>
                    <a:gd name="T24" fmla="*/ 12 w 370"/>
                    <a:gd name="T25" fmla="*/ 60 h 289"/>
                    <a:gd name="T26" fmla="*/ 14 w 370"/>
                    <a:gd name="T27" fmla="*/ 64 h 289"/>
                    <a:gd name="T28" fmla="*/ 14 w 370"/>
                    <a:gd name="T29" fmla="*/ 71 h 289"/>
                    <a:gd name="T30" fmla="*/ 15 w 370"/>
                    <a:gd name="T31" fmla="*/ 75 h 289"/>
                    <a:gd name="T32" fmla="*/ 16 w 370"/>
                    <a:gd name="T33" fmla="*/ 79 h 289"/>
                    <a:gd name="T34" fmla="*/ 16 w 370"/>
                    <a:gd name="T35" fmla="*/ 87 h 289"/>
                    <a:gd name="T36" fmla="*/ 17 w 370"/>
                    <a:gd name="T37" fmla="*/ 91 h 289"/>
                    <a:gd name="T38" fmla="*/ 18 w 370"/>
                    <a:gd name="T39" fmla="*/ 95 h 289"/>
                    <a:gd name="T40" fmla="*/ 18 w 370"/>
                    <a:gd name="T41" fmla="*/ 99 h 289"/>
                    <a:gd name="T42" fmla="*/ 19 w 370"/>
                    <a:gd name="T43" fmla="*/ 107 h 289"/>
                    <a:gd name="T44" fmla="*/ 20 w 370"/>
                    <a:gd name="T45" fmla="*/ 111 h 289"/>
                    <a:gd name="T46" fmla="*/ 22 w 370"/>
                    <a:gd name="T47" fmla="*/ 115 h 289"/>
                    <a:gd name="T48" fmla="*/ 22 w 370"/>
                    <a:gd name="T49" fmla="*/ 119 h 289"/>
                    <a:gd name="T50" fmla="*/ 26 w 370"/>
                    <a:gd name="T51" fmla="*/ 127 h 289"/>
                    <a:gd name="T52" fmla="*/ 28 w 370"/>
                    <a:gd name="T53" fmla="*/ 131 h 289"/>
                    <a:gd name="T54" fmla="*/ 30 w 370"/>
                    <a:gd name="T55" fmla="*/ 135 h 289"/>
                    <a:gd name="T56" fmla="*/ 31 w 370"/>
                    <a:gd name="T57" fmla="*/ 139 h 289"/>
                    <a:gd name="T58" fmla="*/ 33 w 370"/>
                    <a:gd name="T59" fmla="*/ 143 h 289"/>
                    <a:gd name="T60" fmla="*/ 33 w 370"/>
                    <a:gd name="T61" fmla="*/ 147 h 289"/>
                    <a:gd name="T62" fmla="*/ 34 w 370"/>
                    <a:gd name="T63" fmla="*/ 155 h 289"/>
                    <a:gd name="T64" fmla="*/ 43 w 370"/>
                    <a:gd name="T65" fmla="*/ 159 h 289"/>
                    <a:gd name="T66" fmla="*/ 47 w 370"/>
                    <a:gd name="T67" fmla="*/ 167 h 289"/>
                    <a:gd name="T68" fmla="*/ 53 w 370"/>
                    <a:gd name="T69" fmla="*/ 172 h 289"/>
                    <a:gd name="T70" fmla="*/ 54 w 370"/>
                    <a:gd name="T71" fmla="*/ 176 h 289"/>
                    <a:gd name="T72" fmla="*/ 54 w 370"/>
                    <a:gd name="T73" fmla="*/ 181 h 289"/>
                    <a:gd name="T74" fmla="*/ 61 w 370"/>
                    <a:gd name="T75" fmla="*/ 186 h 289"/>
                    <a:gd name="T76" fmla="*/ 65 w 370"/>
                    <a:gd name="T77" fmla="*/ 191 h 289"/>
                    <a:gd name="T78" fmla="*/ 67 w 370"/>
                    <a:gd name="T79" fmla="*/ 195 h 289"/>
                    <a:gd name="T80" fmla="*/ 68 w 370"/>
                    <a:gd name="T81" fmla="*/ 200 h 289"/>
                    <a:gd name="T82" fmla="*/ 73 w 370"/>
                    <a:gd name="T83" fmla="*/ 205 h 289"/>
                    <a:gd name="T84" fmla="*/ 74 w 370"/>
                    <a:gd name="T85" fmla="*/ 210 h 289"/>
                    <a:gd name="T86" fmla="*/ 74 w 370"/>
                    <a:gd name="T87" fmla="*/ 215 h 289"/>
                    <a:gd name="T88" fmla="*/ 77 w 370"/>
                    <a:gd name="T89" fmla="*/ 220 h 289"/>
                    <a:gd name="T90" fmla="*/ 79 w 370"/>
                    <a:gd name="T91" fmla="*/ 225 h 289"/>
                    <a:gd name="T92" fmla="*/ 83 w 370"/>
                    <a:gd name="T93" fmla="*/ 230 h 289"/>
                    <a:gd name="T94" fmla="*/ 106 w 370"/>
                    <a:gd name="T95" fmla="*/ 235 h 289"/>
                    <a:gd name="T96" fmla="*/ 113 w 370"/>
                    <a:gd name="T97" fmla="*/ 241 h 289"/>
                    <a:gd name="T98" fmla="*/ 136 w 370"/>
                    <a:gd name="T99" fmla="*/ 246 h 289"/>
                    <a:gd name="T100" fmla="*/ 150 w 370"/>
                    <a:gd name="T101" fmla="*/ 253 h 289"/>
                    <a:gd name="T102" fmla="*/ 180 w 370"/>
                    <a:gd name="T103" fmla="*/ 260 h 289"/>
                    <a:gd name="T104" fmla="*/ 288 w 370"/>
                    <a:gd name="T105" fmla="*/ 270 h 289"/>
                    <a:gd name="T106" fmla="*/ 370 w 370"/>
                    <a:gd name="T107"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0" h="289">
                      <a:moveTo>
                        <a:pt x="0" y="0"/>
                      </a:moveTo>
                      <a:lnTo>
                        <a:pt x="2" y="0"/>
                      </a:lnTo>
                      <a:lnTo>
                        <a:pt x="2" y="4"/>
                      </a:lnTo>
                      <a:lnTo>
                        <a:pt x="3" y="4"/>
                      </a:lnTo>
                      <a:lnTo>
                        <a:pt x="3" y="7"/>
                      </a:lnTo>
                      <a:lnTo>
                        <a:pt x="4" y="7"/>
                      </a:lnTo>
                      <a:lnTo>
                        <a:pt x="4" y="11"/>
                      </a:lnTo>
                      <a:lnTo>
                        <a:pt x="5" y="11"/>
                      </a:lnTo>
                      <a:lnTo>
                        <a:pt x="5" y="14"/>
                      </a:lnTo>
                      <a:lnTo>
                        <a:pt x="6" y="14"/>
                      </a:lnTo>
                      <a:lnTo>
                        <a:pt x="6" y="18"/>
                      </a:lnTo>
                      <a:lnTo>
                        <a:pt x="8" y="18"/>
                      </a:lnTo>
                      <a:lnTo>
                        <a:pt x="8" y="25"/>
                      </a:lnTo>
                      <a:lnTo>
                        <a:pt x="9" y="25"/>
                      </a:lnTo>
                      <a:lnTo>
                        <a:pt x="9" y="29"/>
                      </a:lnTo>
                      <a:lnTo>
                        <a:pt x="9" y="29"/>
                      </a:lnTo>
                      <a:lnTo>
                        <a:pt x="9" y="32"/>
                      </a:lnTo>
                      <a:lnTo>
                        <a:pt x="11" y="32"/>
                      </a:lnTo>
                      <a:lnTo>
                        <a:pt x="11" y="44"/>
                      </a:lnTo>
                      <a:lnTo>
                        <a:pt x="11" y="44"/>
                      </a:lnTo>
                      <a:lnTo>
                        <a:pt x="11" y="48"/>
                      </a:lnTo>
                      <a:lnTo>
                        <a:pt x="12" y="48"/>
                      </a:lnTo>
                      <a:lnTo>
                        <a:pt x="12" y="56"/>
                      </a:lnTo>
                      <a:lnTo>
                        <a:pt x="12" y="56"/>
                      </a:lnTo>
                      <a:lnTo>
                        <a:pt x="12" y="60"/>
                      </a:lnTo>
                      <a:lnTo>
                        <a:pt x="12" y="60"/>
                      </a:lnTo>
                      <a:lnTo>
                        <a:pt x="12" y="64"/>
                      </a:lnTo>
                      <a:lnTo>
                        <a:pt x="14" y="64"/>
                      </a:lnTo>
                      <a:lnTo>
                        <a:pt x="14" y="71"/>
                      </a:lnTo>
                      <a:lnTo>
                        <a:pt x="14" y="71"/>
                      </a:lnTo>
                      <a:lnTo>
                        <a:pt x="14" y="75"/>
                      </a:lnTo>
                      <a:lnTo>
                        <a:pt x="15" y="75"/>
                      </a:lnTo>
                      <a:lnTo>
                        <a:pt x="15" y="79"/>
                      </a:lnTo>
                      <a:lnTo>
                        <a:pt x="16" y="79"/>
                      </a:lnTo>
                      <a:lnTo>
                        <a:pt x="16" y="87"/>
                      </a:lnTo>
                      <a:lnTo>
                        <a:pt x="16" y="87"/>
                      </a:lnTo>
                      <a:lnTo>
                        <a:pt x="16" y="91"/>
                      </a:lnTo>
                      <a:lnTo>
                        <a:pt x="17" y="91"/>
                      </a:lnTo>
                      <a:lnTo>
                        <a:pt x="17" y="95"/>
                      </a:lnTo>
                      <a:lnTo>
                        <a:pt x="18" y="95"/>
                      </a:lnTo>
                      <a:lnTo>
                        <a:pt x="18" y="99"/>
                      </a:lnTo>
                      <a:lnTo>
                        <a:pt x="18" y="99"/>
                      </a:lnTo>
                      <a:lnTo>
                        <a:pt x="18" y="107"/>
                      </a:lnTo>
                      <a:lnTo>
                        <a:pt x="19" y="107"/>
                      </a:lnTo>
                      <a:lnTo>
                        <a:pt x="19" y="111"/>
                      </a:lnTo>
                      <a:lnTo>
                        <a:pt x="20" y="111"/>
                      </a:lnTo>
                      <a:lnTo>
                        <a:pt x="20" y="115"/>
                      </a:lnTo>
                      <a:lnTo>
                        <a:pt x="22" y="115"/>
                      </a:lnTo>
                      <a:lnTo>
                        <a:pt x="22" y="119"/>
                      </a:lnTo>
                      <a:lnTo>
                        <a:pt x="22" y="119"/>
                      </a:lnTo>
                      <a:lnTo>
                        <a:pt x="22" y="127"/>
                      </a:lnTo>
                      <a:lnTo>
                        <a:pt x="26" y="127"/>
                      </a:lnTo>
                      <a:lnTo>
                        <a:pt x="26" y="131"/>
                      </a:lnTo>
                      <a:lnTo>
                        <a:pt x="28" y="131"/>
                      </a:lnTo>
                      <a:lnTo>
                        <a:pt x="28" y="135"/>
                      </a:lnTo>
                      <a:lnTo>
                        <a:pt x="30" y="135"/>
                      </a:lnTo>
                      <a:lnTo>
                        <a:pt x="30" y="139"/>
                      </a:lnTo>
                      <a:lnTo>
                        <a:pt x="31" y="139"/>
                      </a:lnTo>
                      <a:lnTo>
                        <a:pt x="31" y="143"/>
                      </a:lnTo>
                      <a:lnTo>
                        <a:pt x="33" y="143"/>
                      </a:lnTo>
                      <a:lnTo>
                        <a:pt x="33" y="147"/>
                      </a:lnTo>
                      <a:lnTo>
                        <a:pt x="33" y="147"/>
                      </a:lnTo>
                      <a:lnTo>
                        <a:pt x="33" y="155"/>
                      </a:lnTo>
                      <a:lnTo>
                        <a:pt x="34" y="155"/>
                      </a:lnTo>
                      <a:lnTo>
                        <a:pt x="34" y="159"/>
                      </a:lnTo>
                      <a:lnTo>
                        <a:pt x="43" y="159"/>
                      </a:lnTo>
                      <a:lnTo>
                        <a:pt x="43" y="167"/>
                      </a:lnTo>
                      <a:lnTo>
                        <a:pt x="47" y="167"/>
                      </a:lnTo>
                      <a:lnTo>
                        <a:pt x="47" y="172"/>
                      </a:lnTo>
                      <a:lnTo>
                        <a:pt x="53" y="172"/>
                      </a:lnTo>
                      <a:lnTo>
                        <a:pt x="53" y="176"/>
                      </a:lnTo>
                      <a:lnTo>
                        <a:pt x="54" y="176"/>
                      </a:lnTo>
                      <a:lnTo>
                        <a:pt x="54" y="181"/>
                      </a:lnTo>
                      <a:lnTo>
                        <a:pt x="54" y="181"/>
                      </a:lnTo>
                      <a:lnTo>
                        <a:pt x="54" y="186"/>
                      </a:lnTo>
                      <a:lnTo>
                        <a:pt x="61" y="186"/>
                      </a:lnTo>
                      <a:lnTo>
                        <a:pt x="61" y="191"/>
                      </a:lnTo>
                      <a:lnTo>
                        <a:pt x="65" y="191"/>
                      </a:lnTo>
                      <a:lnTo>
                        <a:pt x="65" y="195"/>
                      </a:lnTo>
                      <a:lnTo>
                        <a:pt x="67" y="195"/>
                      </a:lnTo>
                      <a:lnTo>
                        <a:pt x="67" y="200"/>
                      </a:lnTo>
                      <a:lnTo>
                        <a:pt x="68" y="200"/>
                      </a:lnTo>
                      <a:lnTo>
                        <a:pt x="68" y="205"/>
                      </a:lnTo>
                      <a:lnTo>
                        <a:pt x="73" y="205"/>
                      </a:lnTo>
                      <a:lnTo>
                        <a:pt x="73" y="210"/>
                      </a:lnTo>
                      <a:lnTo>
                        <a:pt x="74" y="210"/>
                      </a:lnTo>
                      <a:lnTo>
                        <a:pt x="74" y="215"/>
                      </a:lnTo>
                      <a:lnTo>
                        <a:pt x="74" y="215"/>
                      </a:lnTo>
                      <a:lnTo>
                        <a:pt x="74" y="220"/>
                      </a:lnTo>
                      <a:lnTo>
                        <a:pt x="77" y="220"/>
                      </a:lnTo>
                      <a:lnTo>
                        <a:pt x="77" y="225"/>
                      </a:lnTo>
                      <a:lnTo>
                        <a:pt x="79" y="225"/>
                      </a:lnTo>
                      <a:lnTo>
                        <a:pt x="79" y="230"/>
                      </a:lnTo>
                      <a:lnTo>
                        <a:pt x="83" y="230"/>
                      </a:lnTo>
                      <a:lnTo>
                        <a:pt x="83" y="235"/>
                      </a:lnTo>
                      <a:lnTo>
                        <a:pt x="106" y="235"/>
                      </a:lnTo>
                      <a:lnTo>
                        <a:pt x="106" y="241"/>
                      </a:lnTo>
                      <a:lnTo>
                        <a:pt x="113" y="241"/>
                      </a:lnTo>
                      <a:lnTo>
                        <a:pt x="113" y="246"/>
                      </a:lnTo>
                      <a:lnTo>
                        <a:pt x="136" y="246"/>
                      </a:lnTo>
                      <a:lnTo>
                        <a:pt x="136" y="253"/>
                      </a:lnTo>
                      <a:lnTo>
                        <a:pt x="150" y="253"/>
                      </a:lnTo>
                      <a:lnTo>
                        <a:pt x="150" y="260"/>
                      </a:lnTo>
                      <a:lnTo>
                        <a:pt x="180" y="260"/>
                      </a:lnTo>
                      <a:lnTo>
                        <a:pt x="180" y="270"/>
                      </a:lnTo>
                      <a:lnTo>
                        <a:pt x="288" y="270"/>
                      </a:lnTo>
                      <a:lnTo>
                        <a:pt x="288" y="289"/>
                      </a:lnTo>
                      <a:lnTo>
                        <a:pt x="370" y="289"/>
                      </a:lnTo>
                    </a:path>
                  </a:pathLst>
                </a:custGeom>
                <a:noFill/>
                <a:ln w="222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13" name="Line 410">
                  <a:extLst>
                    <a:ext uri="{FF2B5EF4-FFF2-40B4-BE49-F238E27FC236}">
                      <a16:creationId xmlns:a16="http://schemas.microsoft.com/office/drawing/2014/main" id="{AA80CC16-FE01-4F2E-DE8B-151AAC7218A4}"/>
                    </a:ext>
                  </a:extLst>
                </p:cNvPr>
                <p:cNvSpPr>
                  <a:spLocks noChangeShapeType="1"/>
                </p:cNvSpPr>
                <p:nvPr/>
              </p:nvSpPr>
              <p:spPr bwMode="auto">
                <a:xfrm>
                  <a:off x="6016594" y="3706043"/>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14" name="Line 411">
                  <a:extLst>
                    <a:ext uri="{FF2B5EF4-FFF2-40B4-BE49-F238E27FC236}">
                      <a16:creationId xmlns:a16="http://schemas.microsoft.com/office/drawing/2014/main" id="{3846C4EA-8E81-E779-3F7C-01255FF6B6D8}"/>
                    </a:ext>
                  </a:extLst>
                </p:cNvPr>
                <p:cNvSpPr>
                  <a:spLocks noChangeShapeType="1"/>
                </p:cNvSpPr>
                <p:nvPr/>
              </p:nvSpPr>
              <p:spPr bwMode="auto">
                <a:xfrm flipV="1">
                  <a:off x="6056661" y="3667190"/>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15" name="Line 412">
                  <a:extLst>
                    <a:ext uri="{FF2B5EF4-FFF2-40B4-BE49-F238E27FC236}">
                      <a16:creationId xmlns:a16="http://schemas.microsoft.com/office/drawing/2014/main" id="{1BBF00B0-B834-3815-6F12-6FEF9E0B7DA7}"/>
                    </a:ext>
                  </a:extLst>
                </p:cNvPr>
                <p:cNvSpPr>
                  <a:spLocks noChangeShapeType="1"/>
                </p:cNvSpPr>
                <p:nvPr/>
              </p:nvSpPr>
              <p:spPr bwMode="auto">
                <a:xfrm>
                  <a:off x="6016594" y="3712114"/>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16" name="Line 413">
                  <a:extLst>
                    <a:ext uri="{FF2B5EF4-FFF2-40B4-BE49-F238E27FC236}">
                      <a16:creationId xmlns:a16="http://schemas.microsoft.com/office/drawing/2014/main" id="{D28C7D2F-8163-57A6-5B24-2590E4D797FF}"/>
                    </a:ext>
                  </a:extLst>
                </p:cNvPr>
                <p:cNvSpPr>
                  <a:spLocks noChangeShapeType="1"/>
                </p:cNvSpPr>
                <p:nvPr/>
              </p:nvSpPr>
              <p:spPr bwMode="auto">
                <a:xfrm flipV="1">
                  <a:off x="6056661" y="3678117"/>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17" name="Line 414">
                  <a:extLst>
                    <a:ext uri="{FF2B5EF4-FFF2-40B4-BE49-F238E27FC236}">
                      <a16:creationId xmlns:a16="http://schemas.microsoft.com/office/drawing/2014/main" id="{70BA4A7E-9DA0-18E8-D3D6-87846BE0275E}"/>
                    </a:ext>
                  </a:extLst>
                </p:cNvPr>
                <p:cNvSpPr>
                  <a:spLocks noChangeShapeType="1"/>
                </p:cNvSpPr>
                <p:nvPr/>
              </p:nvSpPr>
              <p:spPr bwMode="auto">
                <a:xfrm>
                  <a:off x="6022665" y="3746110"/>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18" name="Line 415">
                  <a:extLst>
                    <a:ext uri="{FF2B5EF4-FFF2-40B4-BE49-F238E27FC236}">
                      <a16:creationId xmlns:a16="http://schemas.microsoft.com/office/drawing/2014/main" id="{291D124D-6A54-69A1-0690-08D34B120833}"/>
                    </a:ext>
                  </a:extLst>
                </p:cNvPr>
                <p:cNvSpPr>
                  <a:spLocks noChangeShapeType="1"/>
                </p:cNvSpPr>
                <p:nvPr/>
              </p:nvSpPr>
              <p:spPr bwMode="auto">
                <a:xfrm flipV="1">
                  <a:off x="6062732" y="3706043"/>
                  <a:ext cx="0" cy="75278"/>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19" name="Line 416">
                  <a:extLst>
                    <a:ext uri="{FF2B5EF4-FFF2-40B4-BE49-F238E27FC236}">
                      <a16:creationId xmlns:a16="http://schemas.microsoft.com/office/drawing/2014/main" id="{2195E61A-824B-BCAB-049C-B59627BE4693}"/>
                    </a:ext>
                  </a:extLst>
                </p:cNvPr>
                <p:cNvSpPr>
                  <a:spLocks noChangeShapeType="1"/>
                </p:cNvSpPr>
                <p:nvPr/>
              </p:nvSpPr>
              <p:spPr bwMode="auto">
                <a:xfrm>
                  <a:off x="6028736" y="3746110"/>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20" name="Line 417">
                  <a:extLst>
                    <a:ext uri="{FF2B5EF4-FFF2-40B4-BE49-F238E27FC236}">
                      <a16:creationId xmlns:a16="http://schemas.microsoft.com/office/drawing/2014/main" id="{750022CB-3427-E9E8-E70F-2AFFFB725A0B}"/>
                    </a:ext>
                  </a:extLst>
                </p:cNvPr>
                <p:cNvSpPr>
                  <a:spLocks noChangeShapeType="1"/>
                </p:cNvSpPr>
                <p:nvPr/>
              </p:nvSpPr>
              <p:spPr bwMode="auto">
                <a:xfrm flipV="1">
                  <a:off x="6062732" y="3706043"/>
                  <a:ext cx="0" cy="75278"/>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21" name="Line 418">
                  <a:extLst>
                    <a:ext uri="{FF2B5EF4-FFF2-40B4-BE49-F238E27FC236}">
                      <a16:creationId xmlns:a16="http://schemas.microsoft.com/office/drawing/2014/main" id="{918B8A58-41AE-9C13-79CA-614C2FBFAFF6}"/>
                    </a:ext>
                  </a:extLst>
                </p:cNvPr>
                <p:cNvSpPr>
                  <a:spLocks noChangeShapeType="1"/>
                </p:cNvSpPr>
                <p:nvPr/>
              </p:nvSpPr>
              <p:spPr bwMode="auto">
                <a:xfrm>
                  <a:off x="6045734" y="3821389"/>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22" name="Line 419">
                  <a:extLst>
                    <a:ext uri="{FF2B5EF4-FFF2-40B4-BE49-F238E27FC236}">
                      <a16:creationId xmlns:a16="http://schemas.microsoft.com/office/drawing/2014/main" id="{42FE3BFF-804C-1E05-E5F5-42A42EE774E1}"/>
                    </a:ext>
                  </a:extLst>
                </p:cNvPr>
                <p:cNvSpPr>
                  <a:spLocks noChangeShapeType="1"/>
                </p:cNvSpPr>
                <p:nvPr/>
              </p:nvSpPr>
              <p:spPr bwMode="auto">
                <a:xfrm flipV="1">
                  <a:off x="6079731" y="3781321"/>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23" name="Line 420">
                  <a:extLst>
                    <a:ext uri="{FF2B5EF4-FFF2-40B4-BE49-F238E27FC236}">
                      <a16:creationId xmlns:a16="http://schemas.microsoft.com/office/drawing/2014/main" id="{A6A0BCBC-F0C0-B1CB-5945-CE69645520A4}"/>
                    </a:ext>
                  </a:extLst>
                </p:cNvPr>
                <p:cNvSpPr>
                  <a:spLocks noChangeShapeType="1"/>
                </p:cNvSpPr>
                <p:nvPr/>
              </p:nvSpPr>
              <p:spPr bwMode="auto">
                <a:xfrm>
                  <a:off x="6045734" y="3826245"/>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24" name="Line 421">
                  <a:extLst>
                    <a:ext uri="{FF2B5EF4-FFF2-40B4-BE49-F238E27FC236}">
                      <a16:creationId xmlns:a16="http://schemas.microsoft.com/office/drawing/2014/main" id="{26EB7E37-9876-EEED-61AB-A2FF214427B9}"/>
                    </a:ext>
                  </a:extLst>
                </p:cNvPr>
                <p:cNvSpPr>
                  <a:spLocks noChangeShapeType="1"/>
                </p:cNvSpPr>
                <p:nvPr/>
              </p:nvSpPr>
              <p:spPr bwMode="auto">
                <a:xfrm flipV="1">
                  <a:off x="6085801" y="3792249"/>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25" name="Line 422">
                  <a:extLst>
                    <a:ext uri="{FF2B5EF4-FFF2-40B4-BE49-F238E27FC236}">
                      <a16:creationId xmlns:a16="http://schemas.microsoft.com/office/drawing/2014/main" id="{E077AA04-ADF3-DFBC-1538-215D2A6515A3}"/>
                    </a:ext>
                  </a:extLst>
                </p:cNvPr>
                <p:cNvSpPr>
                  <a:spLocks noChangeShapeType="1"/>
                </p:cNvSpPr>
                <p:nvPr/>
              </p:nvSpPr>
              <p:spPr bwMode="auto">
                <a:xfrm>
                  <a:off x="6051805" y="3826245"/>
                  <a:ext cx="67993"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26" name="Line 423">
                  <a:extLst>
                    <a:ext uri="{FF2B5EF4-FFF2-40B4-BE49-F238E27FC236}">
                      <a16:creationId xmlns:a16="http://schemas.microsoft.com/office/drawing/2014/main" id="{83FD8877-0A94-9FE0-E6DF-7395FC953451}"/>
                    </a:ext>
                  </a:extLst>
                </p:cNvPr>
                <p:cNvSpPr>
                  <a:spLocks noChangeShapeType="1"/>
                </p:cNvSpPr>
                <p:nvPr/>
              </p:nvSpPr>
              <p:spPr bwMode="auto">
                <a:xfrm flipV="1">
                  <a:off x="6085801" y="3792249"/>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27" name="Line 424">
                  <a:extLst>
                    <a:ext uri="{FF2B5EF4-FFF2-40B4-BE49-F238E27FC236}">
                      <a16:creationId xmlns:a16="http://schemas.microsoft.com/office/drawing/2014/main" id="{EAFED490-865E-7C52-9FE5-3DF509BE0E0B}"/>
                    </a:ext>
                  </a:extLst>
                </p:cNvPr>
                <p:cNvSpPr>
                  <a:spLocks noChangeShapeType="1"/>
                </p:cNvSpPr>
                <p:nvPr/>
              </p:nvSpPr>
              <p:spPr bwMode="auto">
                <a:xfrm>
                  <a:off x="6068803" y="4026582"/>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28" name="Line 425">
                  <a:extLst>
                    <a:ext uri="{FF2B5EF4-FFF2-40B4-BE49-F238E27FC236}">
                      <a16:creationId xmlns:a16="http://schemas.microsoft.com/office/drawing/2014/main" id="{0BBD798A-321D-8CF3-95F9-158CA5327225}"/>
                    </a:ext>
                  </a:extLst>
                </p:cNvPr>
                <p:cNvSpPr>
                  <a:spLocks noChangeShapeType="1"/>
                </p:cNvSpPr>
                <p:nvPr/>
              </p:nvSpPr>
              <p:spPr bwMode="auto">
                <a:xfrm flipV="1">
                  <a:off x="6108870" y="3992586"/>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29" name="Line 426">
                  <a:extLst>
                    <a:ext uri="{FF2B5EF4-FFF2-40B4-BE49-F238E27FC236}">
                      <a16:creationId xmlns:a16="http://schemas.microsoft.com/office/drawing/2014/main" id="{9B84FEEB-E4AC-A5FB-B349-813DD4349C63}"/>
                    </a:ext>
                  </a:extLst>
                </p:cNvPr>
                <p:cNvSpPr>
                  <a:spLocks noChangeShapeType="1"/>
                </p:cNvSpPr>
                <p:nvPr/>
              </p:nvSpPr>
              <p:spPr bwMode="auto">
                <a:xfrm>
                  <a:off x="6108870" y="4300984"/>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30" name="Line 427">
                  <a:extLst>
                    <a:ext uri="{FF2B5EF4-FFF2-40B4-BE49-F238E27FC236}">
                      <a16:creationId xmlns:a16="http://schemas.microsoft.com/office/drawing/2014/main" id="{44A3BF31-8F75-8856-204F-B483FA29AE04}"/>
                    </a:ext>
                  </a:extLst>
                </p:cNvPr>
                <p:cNvSpPr>
                  <a:spLocks noChangeShapeType="1"/>
                </p:cNvSpPr>
                <p:nvPr/>
              </p:nvSpPr>
              <p:spPr bwMode="auto">
                <a:xfrm flipV="1">
                  <a:off x="6148938" y="4260916"/>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31" name="Line 428">
                  <a:extLst>
                    <a:ext uri="{FF2B5EF4-FFF2-40B4-BE49-F238E27FC236}">
                      <a16:creationId xmlns:a16="http://schemas.microsoft.com/office/drawing/2014/main" id="{A0FFF50E-9F8F-0164-B94E-0A2663A4236B}"/>
                    </a:ext>
                  </a:extLst>
                </p:cNvPr>
                <p:cNvSpPr>
                  <a:spLocks noChangeShapeType="1"/>
                </p:cNvSpPr>
                <p:nvPr/>
              </p:nvSpPr>
              <p:spPr bwMode="auto">
                <a:xfrm>
                  <a:off x="6193862" y="4552316"/>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32" name="Line 429">
                  <a:extLst>
                    <a:ext uri="{FF2B5EF4-FFF2-40B4-BE49-F238E27FC236}">
                      <a16:creationId xmlns:a16="http://schemas.microsoft.com/office/drawing/2014/main" id="{F06B8622-D6EF-06A6-E458-016C9CB82DEE}"/>
                    </a:ext>
                  </a:extLst>
                </p:cNvPr>
                <p:cNvSpPr>
                  <a:spLocks noChangeShapeType="1"/>
                </p:cNvSpPr>
                <p:nvPr/>
              </p:nvSpPr>
              <p:spPr bwMode="auto">
                <a:xfrm flipV="1">
                  <a:off x="6233930" y="4518319"/>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33" name="Line 430">
                  <a:extLst>
                    <a:ext uri="{FF2B5EF4-FFF2-40B4-BE49-F238E27FC236}">
                      <a16:creationId xmlns:a16="http://schemas.microsoft.com/office/drawing/2014/main" id="{A047357A-72A3-64B7-BBF3-E00D5150CF40}"/>
                    </a:ext>
                  </a:extLst>
                </p:cNvPr>
                <p:cNvSpPr>
                  <a:spLocks noChangeShapeType="1"/>
                </p:cNvSpPr>
                <p:nvPr/>
              </p:nvSpPr>
              <p:spPr bwMode="auto">
                <a:xfrm>
                  <a:off x="6206004" y="4552316"/>
                  <a:ext cx="67993"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34" name="Line 431">
                  <a:extLst>
                    <a:ext uri="{FF2B5EF4-FFF2-40B4-BE49-F238E27FC236}">
                      <a16:creationId xmlns:a16="http://schemas.microsoft.com/office/drawing/2014/main" id="{2FB6A92E-C867-3757-C0D6-425F45FB20A7}"/>
                    </a:ext>
                  </a:extLst>
                </p:cNvPr>
                <p:cNvSpPr>
                  <a:spLocks noChangeShapeType="1"/>
                </p:cNvSpPr>
                <p:nvPr/>
              </p:nvSpPr>
              <p:spPr bwMode="auto">
                <a:xfrm flipV="1">
                  <a:off x="6240000" y="4518319"/>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35" name="Line 432">
                  <a:extLst>
                    <a:ext uri="{FF2B5EF4-FFF2-40B4-BE49-F238E27FC236}">
                      <a16:creationId xmlns:a16="http://schemas.microsoft.com/office/drawing/2014/main" id="{E10D2129-D0B0-8FA7-D297-7243EA9F9611}"/>
                    </a:ext>
                  </a:extLst>
                </p:cNvPr>
                <p:cNvSpPr>
                  <a:spLocks noChangeShapeType="1"/>
                </p:cNvSpPr>
                <p:nvPr/>
              </p:nvSpPr>
              <p:spPr bwMode="auto">
                <a:xfrm>
                  <a:off x="6250928" y="4598454"/>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36" name="Line 433">
                  <a:extLst>
                    <a:ext uri="{FF2B5EF4-FFF2-40B4-BE49-F238E27FC236}">
                      <a16:creationId xmlns:a16="http://schemas.microsoft.com/office/drawing/2014/main" id="{32E35995-E2FE-E7E8-6F74-6E578EFE5A96}"/>
                    </a:ext>
                  </a:extLst>
                </p:cNvPr>
                <p:cNvSpPr>
                  <a:spLocks noChangeShapeType="1"/>
                </p:cNvSpPr>
                <p:nvPr/>
              </p:nvSpPr>
              <p:spPr bwMode="auto">
                <a:xfrm flipV="1">
                  <a:off x="6284924" y="4563243"/>
                  <a:ext cx="0" cy="75278"/>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37" name="Line 434">
                  <a:extLst>
                    <a:ext uri="{FF2B5EF4-FFF2-40B4-BE49-F238E27FC236}">
                      <a16:creationId xmlns:a16="http://schemas.microsoft.com/office/drawing/2014/main" id="{CCAB790F-FD63-2560-3A4D-86FE31F4F8D3}"/>
                    </a:ext>
                  </a:extLst>
                </p:cNvPr>
                <p:cNvSpPr>
                  <a:spLocks noChangeShapeType="1"/>
                </p:cNvSpPr>
                <p:nvPr/>
              </p:nvSpPr>
              <p:spPr bwMode="auto">
                <a:xfrm>
                  <a:off x="6263070" y="4626380"/>
                  <a:ext cx="67993"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38" name="Line 435">
                  <a:extLst>
                    <a:ext uri="{FF2B5EF4-FFF2-40B4-BE49-F238E27FC236}">
                      <a16:creationId xmlns:a16="http://schemas.microsoft.com/office/drawing/2014/main" id="{C487E57C-420F-2FD2-D3E7-8657F47D498C}"/>
                    </a:ext>
                  </a:extLst>
                </p:cNvPr>
                <p:cNvSpPr>
                  <a:spLocks noChangeShapeType="1"/>
                </p:cNvSpPr>
                <p:nvPr/>
              </p:nvSpPr>
              <p:spPr bwMode="auto">
                <a:xfrm flipV="1">
                  <a:off x="6297066" y="4586313"/>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39" name="Line 436">
                  <a:extLst>
                    <a:ext uri="{FF2B5EF4-FFF2-40B4-BE49-F238E27FC236}">
                      <a16:creationId xmlns:a16="http://schemas.microsoft.com/office/drawing/2014/main" id="{1728C2D9-3562-06BA-F55C-559446D38361}"/>
                    </a:ext>
                  </a:extLst>
                </p:cNvPr>
                <p:cNvSpPr>
                  <a:spLocks noChangeShapeType="1"/>
                </p:cNvSpPr>
                <p:nvPr/>
              </p:nvSpPr>
              <p:spPr bwMode="auto">
                <a:xfrm>
                  <a:off x="6297066" y="4638522"/>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40" name="Line 437">
                  <a:extLst>
                    <a:ext uri="{FF2B5EF4-FFF2-40B4-BE49-F238E27FC236}">
                      <a16:creationId xmlns:a16="http://schemas.microsoft.com/office/drawing/2014/main" id="{E72A203A-021A-54D0-B3B8-CC3F3AA4B2BB}"/>
                    </a:ext>
                  </a:extLst>
                </p:cNvPr>
                <p:cNvSpPr>
                  <a:spLocks noChangeShapeType="1"/>
                </p:cNvSpPr>
                <p:nvPr/>
              </p:nvSpPr>
              <p:spPr bwMode="auto">
                <a:xfrm flipV="1">
                  <a:off x="6331063" y="4603311"/>
                  <a:ext cx="0" cy="69207"/>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41" name="Line 438">
                  <a:extLst>
                    <a:ext uri="{FF2B5EF4-FFF2-40B4-BE49-F238E27FC236}">
                      <a16:creationId xmlns:a16="http://schemas.microsoft.com/office/drawing/2014/main" id="{454508F2-5922-1979-4299-FE09D86AF28E}"/>
                    </a:ext>
                  </a:extLst>
                </p:cNvPr>
                <p:cNvSpPr>
                  <a:spLocks noChangeShapeType="1"/>
                </p:cNvSpPr>
                <p:nvPr/>
              </p:nvSpPr>
              <p:spPr bwMode="auto">
                <a:xfrm>
                  <a:off x="6307994" y="4706515"/>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42" name="Line 439">
                  <a:extLst>
                    <a:ext uri="{FF2B5EF4-FFF2-40B4-BE49-F238E27FC236}">
                      <a16:creationId xmlns:a16="http://schemas.microsoft.com/office/drawing/2014/main" id="{E5B3BC36-5104-955B-AD04-2CBA32D03879}"/>
                    </a:ext>
                  </a:extLst>
                </p:cNvPr>
                <p:cNvSpPr>
                  <a:spLocks noChangeShapeType="1"/>
                </p:cNvSpPr>
                <p:nvPr/>
              </p:nvSpPr>
              <p:spPr bwMode="auto">
                <a:xfrm flipV="1">
                  <a:off x="6348061" y="4666447"/>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43" name="Line 440">
                  <a:extLst>
                    <a:ext uri="{FF2B5EF4-FFF2-40B4-BE49-F238E27FC236}">
                      <a16:creationId xmlns:a16="http://schemas.microsoft.com/office/drawing/2014/main" id="{2ED29280-E162-8168-DD9D-D63CAE14E4FF}"/>
                    </a:ext>
                  </a:extLst>
                </p:cNvPr>
                <p:cNvSpPr>
                  <a:spLocks noChangeShapeType="1"/>
                </p:cNvSpPr>
                <p:nvPr/>
              </p:nvSpPr>
              <p:spPr bwMode="auto">
                <a:xfrm>
                  <a:off x="6440338" y="4929921"/>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44" name="Line 441">
                  <a:extLst>
                    <a:ext uri="{FF2B5EF4-FFF2-40B4-BE49-F238E27FC236}">
                      <a16:creationId xmlns:a16="http://schemas.microsoft.com/office/drawing/2014/main" id="{49386449-2281-F4D4-67E8-123ED0352FBF}"/>
                    </a:ext>
                  </a:extLst>
                </p:cNvPr>
                <p:cNvSpPr>
                  <a:spLocks noChangeShapeType="1"/>
                </p:cNvSpPr>
                <p:nvPr/>
              </p:nvSpPr>
              <p:spPr bwMode="auto">
                <a:xfrm flipV="1">
                  <a:off x="6474334" y="4889854"/>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45" name="Line 442">
                  <a:extLst>
                    <a:ext uri="{FF2B5EF4-FFF2-40B4-BE49-F238E27FC236}">
                      <a16:creationId xmlns:a16="http://schemas.microsoft.com/office/drawing/2014/main" id="{4902AFE5-F75D-C3D8-A48C-D5303F19F537}"/>
                    </a:ext>
                  </a:extLst>
                </p:cNvPr>
                <p:cNvSpPr>
                  <a:spLocks noChangeShapeType="1"/>
                </p:cNvSpPr>
                <p:nvPr/>
              </p:nvSpPr>
              <p:spPr bwMode="auto">
                <a:xfrm>
                  <a:off x="6559326" y="4986987"/>
                  <a:ext cx="69207"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46" name="Line 443">
                  <a:extLst>
                    <a:ext uri="{FF2B5EF4-FFF2-40B4-BE49-F238E27FC236}">
                      <a16:creationId xmlns:a16="http://schemas.microsoft.com/office/drawing/2014/main" id="{C1AA3EB4-4030-FFD6-D5EC-3713E11CC083}"/>
                    </a:ext>
                  </a:extLst>
                </p:cNvPr>
                <p:cNvSpPr>
                  <a:spLocks noChangeShapeType="1"/>
                </p:cNvSpPr>
                <p:nvPr/>
              </p:nvSpPr>
              <p:spPr bwMode="auto">
                <a:xfrm flipV="1">
                  <a:off x="6594537" y="4951776"/>
                  <a:ext cx="0" cy="75278"/>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47" name="Line 444">
                  <a:extLst>
                    <a:ext uri="{FF2B5EF4-FFF2-40B4-BE49-F238E27FC236}">
                      <a16:creationId xmlns:a16="http://schemas.microsoft.com/office/drawing/2014/main" id="{71CE27B2-D2BA-9C1A-916C-CA28067C5E62}"/>
                    </a:ext>
                  </a:extLst>
                </p:cNvPr>
                <p:cNvSpPr>
                  <a:spLocks noChangeShapeType="1"/>
                </p:cNvSpPr>
                <p:nvPr/>
              </p:nvSpPr>
              <p:spPr bwMode="auto">
                <a:xfrm>
                  <a:off x="6731737" y="5048909"/>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48" name="Line 445">
                  <a:extLst>
                    <a:ext uri="{FF2B5EF4-FFF2-40B4-BE49-F238E27FC236}">
                      <a16:creationId xmlns:a16="http://schemas.microsoft.com/office/drawing/2014/main" id="{6E190807-B69F-C63D-21DE-ADECEE727424}"/>
                    </a:ext>
                  </a:extLst>
                </p:cNvPr>
                <p:cNvSpPr>
                  <a:spLocks noChangeShapeType="1"/>
                </p:cNvSpPr>
                <p:nvPr/>
              </p:nvSpPr>
              <p:spPr bwMode="auto">
                <a:xfrm flipV="1">
                  <a:off x="6770591" y="5014913"/>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49" name="Line 446">
                  <a:extLst>
                    <a:ext uri="{FF2B5EF4-FFF2-40B4-BE49-F238E27FC236}">
                      <a16:creationId xmlns:a16="http://schemas.microsoft.com/office/drawing/2014/main" id="{15E97B6D-D797-F975-E1FD-2954397C9C3F}"/>
                    </a:ext>
                  </a:extLst>
                </p:cNvPr>
                <p:cNvSpPr>
                  <a:spLocks noChangeShapeType="1"/>
                </p:cNvSpPr>
                <p:nvPr/>
              </p:nvSpPr>
              <p:spPr bwMode="auto">
                <a:xfrm>
                  <a:off x="6736594" y="5048909"/>
                  <a:ext cx="69207"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50" name="Line 447">
                  <a:extLst>
                    <a:ext uri="{FF2B5EF4-FFF2-40B4-BE49-F238E27FC236}">
                      <a16:creationId xmlns:a16="http://schemas.microsoft.com/office/drawing/2014/main" id="{3E852FFB-FA33-5EF1-C8FF-9EFBA73E3956}"/>
                    </a:ext>
                  </a:extLst>
                </p:cNvPr>
                <p:cNvSpPr>
                  <a:spLocks noChangeShapeType="1"/>
                </p:cNvSpPr>
                <p:nvPr/>
              </p:nvSpPr>
              <p:spPr bwMode="auto">
                <a:xfrm flipV="1">
                  <a:off x="6770591" y="5014913"/>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51" name="Line 448">
                  <a:extLst>
                    <a:ext uri="{FF2B5EF4-FFF2-40B4-BE49-F238E27FC236}">
                      <a16:creationId xmlns:a16="http://schemas.microsoft.com/office/drawing/2014/main" id="{04EF1690-8E5C-A9F4-51FF-AF06B6976735}"/>
                    </a:ext>
                  </a:extLst>
                </p:cNvPr>
                <p:cNvSpPr>
                  <a:spLocks noChangeShapeType="1"/>
                </p:cNvSpPr>
                <p:nvPr/>
              </p:nvSpPr>
              <p:spPr bwMode="auto">
                <a:xfrm>
                  <a:off x="6936931" y="5129044"/>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52" name="Line 449">
                  <a:extLst>
                    <a:ext uri="{FF2B5EF4-FFF2-40B4-BE49-F238E27FC236}">
                      <a16:creationId xmlns:a16="http://schemas.microsoft.com/office/drawing/2014/main" id="{7F3D82CA-9A97-FD37-9F3B-FB76F9353861}"/>
                    </a:ext>
                  </a:extLst>
                </p:cNvPr>
                <p:cNvSpPr>
                  <a:spLocks noChangeShapeType="1"/>
                </p:cNvSpPr>
                <p:nvPr/>
              </p:nvSpPr>
              <p:spPr bwMode="auto">
                <a:xfrm flipV="1">
                  <a:off x="6976999" y="5095048"/>
                  <a:ext cx="0" cy="69207"/>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53" name="Line 450">
                  <a:extLst>
                    <a:ext uri="{FF2B5EF4-FFF2-40B4-BE49-F238E27FC236}">
                      <a16:creationId xmlns:a16="http://schemas.microsoft.com/office/drawing/2014/main" id="{23D68EFB-C440-5319-D952-B39E9ACB459C}"/>
                    </a:ext>
                  </a:extLst>
                </p:cNvPr>
                <p:cNvSpPr>
                  <a:spLocks noChangeShapeType="1"/>
                </p:cNvSpPr>
                <p:nvPr/>
              </p:nvSpPr>
              <p:spPr bwMode="auto">
                <a:xfrm>
                  <a:off x="6987926" y="5129044"/>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54" name="Line 451">
                  <a:extLst>
                    <a:ext uri="{FF2B5EF4-FFF2-40B4-BE49-F238E27FC236}">
                      <a16:creationId xmlns:a16="http://schemas.microsoft.com/office/drawing/2014/main" id="{71A15245-CBA4-8D48-70D6-785DC16AC8B9}"/>
                    </a:ext>
                  </a:extLst>
                </p:cNvPr>
                <p:cNvSpPr>
                  <a:spLocks noChangeShapeType="1"/>
                </p:cNvSpPr>
                <p:nvPr/>
              </p:nvSpPr>
              <p:spPr bwMode="auto">
                <a:xfrm flipV="1">
                  <a:off x="7023137" y="5095048"/>
                  <a:ext cx="0" cy="69207"/>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55" name="Line 452">
                  <a:extLst>
                    <a:ext uri="{FF2B5EF4-FFF2-40B4-BE49-F238E27FC236}">
                      <a16:creationId xmlns:a16="http://schemas.microsoft.com/office/drawing/2014/main" id="{0886CF9E-F465-13B2-CFF0-222070081528}"/>
                    </a:ext>
                  </a:extLst>
                </p:cNvPr>
                <p:cNvSpPr>
                  <a:spLocks noChangeShapeType="1"/>
                </p:cNvSpPr>
                <p:nvPr/>
              </p:nvSpPr>
              <p:spPr bwMode="auto">
                <a:xfrm>
                  <a:off x="7165194" y="5186110"/>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56" name="Line 453">
                  <a:extLst>
                    <a:ext uri="{FF2B5EF4-FFF2-40B4-BE49-F238E27FC236}">
                      <a16:creationId xmlns:a16="http://schemas.microsoft.com/office/drawing/2014/main" id="{89B12AFA-2B08-E379-31A6-18B07649B266}"/>
                    </a:ext>
                  </a:extLst>
                </p:cNvPr>
                <p:cNvSpPr>
                  <a:spLocks noChangeShapeType="1"/>
                </p:cNvSpPr>
                <p:nvPr/>
              </p:nvSpPr>
              <p:spPr bwMode="auto">
                <a:xfrm flipV="1">
                  <a:off x="7205262" y="5146043"/>
                  <a:ext cx="0" cy="75278"/>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57" name="Line 454">
                  <a:extLst>
                    <a:ext uri="{FF2B5EF4-FFF2-40B4-BE49-F238E27FC236}">
                      <a16:creationId xmlns:a16="http://schemas.microsoft.com/office/drawing/2014/main" id="{C5542E07-BC4B-E5BC-7B35-CB671BCFFF77}"/>
                    </a:ext>
                  </a:extLst>
                </p:cNvPr>
                <p:cNvSpPr>
                  <a:spLocks noChangeShapeType="1"/>
                </p:cNvSpPr>
                <p:nvPr/>
              </p:nvSpPr>
              <p:spPr bwMode="auto">
                <a:xfrm>
                  <a:off x="7376459" y="5186110"/>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58" name="Line 455">
                  <a:extLst>
                    <a:ext uri="{FF2B5EF4-FFF2-40B4-BE49-F238E27FC236}">
                      <a16:creationId xmlns:a16="http://schemas.microsoft.com/office/drawing/2014/main" id="{D1398557-5D0E-7D69-4A4F-00FB4AF5513F}"/>
                    </a:ext>
                  </a:extLst>
                </p:cNvPr>
                <p:cNvSpPr>
                  <a:spLocks noChangeShapeType="1"/>
                </p:cNvSpPr>
                <p:nvPr/>
              </p:nvSpPr>
              <p:spPr bwMode="auto">
                <a:xfrm flipV="1">
                  <a:off x="7411670" y="5146043"/>
                  <a:ext cx="0" cy="75278"/>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59" name="Line 456">
                  <a:extLst>
                    <a:ext uri="{FF2B5EF4-FFF2-40B4-BE49-F238E27FC236}">
                      <a16:creationId xmlns:a16="http://schemas.microsoft.com/office/drawing/2014/main" id="{4ACD8093-AD1F-9FBE-1115-A80A35249404}"/>
                    </a:ext>
                  </a:extLst>
                </p:cNvPr>
                <p:cNvSpPr>
                  <a:spLocks noChangeShapeType="1"/>
                </p:cNvSpPr>
                <p:nvPr/>
              </p:nvSpPr>
              <p:spPr bwMode="auto">
                <a:xfrm>
                  <a:off x="8102530" y="5295385"/>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60" name="Line 457">
                  <a:extLst>
                    <a:ext uri="{FF2B5EF4-FFF2-40B4-BE49-F238E27FC236}">
                      <a16:creationId xmlns:a16="http://schemas.microsoft.com/office/drawing/2014/main" id="{50399860-12C7-1365-37F0-4ADCFF7A7832}"/>
                    </a:ext>
                  </a:extLst>
                </p:cNvPr>
                <p:cNvSpPr>
                  <a:spLocks noChangeShapeType="1"/>
                </p:cNvSpPr>
                <p:nvPr/>
              </p:nvSpPr>
              <p:spPr bwMode="auto">
                <a:xfrm flipV="1">
                  <a:off x="8142598" y="5255318"/>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61" name="Freeform 458">
                  <a:extLst>
                    <a:ext uri="{FF2B5EF4-FFF2-40B4-BE49-F238E27FC236}">
                      <a16:creationId xmlns:a16="http://schemas.microsoft.com/office/drawing/2014/main" id="{F604AC2D-0EEF-DE43-40E5-519ED3AF0E98}"/>
                    </a:ext>
                  </a:extLst>
                </p:cNvPr>
                <p:cNvSpPr>
                  <a:spLocks/>
                </p:cNvSpPr>
                <p:nvPr/>
              </p:nvSpPr>
              <p:spPr bwMode="auto">
                <a:xfrm>
                  <a:off x="6028736" y="3644120"/>
                  <a:ext cx="1759326" cy="1657335"/>
                </a:xfrm>
                <a:custGeom>
                  <a:avLst/>
                  <a:gdLst>
                    <a:gd name="T0" fmla="*/ 2 w 308"/>
                    <a:gd name="T1" fmla="*/ 2 h 290"/>
                    <a:gd name="T2" fmla="*/ 2 w 308"/>
                    <a:gd name="T3" fmla="*/ 4 h 290"/>
                    <a:gd name="T4" fmla="*/ 3 w 308"/>
                    <a:gd name="T5" fmla="*/ 7 h 290"/>
                    <a:gd name="T6" fmla="*/ 4 w 308"/>
                    <a:gd name="T7" fmla="*/ 11 h 290"/>
                    <a:gd name="T8" fmla="*/ 5 w 308"/>
                    <a:gd name="T9" fmla="*/ 17 h 290"/>
                    <a:gd name="T10" fmla="*/ 5 w 308"/>
                    <a:gd name="T11" fmla="*/ 24 h 290"/>
                    <a:gd name="T12" fmla="*/ 6 w 308"/>
                    <a:gd name="T13" fmla="*/ 29 h 290"/>
                    <a:gd name="T14" fmla="*/ 6 w 308"/>
                    <a:gd name="T15" fmla="*/ 32 h 290"/>
                    <a:gd name="T16" fmla="*/ 7 w 308"/>
                    <a:gd name="T17" fmla="*/ 35 h 290"/>
                    <a:gd name="T18" fmla="*/ 9 w 308"/>
                    <a:gd name="T19" fmla="*/ 39 h 290"/>
                    <a:gd name="T20" fmla="*/ 9 w 308"/>
                    <a:gd name="T21" fmla="*/ 45 h 290"/>
                    <a:gd name="T22" fmla="*/ 10 w 308"/>
                    <a:gd name="T23" fmla="*/ 51 h 290"/>
                    <a:gd name="T24" fmla="*/ 11 w 308"/>
                    <a:gd name="T25" fmla="*/ 57 h 290"/>
                    <a:gd name="T26" fmla="*/ 11 w 308"/>
                    <a:gd name="T27" fmla="*/ 66 h 290"/>
                    <a:gd name="T28" fmla="*/ 12 w 308"/>
                    <a:gd name="T29" fmla="*/ 71 h 290"/>
                    <a:gd name="T30" fmla="*/ 12 w 308"/>
                    <a:gd name="T31" fmla="*/ 77 h 290"/>
                    <a:gd name="T32" fmla="*/ 13 w 308"/>
                    <a:gd name="T33" fmla="*/ 80 h 290"/>
                    <a:gd name="T34" fmla="*/ 14 w 308"/>
                    <a:gd name="T35" fmla="*/ 88 h 290"/>
                    <a:gd name="T36" fmla="*/ 15 w 308"/>
                    <a:gd name="T37" fmla="*/ 91 h 290"/>
                    <a:gd name="T38" fmla="*/ 16 w 308"/>
                    <a:gd name="T39" fmla="*/ 95 h 290"/>
                    <a:gd name="T40" fmla="*/ 16 w 308"/>
                    <a:gd name="T41" fmla="*/ 100 h 290"/>
                    <a:gd name="T42" fmla="*/ 17 w 308"/>
                    <a:gd name="T43" fmla="*/ 106 h 290"/>
                    <a:gd name="T44" fmla="*/ 18 w 308"/>
                    <a:gd name="T45" fmla="*/ 109 h 290"/>
                    <a:gd name="T46" fmla="*/ 19 w 308"/>
                    <a:gd name="T47" fmla="*/ 114 h 290"/>
                    <a:gd name="T48" fmla="*/ 20 w 308"/>
                    <a:gd name="T49" fmla="*/ 117 h 290"/>
                    <a:gd name="T50" fmla="*/ 20 w 308"/>
                    <a:gd name="T51" fmla="*/ 122 h 290"/>
                    <a:gd name="T52" fmla="*/ 21 w 308"/>
                    <a:gd name="T53" fmla="*/ 127 h 290"/>
                    <a:gd name="T54" fmla="*/ 22 w 308"/>
                    <a:gd name="T55" fmla="*/ 130 h 290"/>
                    <a:gd name="T56" fmla="*/ 24 w 308"/>
                    <a:gd name="T57" fmla="*/ 138 h 290"/>
                    <a:gd name="T58" fmla="*/ 24 w 308"/>
                    <a:gd name="T59" fmla="*/ 141 h 290"/>
                    <a:gd name="T60" fmla="*/ 25 w 308"/>
                    <a:gd name="T61" fmla="*/ 145 h 290"/>
                    <a:gd name="T62" fmla="*/ 27 w 308"/>
                    <a:gd name="T63" fmla="*/ 148 h 290"/>
                    <a:gd name="T64" fmla="*/ 28 w 308"/>
                    <a:gd name="T65" fmla="*/ 153 h 290"/>
                    <a:gd name="T66" fmla="*/ 29 w 308"/>
                    <a:gd name="T67" fmla="*/ 157 h 290"/>
                    <a:gd name="T68" fmla="*/ 31 w 308"/>
                    <a:gd name="T69" fmla="*/ 160 h 290"/>
                    <a:gd name="T70" fmla="*/ 33 w 308"/>
                    <a:gd name="T71" fmla="*/ 166 h 290"/>
                    <a:gd name="T72" fmla="*/ 36 w 308"/>
                    <a:gd name="T73" fmla="*/ 169 h 290"/>
                    <a:gd name="T74" fmla="*/ 36 w 308"/>
                    <a:gd name="T75" fmla="*/ 173 h 290"/>
                    <a:gd name="T76" fmla="*/ 39 w 308"/>
                    <a:gd name="T77" fmla="*/ 177 h 290"/>
                    <a:gd name="T78" fmla="*/ 42 w 308"/>
                    <a:gd name="T79" fmla="*/ 180 h 290"/>
                    <a:gd name="T80" fmla="*/ 43 w 308"/>
                    <a:gd name="T81" fmla="*/ 186 h 290"/>
                    <a:gd name="T82" fmla="*/ 47 w 308"/>
                    <a:gd name="T83" fmla="*/ 190 h 290"/>
                    <a:gd name="T84" fmla="*/ 49 w 308"/>
                    <a:gd name="T85" fmla="*/ 194 h 290"/>
                    <a:gd name="T86" fmla="*/ 52 w 308"/>
                    <a:gd name="T87" fmla="*/ 198 h 290"/>
                    <a:gd name="T88" fmla="*/ 69 w 308"/>
                    <a:gd name="T89" fmla="*/ 202 h 290"/>
                    <a:gd name="T90" fmla="*/ 77 w 308"/>
                    <a:gd name="T91" fmla="*/ 207 h 290"/>
                    <a:gd name="T92" fmla="*/ 82 w 308"/>
                    <a:gd name="T93" fmla="*/ 211 h 290"/>
                    <a:gd name="T94" fmla="*/ 85 w 308"/>
                    <a:gd name="T95" fmla="*/ 216 h 290"/>
                    <a:gd name="T96" fmla="*/ 92 w 308"/>
                    <a:gd name="T97" fmla="*/ 221 h 290"/>
                    <a:gd name="T98" fmla="*/ 95 w 308"/>
                    <a:gd name="T99" fmla="*/ 226 h 290"/>
                    <a:gd name="T100" fmla="*/ 103 w 308"/>
                    <a:gd name="T101" fmla="*/ 231 h 290"/>
                    <a:gd name="T102" fmla="*/ 105 w 308"/>
                    <a:gd name="T103" fmla="*/ 236 h 290"/>
                    <a:gd name="T104" fmla="*/ 116 w 308"/>
                    <a:gd name="T105" fmla="*/ 241 h 290"/>
                    <a:gd name="T106" fmla="*/ 133 w 308"/>
                    <a:gd name="T107" fmla="*/ 247 h 290"/>
                    <a:gd name="T108" fmla="*/ 136 w 308"/>
                    <a:gd name="T109" fmla="*/ 253 h 290"/>
                    <a:gd name="T110" fmla="*/ 158 w 308"/>
                    <a:gd name="T111" fmla="*/ 259 h 290"/>
                    <a:gd name="T112" fmla="*/ 161 w 308"/>
                    <a:gd name="T113" fmla="*/ 266 h 290"/>
                    <a:gd name="T114" fmla="*/ 251 w 308"/>
                    <a:gd name="T115" fmla="*/ 273 h 290"/>
                    <a:gd name="T116" fmla="*/ 308 w 308"/>
                    <a:gd name="T117" fmla="*/ 2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8" h="290">
                      <a:moveTo>
                        <a:pt x="0" y="0"/>
                      </a:moveTo>
                      <a:lnTo>
                        <a:pt x="1" y="0"/>
                      </a:lnTo>
                      <a:lnTo>
                        <a:pt x="1" y="2"/>
                      </a:lnTo>
                      <a:lnTo>
                        <a:pt x="2" y="2"/>
                      </a:lnTo>
                      <a:lnTo>
                        <a:pt x="2" y="3"/>
                      </a:lnTo>
                      <a:lnTo>
                        <a:pt x="2" y="3"/>
                      </a:lnTo>
                      <a:lnTo>
                        <a:pt x="2" y="4"/>
                      </a:lnTo>
                      <a:lnTo>
                        <a:pt x="2" y="4"/>
                      </a:lnTo>
                      <a:lnTo>
                        <a:pt x="2" y="6"/>
                      </a:lnTo>
                      <a:lnTo>
                        <a:pt x="3" y="6"/>
                      </a:lnTo>
                      <a:lnTo>
                        <a:pt x="3" y="7"/>
                      </a:lnTo>
                      <a:lnTo>
                        <a:pt x="3" y="7"/>
                      </a:lnTo>
                      <a:lnTo>
                        <a:pt x="3" y="8"/>
                      </a:lnTo>
                      <a:lnTo>
                        <a:pt x="4" y="8"/>
                      </a:lnTo>
                      <a:lnTo>
                        <a:pt x="4" y="11"/>
                      </a:lnTo>
                      <a:lnTo>
                        <a:pt x="4" y="11"/>
                      </a:lnTo>
                      <a:lnTo>
                        <a:pt x="4" y="13"/>
                      </a:lnTo>
                      <a:lnTo>
                        <a:pt x="4" y="13"/>
                      </a:lnTo>
                      <a:lnTo>
                        <a:pt x="4" y="17"/>
                      </a:lnTo>
                      <a:lnTo>
                        <a:pt x="5" y="17"/>
                      </a:lnTo>
                      <a:lnTo>
                        <a:pt x="5" y="18"/>
                      </a:lnTo>
                      <a:lnTo>
                        <a:pt x="5" y="18"/>
                      </a:lnTo>
                      <a:lnTo>
                        <a:pt x="5" y="24"/>
                      </a:lnTo>
                      <a:lnTo>
                        <a:pt x="5" y="24"/>
                      </a:lnTo>
                      <a:lnTo>
                        <a:pt x="5" y="28"/>
                      </a:lnTo>
                      <a:lnTo>
                        <a:pt x="5" y="28"/>
                      </a:lnTo>
                      <a:lnTo>
                        <a:pt x="5" y="29"/>
                      </a:lnTo>
                      <a:lnTo>
                        <a:pt x="6" y="29"/>
                      </a:lnTo>
                      <a:lnTo>
                        <a:pt x="6" y="31"/>
                      </a:lnTo>
                      <a:lnTo>
                        <a:pt x="6" y="31"/>
                      </a:lnTo>
                      <a:lnTo>
                        <a:pt x="6" y="32"/>
                      </a:lnTo>
                      <a:lnTo>
                        <a:pt x="6" y="32"/>
                      </a:lnTo>
                      <a:lnTo>
                        <a:pt x="6" y="34"/>
                      </a:lnTo>
                      <a:lnTo>
                        <a:pt x="7" y="34"/>
                      </a:lnTo>
                      <a:lnTo>
                        <a:pt x="7" y="35"/>
                      </a:lnTo>
                      <a:lnTo>
                        <a:pt x="7" y="35"/>
                      </a:lnTo>
                      <a:lnTo>
                        <a:pt x="7" y="38"/>
                      </a:lnTo>
                      <a:lnTo>
                        <a:pt x="8" y="38"/>
                      </a:lnTo>
                      <a:lnTo>
                        <a:pt x="8" y="39"/>
                      </a:lnTo>
                      <a:lnTo>
                        <a:pt x="9" y="39"/>
                      </a:lnTo>
                      <a:lnTo>
                        <a:pt x="9" y="42"/>
                      </a:lnTo>
                      <a:lnTo>
                        <a:pt x="9" y="42"/>
                      </a:lnTo>
                      <a:lnTo>
                        <a:pt x="9" y="45"/>
                      </a:lnTo>
                      <a:lnTo>
                        <a:pt x="9" y="45"/>
                      </a:lnTo>
                      <a:lnTo>
                        <a:pt x="9" y="48"/>
                      </a:lnTo>
                      <a:lnTo>
                        <a:pt x="9" y="48"/>
                      </a:lnTo>
                      <a:lnTo>
                        <a:pt x="9" y="51"/>
                      </a:lnTo>
                      <a:lnTo>
                        <a:pt x="10" y="51"/>
                      </a:lnTo>
                      <a:lnTo>
                        <a:pt x="10" y="55"/>
                      </a:lnTo>
                      <a:lnTo>
                        <a:pt x="10" y="55"/>
                      </a:lnTo>
                      <a:lnTo>
                        <a:pt x="10" y="57"/>
                      </a:lnTo>
                      <a:lnTo>
                        <a:pt x="11" y="57"/>
                      </a:lnTo>
                      <a:lnTo>
                        <a:pt x="11" y="65"/>
                      </a:lnTo>
                      <a:lnTo>
                        <a:pt x="11" y="65"/>
                      </a:lnTo>
                      <a:lnTo>
                        <a:pt x="11" y="66"/>
                      </a:lnTo>
                      <a:lnTo>
                        <a:pt x="11" y="66"/>
                      </a:lnTo>
                      <a:lnTo>
                        <a:pt x="11" y="68"/>
                      </a:lnTo>
                      <a:lnTo>
                        <a:pt x="11" y="68"/>
                      </a:lnTo>
                      <a:lnTo>
                        <a:pt x="11" y="71"/>
                      </a:lnTo>
                      <a:lnTo>
                        <a:pt x="12" y="71"/>
                      </a:lnTo>
                      <a:lnTo>
                        <a:pt x="12" y="72"/>
                      </a:lnTo>
                      <a:lnTo>
                        <a:pt x="12" y="72"/>
                      </a:lnTo>
                      <a:lnTo>
                        <a:pt x="12" y="77"/>
                      </a:lnTo>
                      <a:lnTo>
                        <a:pt x="12" y="77"/>
                      </a:lnTo>
                      <a:lnTo>
                        <a:pt x="12" y="78"/>
                      </a:lnTo>
                      <a:lnTo>
                        <a:pt x="13" y="78"/>
                      </a:lnTo>
                      <a:lnTo>
                        <a:pt x="13" y="80"/>
                      </a:lnTo>
                      <a:lnTo>
                        <a:pt x="13" y="80"/>
                      </a:lnTo>
                      <a:lnTo>
                        <a:pt x="13" y="85"/>
                      </a:lnTo>
                      <a:lnTo>
                        <a:pt x="14" y="85"/>
                      </a:lnTo>
                      <a:lnTo>
                        <a:pt x="14" y="88"/>
                      </a:lnTo>
                      <a:lnTo>
                        <a:pt x="14" y="88"/>
                      </a:lnTo>
                      <a:lnTo>
                        <a:pt x="14" y="89"/>
                      </a:lnTo>
                      <a:lnTo>
                        <a:pt x="15" y="89"/>
                      </a:lnTo>
                      <a:lnTo>
                        <a:pt x="15" y="91"/>
                      </a:lnTo>
                      <a:lnTo>
                        <a:pt x="15" y="91"/>
                      </a:lnTo>
                      <a:lnTo>
                        <a:pt x="15" y="94"/>
                      </a:lnTo>
                      <a:lnTo>
                        <a:pt x="15" y="94"/>
                      </a:lnTo>
                      <a:lnTo>
                        <a:pt x="15" y="95"/>
                      </a:lnTo>
                      <a:lnTo>
                        <a:pt x="16" y="95"/>
                      </a:lnTo>
                      <a:lnTo>
                        <a:pt x="16" y="97"/>
                      </a:lnTo>
                      <a:lnTo>
                        <a:pt x="16" y="97"/>
                      </a:lnTo>
                      <a:lnTo>
                        <a:pt x="16" y="100"/>
                      </a:lnTo>
                      <a:lnTo>
                        <a:pt x="16" y="100"/>
                      </a:lnTo>
                      <a:lnTo>
                        <a:pt x="16" y="102"/>
                      </a:lnTo>
                      <a:lnTo>
                        <a:pt x="17" y="102"/>
                      </a:lnTo>
                      <a:lnTo>
                        <a:pt x="17" y="106"/>
                      </a:lnTo>
                      <a:lnTo>
                        <a:pt x="17" y="106"/>
                      </a:lnTo>
                      <a:lnTo>
                        <a:pt x="17" y="108"/>
                      </a:lnTo>
                      <a:lnTo>
                        <a:pt x="17" y="108"/>
                      </a:lnTo>
                      <a:lnTo>
                        <a:pt x="17" y="109"/>
                      </a:lnTo>
                      <a:lnTo>
                        <a:pt x="18" y="109"/>
                      </a:lnTo>
                      <a:lnTo>
                        <a:pt x="18" y="113"/>
                      </a:lnTo>
                      <a:lnTo>
                        <a:pt x="18" y="113"/>
                      </a:lnTo>
                      <a:lnTo>
                        <a:pt x="18" y="114"/>
                      </a:lnTo>
                      <a:lnTo>
                        <a:pt x="19" y="114"/>
                      </a:lnTo>
                      <a:lnTo>
                        <a:pt x="19" y="116"/>
                      </a:lnTo>
                      <a:lnTo>
                        <a:pt x="19" y="116"/>
                      </a:lnTo>
                      <a:lnTo>
                        <a:pt x="19" y="117"/>
                      </a:lnTo>
                      <a:lnTo>
                        <a:pt x="20" y="117"/>
                      </a:lnTo>
                      <a:lnTo>
                        <a:pt x="20" y="120"/>
                      </a:lnTo>
                      <a:lnTo>
                        <a:pt x="20" y="120"/>
                      </a:lnTo>
                      <a:lnTo>
                        <a:pt x="20" y="122"/>
                      </a:lnTo>
                      <a:lnTo>
                        <a:pt x="20" y="122"/>
                      </a:lnTo>
                      <a:lnTo>
                        <a:pt x="20" y="125"/>
                      </a:lnTo>
                      <a:lnTo>
                        <a:pt x="21" y="125"/>
                      </a:lnTo>
                      <a:lnTo>
                        <a:pt x="21" y="127"/>
                      </a:lnTo>
                      <a:lnTo>
                        <a:pt x="21" y="127"/>
                      </a:lnTo>
                      <a:lnTo>
                        <a:pt x="21" y="128"/>
                      </a:lnTo>
                      <a:lnTo>
                        <a:pt x="22" y="128"/>
                      </a:lnTo>
                      <a:lnTo>
                        <a:pt x="22" y="130"/>
                      </a:lnTo>
                      <a:lnTo>
                        <a:pt x="22" y="130"/>
                      </a:lnTo>
                      <a:lnTo>
                        <a:pt x="22" y="135"/>
                      </a:lnTo>
                      <a:lnTo>
                        <a:pt x="23" y="135"/>
                      </a:lnTo>
                      <a:lnTo>
                        <a:pt x="23" y="138"/>
                      </a:lnTo>
                      <a:lnTo>
                        <a:pt x="24" y="138"/>
                      </a:lnTo>
                      <a:lnTo>
                        <a:pt x="24" y="140"/>
                      </a:lnTo>
                      <a:lnTo>
                        <a:pt x="24" y="140"/>
                      </a:lnTo>
                      <a:lnTo>
                        <a:pt x="24" y="141"/>
                      </a:lnTo>
                      <a:lnTo>
                        <a:pt x="24" y="141"/>
                      </a:lnTo>
                      <a:lnTo>
                        <a:pt x="24" y="143"/>
                      </a:lnTo>
                      <a:lnTo>
                        <a:pt x="25" y="143"/>
                      </a:lnTo>
                      <a:lnTo>
                        <a:pt x="25" y="145"/>
                      </a:lnTo>
                      <a:lnTo>
                        <a:pt x="25" y="145"/>
                      </a:lnTo>
                      <a:lnTo>
                        <a:pt x="25" y="146"/>
                      </a:lnTo>
                      <a:lnTo>
                        <a:pt x="25" y="146"/>
                      </a:lnTo>
                      <a:lnTo>
                        <a:pt x="25" y="148"/>
                      </a:lnTo>
                      <a:lnTo>
                        <a:pt x="27" y="148"/>
                      </a:lnTo>
                      <a:lnTo>
                        <a:pt x="27" y="152"/>
                      </a:lnTo>
                      <a:lnTo>
                        <a:pt x="27" y="152"/>
                      </a:lnTo>
                      <a:lnTo>
                        <a:pt x="27" y="153"/>
                      </a:lnTo>
                      <a:lnTo>
                        <a:pt x="28" y="153"/>
                      </a:lnTo>
                      <a:lnTo>
                        <a:pt x="28" y="155"/>
                      </a:lnTo>
                      <a:lnTo>
                        <a:pt x="29" y="155"/>
                      </a:lnTo>
                      <a:lnTo>
                        <a:pt x="29" y="157"/>
                      </a:lnTo>
                      <a:lnTo>
                        <a:pt x="29" y="157"/>
                      </a:lnTo>
                      <a:lnTo>
                        <a:pt x="29" y="159"/>
                      </a:lnTo>
                      <a:lnTo>
                        <a:pt x="30" y="159"/>
                      </a:lnTo>
                      <a:lnTo>
                        <a:pt x="30" y="160"/>
                      </a:lnTo>
                      <a:lnTo>
                        <a:pt x="31" y="160"/>
                      </a:lnTo>
                      <a:lnTo>
                        <a:pt x="31" y="162"/>
                      </a:lnTo>
                      <a:lnTo>
                        <a:pt x="33" y="162"/>
                      </a:lnTo>
                      <a:lnTo>
                        <a:pt x="33" y="166"/>
                      </a:lnTo>
                      <a:lnTo>
                        <a:pt x="33" y="166"/>
                      </a:lnTo>
                      <a:lnTo>
                        <a:pt x="33" y="167"/>
                      </a:lnTo>
                      <a:lnTo>
                        <a:pt x="34" y="167"/>
                      </a:lnTo>
                      <a:lnTo>
                        <a:pt x="34" y="169"/>
                      </a:lnTo>
                      <a:lnTo>
                        <a:pt x="36" y="169"/>
                      </a:lnTo>
                      <a:lnTo>
                        <a:pt x="36" y="171"/>
                      </a:lnTo>
                      <a:lnTo>
                        <a:pt x="36" y="171"/>
                      </a:lnTo>
                      <a:lnTo>
                        <a:pt x="36" y="173"/>
                      </a:lnTo>
                      <a:lnTo>
                        <a:pt x="36" y="173"/>
                      </a:lnTo>
                      <a:lnTo>
                        <a:pt x="36" y="175"/>
                      </a:lnTo>
                      <a:lnTo>
                        <a:pt x="36" y="175"/>
                      </a:lnTo>
                      <a:lnTo>
                        <a:pt x="36" y="177"/>
                      </a:lnTo>
                      <a:lnTo>
                        <a:pt x="39" y="177"/>
                      </a:lnTo>
                      <a:lnTo>
                        <a:pt x="39" y="178"/>
                      </a:lnTo>
                      <a:lnTo>
                        <a:pt x="40" y="178"/>
                      </a:lnTo>
                      <a:lnTo>
                        <a:pt x="40" y="180"/>
                      </a:lnTo>
                      <a:lnTo>
                        <a:pt x="42" y="180"/>
                      </a:lnTo>
                      <a:lnTo>
                        <a:pt x="42" y="184"/>
                      </a:lnTo>
                      <a:lnTo>
                        <a:pt x="43" y="184"/>
                      </a:lnTo>
                      <a:lnTo>
                        <a:pt x="43" y="186"/>
                      </a:lnTo>
                      <a:lnTo>
                        <a:pt x="43" y="186"/>
                      </a:lnTo>
                      <a:lnTo>
                        <a:pt x="43" y="188"/>
                      </a:lnTo>
                      <a:lnTo>
                        <a:pt x="46" y="188"/>
                      </a:lnTo>
                      <a:lnTo>
                        <a:pt x="46" y="190"/>
                      </a:lnTo>
                      <a:lnTo>
                        <a:pt x="47" y="190"/>
                      </a:lnTo>
                      <a:lnTo>
                        <a:pt x="47" y="192"/>
                      </a:lnTo>
                      <a:lnTo>
                        <a:pt x="48" y="192"/>
                      </a:lnTo>
                      <a:lnTo>
                        <a:pt x="48" y="194"/>
                      </a:lnTo>
                      <a:lnTo>
                        <a:pt x="49" y="194"/>
                      </a:lnTo>
                      <a:lnTo>
                        <a:pt x="49" y="196"/>
                      </a:lnTo>
                      <a:lnTo>
                        <a:pt x="51" y="196"/>
                      </a:lnTo>
                      <a:lnTo>
                        <a:pt x="51" y="198"/>
                      </a:lnTo>
                      <a:lnTo>
                        <a:pt x="52" y="198"/>
                      </a:lnTo>
                      <a:lnTo>
                        <a:pt x="52" y="200"/>
                      </a:lnTo>
                      <a:lnTo>
                        <a:pt x="63" y="200"/>
                      </a:lnTo>
                      <a:lnTo>
                        <a:pt x="63" y="202"/>
                      </a:lnTo>
                      <a:lnTo>
                        <a:pt x="69" y="202"/>
                      </a:lnTo>
                      <a:lnTo>
                        <a:pt x="69" y="204"/>
                      </a:lnTo>
                      <a:lnTo>
                        <a:pt x="75" y="204"/>
                      </a:lnTo>
                      <a:lnTo>
                        <a:pt x="75" y="207"/>
                      </a:lnTo>
                      <a:lnTo>
                        <a:pt x="77" y="207"/>
                      </a:lnTo>
                      <a:lnTo>
                        <a:pt x="77" y="209"/>
                      </a:lnTo>
                      <a:lnTo>
                        <a:pt x="80" y="209"/>
                      </a:lnTo>
                      <a:lnTo>
                        <a:pt x="80" y="211"/>
                      </a:lnTo>
                      <a:lnTo>
                        <a:pt x="82" y="211"/>
                      </a:lnTo>
                      <a:lnTo>
                        <a:pt x="82" y="214"/>
                      </a:lnTo>
                      <a:lnTo>
                        <a:pt x="85" y="214"/>
                      </a:lnTo>
                      <a:lnTo>
                        <a:pt x="85" y="216"/>
                      </a:lnTo>
                      <a:lnTo>
                        <a:pt x="85" y="216"/>
                      </a:lnTo>
                      <a:lnTo>
                        <a:pt x="85" y="218"/>
                      </a:lnTo>
                      <a:lnTo>
                        <a:pt x="88" y="218"/>
                      </a:lnTo>
                      <a:lnTo>
                        <a:pt x="88" y="221"/>
                      </a:lnTo>
                      <a:lnTo>
                        <a:pt x="92" y="221"/>
                      </a:lnTo>
                      <a:lnTo>
                        <a:pt x="92" y="223"/>
                      </a:lnTo>
                      <a:lnTo>
                        <a:pt x="94" y="223"/>
                      </a:lnTo>
                      <a:lnTo>
                        <a:pt x="94" y="226"/>
                      </a:lnTo>
                      <a:lnTo>
                        <a:pt x="95" y="226"/>
                      </a:lnTo>
                      <a:lnTo>
                        <a:pt x="95" y="228"/>
                      </a:lnTo>
                      <a:lnTo>
                        <a:pt x="100" y="228"/>
                      </a:lnTo>
                      <a:lnTo>
                        <a:pt x="100" y="231"/>
                      </a:lnTo>
                      <a:lnTo>
                        <a:pt x="103" y="231"/>
                      </a:lnTo>
                      <a:lnTo>
                        <a:pt x="103" y="233"/>
                      </a:lnTo>
                      <a:lnTo>
                        <a:pt x="104" y="233"/>
                      </a:lnTo>
                      <a:lnTo>
                        <a:pt x="104" y="236"/>
                      </a:lnTo>
                      <a:lnTo>
                        <a:pt x="105" y="236"/>
                      </a:lnTo>
                      <a:lnTo>
                        <a:pt x="105" y="239"/>
                      </a:lnTo>
                      <a:lnTo>
                        <a:pt x="107" y="239"/>
                      </a:lnTo>
                      <a:lnTo>
                        <a:pt x="107" y="241"/>
                      </a:lnTo>
                      <a:lnTo>
                        <a:pt x="116" y="241"/>
                      </a:lnTo>
                      <a:lnTo>
                        <a:pt x="116" y="244"/>
                      </a:lnTo>
                      <a:lnTo>
                        <a:pt x="132" y="244"/>
                      </a:lnTo>
                      <a:lnTo>
                        <a:pt x="132" y="247"/>
                      </a:lnTo>
                      <a:lnTo>
                        <a:pt x="133" y="247"/>
                      </a:lnTo>
                      <a:lnTo>
                        <a:pt x="133" y="250"/>
                      </a:lnTo>
                      <a:lnTo>
                        <a:pt x="135" y="250"/>
                      </a:lnTo>
                      <a:lnTo>
                        <a:pt x="135" y="253"/>
                      </a:lnTo>
                      <a:lnTo>
                        <a:pt x="136" y="253"/>
                      </a:lnTo>
                      <a:lnTo>
                        <a:pt x="136" y="256"/>
                      </a:lnTo>
                      <a:lnTo>
                        <a:pt x="138" y="256"/>
                      </a:lnTo>
                      <a:lnTo>
                        <a:pt x="138" y="259"/>
                      </a:lnTo>
                      <a:lnTo>
                        <a:pt x="158" y="259"/>
                      </a:lnTo>
                      <a:lnTo>
                        <a:pt x="158" y="262"/>
                      </a:lnTo>
                      <a:lnTo>
                        <a:pt x="159" y="262"/>
                      </a:lnTo>
                      <a:lnTo>
                        <a:pt x="159" y="266"/>
                      </a:lnTo>
                      <a:lnTo>
                        <a:pt x="161" y="266"/>
                      </a:lnTo>
                      <a:lnTo>
                        <a:pt x="161" y="269"/>
                      </a:lnTo>
                      <a:lnTo>
                        <a:pt x="162" y="269"/>
                      </a:lnTo>
                      <a:lnTo>
                        <a:pt x="162" y="273"/>
                      </a:lnTo>
                      <a:lnTo>
                        <a:pt x="251" y="273"/>
                      </a:lnTo>
                      <a:lnTo>
                        <a:pt x="251" y="281"/>
                      </a:lnTo>
                      <a:lnTo>
                        <a:pt x="280" y="281"/>
                      </a:lnTo>
                      <a:lnTo>
                        <a:pt x="280" y="290"/>
                      </a:lnTo>
                      <a:lnTo>
                        <a:pt x="308" y="290"/>
                      </a:lnTo>
                    </a:path>
                  </a:pathLst>
                </a:custGeom>
                <a:noFill/>
                <a:ln w="22225"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62" name="Line 459">
                  <a:extLst>
                    <a:ext uri="{FF2B5EF4-FFF2-40B4-BE49-F238E27FC236}">
                      <a16:creationId xmlns:a16="http://schemas.microsoft.com/office/drawing/2014/main" id="{9A6E0DE4-53FB-95FC-A601-98C2149A3AD5}"/>
                    </a:ext>
                  </a:extLst>
                </p:cNvPr>
                <p:cNvSpPr>
                  <a:spLocks noChangeShapeType="1"/>
                </p:cNvSpPr>
                <p:nvPr/>
              </p:nvSpPr>
              <p:spPr bwMode="auto">
                <a:xfrm>
                  <a:off x="6016594" y="3741254"/>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63" name="Line 460">
                  <a:extLst>
                    <a:ext uri="{FF2B5EF4-FFF2-40B4-BE49-F238E27FC236}">
                      <a16:creationId xmlns:a16="http://schemas.microsoft.com/office/drawing/2014/main" id="{FB5D3950-9517-6EB1-6FF9-710E9274FB1C}"/>
                    </a:ext>
                  </a:extLst>
                </p:cNvPr>
                <p:cNvSpPr>
                  <a:spLocks noChangeShapeType="1"/>
                </p:cNvSpPr>
                <p:nvPr/>
              </p:nvSpPr>
              <p:spPr bwMode="auto">
                <a:xfrm flipV="1">
                  <a:off x="6056661" y="3706043"/>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64" name="Line 461">
                  <a:extLst>
                    <a:ext uri="{FF2B5EF4-FFF2-40B4-BE49-F238E27FC236}">
                      <a16:creationId xmlns:a16="http://schemas.microsoft.com/office/drawing/2014/main" id="{43A953F6-CF35-A36F-E54A-0921DA776EAB}"/>
                    </a:ext>
                  </a:extLst>
                </p:cNvPr>
                <p:cNvSpPr>
                  <a:spLocks noChangeShapeType="1"/>
                </p:cNvSpPr>
                <p:nvPr/>
              </p:nvSpPr>
              <p:spPr bwMode="auto">
                <a:xfrm>
                  <a:off x="6016594" y="3764323"/>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65" name="Line 462">
                  <a:extLst>
                    <a:ext uri="{FF2B5EF4-FFF2-40B4-BE49-F238E27FC236}">
                      <a16:creationId xmlns:a16="http://schemas.microsoft.com/office/drawing/2014/main" id="{50F79AD5-A2A1-F240-4B32-662FC5A2984F}"/>
                    </a:ext>
                  </a:extLst>
                </p:cNvPr>
                <p:cNvSpPr>
                  <a:spLocks noChangeShapeType="1"/>
                </p:cNvSpPr>
                <p:nvPr/>
              </p:nvSpPr>
              <p:spPr bwMode="auto">
                <a:xfrm flipV="1">
                  <a:off x="6056661" y="3729112"/>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66" name="Line 463">
                  <a:extLst>
                    <a:ext uri="{FF2B5EF4-FFF2-40B4-BE49-F238E27FC236}">
                      <a16:creationId xmlns:a16="http://schemas.microsoft.com/office/drawing/2014/main" id="{82F254B0-AF3B-6F80-83D6-501DF0168C06}"/>
                    </a:ext>
                  </a:extLst>
                </p:cNvPr>
                <p:cNvSpPr>
                  <a:spLocks noChangeShapeType="1"/>
                </p:cNvSpPr>
                <p:nvPr/>
              </p:nvSpPr>
              <p:spPr bwMode="auto">
                <a:xfrm>
                  <a:off x="6022665" y="3809247"/>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67" name="Line 464">
                  <a:extLst>
                    <a:ext uri="{FF2B5EF4-FFF2-40B4-BE49-F238E27FC236}">
                      <a16:creationId xmlns:a16="http://schemas.microsoft.com/office/drawing/2014/main" id="{AD5DB024-D489-D9BE-ABC1-24DA60D757F7}"/>
                    </a:ext>
                  </a:extLst>
                </p:cNvPr>
                <p:cNvSpPr>
                  <a:spLocks noChangeShapeType="1"/>
                </p:cNvSpPr>
                <p:nvPr/>
              </p:nvSpPr>
              <p:spPr bwMode="auto">
                <a:xfrm flipV="1">
                  <a:off x="6056661" y="3775250"/>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68" name="Line 465">
                  <a:extLst>
                    <a:ext uri="{FF2B5EF4-FFF2-40B4-BE49-F238E27FC236}">
                      <a16:creationId xmlns:a16="http://schemas.microsoft.com/office/drawing/2014/main" id="{53B3F609-A04B-3E99-CC58-417755F7969C}"/>
                    </a:ext>
                  </a:extLst>
                </p:cNvPr>
                <p:cNvSpPr>
                  <a:spLocks noChangeShapeType="1"/>
                </p:cNvSpPr>
                <p:nvPr/>
              </p:nvSpPr>
              <p:spPr bwMode="auto">
                <a:xfrm>
                  <a:off x="6028736" y="382138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69" name="Line 466">
                  <a:extLst>
                    <a:ext uri="{FF2B5EF4-FFF2-40B4-BE49-F238E27FC236}">
                      <a16:creationId xmlns:a16="http://schemas.microsoft.com/office/drawing/2014/main" id="{F0C8DF49-86C1-E39F-7A54-B9068C38B92B}"/>
                    </a:ext>
                  </a:extLst>
                </p:cNvPr>
                <p:cNvSpPr>
                  <a:spLocks noChangeShapeType="1"/>
                </p:cNvSpPr>
                <p:nvPr/>
              </p:nvSpPr>
              <p:spPr bwMode="auto">
                <a:xfrm flipV="1">
                  <a:off x="6062732" y="3786178"/>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70" name="Line 467">
                  <a:extLst>
                    <a:ext uri="{FF2B5EF4-FFF2-40B4-BE49-F238E27FC236}">
                      <a16:creationId xmlns:a16="http://schemas.microsoft.com/office/drawing/2014/main" id="{32952E59-3E22-C0ED-6594-FD2C31E96137}"/>
                    </a:ext>
                  </a:extLst>
                </p:cNvPr>
                <p:cNvSpPr>
                  <a:spLocks noChangeShapeType="1"/>
                </p:cNvSpPr>
                <p:nvPr/>
              </p:nvSpPr>
              <p:spPr bwMode="auto">
                <a:xfrm>
                  <a:off x="6039663" y="3866313"/>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71" name="Line 468">
                  <a:extLst>
                    <a:ext uri="{FF2B5EF4-FFF2-40B4-BE49-F238E27FC236}">
                      <a16:creationId xmlns:a16="http://schemas.microsoft.com/office/drawing/2014/main" id="{4ED1233D-274F-4F47-7E81-7EFB0EFCBD3D}"/>
                    </a:ext>
                  </a:extLst>
                </p:cNvPr>
                <p:cNvSpPr>
                  <a:spLocks noChangeShapeType="1"/>
                </p:cNvSpPr>
                <p:nvPr/>
              </p:nvSpPr>
              <p:spPr bwMode="auto">
                <a:xfrm flipV="1">
                  <a:off x="6079731" y="3832316"/>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72" name="Line 469">
                  <a:extLst>
                    <a:ext uri="{FF2B5EF4-FFF2-40B4-BE49-F238E27FC236}">
                      <a16:creationId xmlns:a16="http://schemas.microsoft.com/office/drawing/2014/main" id="{190D4E3B-CCA8-9639-C4AE-8D6CA3635142}"/>
                    </a:ext>
                  </a:extLst>
                </p:cNvPr>
                <p:cNvSpPr>
                  <a:spLocks noChangeShapeType="1"/>
                </p:cNvSpPr>
                <p:nvPr/>
              </p:nvSpPr>
              <p:spPr bwMode="auto">
                <a:xfrm>
                  <a:off x="6045734" y="3895453"/>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73" name="Line 470">
                  <a:extLst>
                    <a:ext uri="{FF2B5EF4-FFF2-40B4-BE49-F238E27FC236}">
                      <a16:creationId xmlns:a16="http://schemas.microsoft.com/office/drawing/2014/main" id="{F107679B-369E-837A-14ED-F4B97DBB52BC}"/>
                    </a:ext>
                  </a:extLst>
                </p:cNvPr>
                <p:cNvSpPr>
                  <a:spLocks noChangeShapeType="1"/>
                </p:cNvSpPr>
                <p:nvPr/>
              </p:nvSpPr>
              <p:spPr bwMode="auto">
                <a:xfrm flipV="1">
                  <a:off x="6079731" y="3855385"/>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74" name="Line 471">
                  <a:extLst>
                    <a:ext uri="{FF2B5EF4-FFF2-40B4-BE49-F238E27FC236}">
                      <a16:creationId xmlns:a16="http://schemas.microsoft.com/office/drawing/2014/main" id="{5B5B8D11-3B20-6CA6-B326-0D4A5988D983}"/>
                    </a:ext>
                  </a:extLst>
                </p:cNvPr>
                <p:cNvSpPr>
                  <a:spLocks noChangeShapeType="1"/>
                </p:cNvSpPr>
                <p:nvPr/>
              </p:nvSpPr>
              <p:spPr bwMode="auto">
                <a:xfrm>
                  <a:off x="6045734" y="3912451"/>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75" name="Line 472">
                  <a:extLst>
                    <a:ext uri="{FF2B5EF4-FFF2-40B4-BE49-F238E27FC236}">
                      <a16:creationId xmlns:a16="http://schemas.microsoft.com/office/drawing/2014/main" id="{42AE573D-1FE9-543F-A698-9D2DD87D6126}"/>
                    </a:ext>
                  </a:extLst>
                </p:cNvPr>
                <p:cNvSpPr>
                  <a:spLocks noChangeShapeType="1"/>
                </p:cNvSpPr>
                <p:nvPr/>
              </p:nvSpPr>
              <p:spPr bwMode="auto">
                <a:xfrm flipV="1">
                  <a:off x="6079731" y="3872383"/>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76" name="Line 473">
                  <a:extLst>
                    <a:ext uri="{FF2B5EF4-FFF2-40B4-BE49-F238E27FC236}">
                      <a16:creationId xmlns:a16="http://schemas.microsoft.com/office/drawing/2014/main" id="{C41A1C41-2060-6958-C625-921CBED2C22B}"/>
                    </a:ext>
                  </a:extLst>
                </p:cNvPr>
                <p:cNvSpPr>
                  <a:spLocks noChangeShapeType="1"/>
                </p:cNvSpPr>
                <p:nvPr/>
              </p:nvSpPr>
              <p:spPr bwMode="auto">
                <a:xfrm>
                  <a:off x="6045734" y="3923378"/>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77" name="Line 474">
                  <a:extLst>
                    <a:ext uri="{FF2B5EF4-FFF2-40B4-BE49-F238E27FC236}">
                      <a16:creationId xmlns:a16="http://schemas.microsoft.com/office/drawing/2014/main" id="{CAC2EECD-FF7F-5BFB-939A-F4FA1FAC84BB}"/>
                    </a:ext>
                  </a:extLst>
                </p:cNvPr>
                <p:cNvSpPr>
                  <a:spLocks noChangeShapeType="1"/>
                </p:cNvSpPr>
                <p:nvPr/>
              </p:nvSpPr>
              <p:spPr bwMode="auto">
                <a:xfrm flipV="1">
                  <a:off x="6079731" y="388938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78" name="Line 475">
                  <a:extLst>
                    <a:ext uri="{FF2B5EF4-FFF2-40B4-BE49-F238E27FC236}">
                      <a16:creationId xmlns:a16="http://schemas.microsoft.com/office/drawing/2014/main" id="{061AB104-AF8A-B310-71B2-FB01E8614262}"/>
                    </a:ext>
                  </a:extLst>
                </p:cNvPr>
                <p:cNvSpPr>
                  <a:spLocks noChangeShapeType="1"/>
                </p:cNvSpPr>
                <p:nvPr/>
              </p:nvSpPr>
              <p:spPr bwMode="auto">
                <a:xfrm>
                  <a:off x="6045734" y="3935520"/>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79" name="Line 476">
                  <a:extLst>
                    <a:ext uri="{FF2B5EF4-FFF2-40B4-BE49-F238E27FC236}">
                      <a16:creationId xmlns:a16="http://schemas.microsoft.com/office/drawing/2014/main" id="{8BF3E181-845A-0AE5-A6AE-F2538F62C73C}"/>
                    </a:ext>
                  </a:extLst>
                </p:cNvPr>
                <p:cNvSpPr>
                  <a:spLocks noChangeShapeType="1"/>
                </p:cNvSpPr>
                <p:nvPr/>
              </p:nvSpPr>
              <p:spPr bwMode="auto">
                <a:xfrm flipV="1">
                  <a:off x="6085801" y="3900309"/>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80" name="Line 477">
                  <a:extLst>
                    <a:ext uri="{FF2B5EF4-FFF2-40B4-BE49-F238E27FC236}">
                      <a16:creationId xmlns:a16="http://schemas.microsoft.com/office/drawing/2014/main" id="{EB698F4D-4D13-00F0-613E-57F05BFEAE36}"/>
                    </a:ext>
                  </a:extLst>
                </p:cNvPr>
                <p:cNvSpPr>
                  <a:spLocks noChangeShapeType="1"/>
                </p:cNvSpPr>
                <p:nvPr/>
              </p:nvSpPr>
              <p:spPr bwMode="auto">
                <a:xfrm>
                  <a:off x="6051805" y="395858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81" name="Line 478">
                  <a:extLst>
                    <a:ext uri="{FF2B5EF4-FFF2-40B4-BE49-F238E27FC236}">
                      <a16:creationId xmlns:a16="http://schemas.microsoft.com/office/drawing/2014/main" id="{E0C9D71F-189B-D327-CA44-EDFAF2C91DA2}"/>
                    </a:ext>
                  </a:extLst>
                </p:cNvPr>
                <p:cNvSpPr>
                  <a:spLocks noChangeShapeType="1"/>
                </p:cNvSpPr>
                <p:nvPr/>
              </p:nvSpPr>
              <p:spPr bwMode="auto">
                <a:xfrm flipV="1">
                  <a:off x="6085801" y="3923378"/>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82" name="Line 479">
                  <a:extLst>
                    <a:ext uri="{FF2B5EF4-FFF2-40B4-BE49-F238E27FC236}">
                      <a16:creationId xmlns:a16="http://schemas.microsoft.com/office/drawing/2014/main" id="{310839A5-7FA9-D017-D960-49730564FA74}"/>
                    </a:ext>
                  </a:extLst>
                </p:cNvPr>
                <p:cNvSpPr>
                  <a:spLocks noChangeShapeType="1"/>
                </p:cNvSpPr>
                <p:nvPr/>
              </p:nvSpPr>
              <p:spPr bwMode="auto">
                <a:xfrm>
                  <a:off x="6062732" y="410064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83" name="Line 480">
                  <a:extLst>
                    <a:ext uri="{FF2B5EF4-FFF2-40B4-BE49-F238E27FC236}">
                      <a16:creationId xmlns:a16="http://schemas.microsoft.com/office/drawing/2014/main" id="{0C4513A1-75CD-AA1B-5F06-4ED855CD5A3E}"/>
                    </a:ext>
                  </a:extLst>
                </p:cNvPr>
                <p:cNvSpPr>
                  <a:spLocks noChangeShapeType="1"/>
                </p:cNvSpPr>
                <p:nvPr/>
              </p:nvSpPr>
              <p:spPr bwMode="auto">
                <a:xfrm flipV="1">
                  <a:off x="6102800" y="4066650"/>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84" name="Line 481">
                  <a:extLst>
                    <a:ext uri="{FF2B5EF4-FFF2-40B4-BE49-F238E27FC236}">
                      <a16:creationId xmlns:a16="http://schemas.microsoft.com/office/drawing/2014/main" id="{5EF5E97A-FF22-ED57-39C2-C3A91EB64EAF}"/>
                    </a:ext>
                  </a:extLst>
                </p:cNvPr>
                <p:cNvSpPr>
                  <a:spLocks noChangeShapeType="1"/>
                </p:cNvSpPr>
                <p:nvPr/>
              </p:nvSpPr>
              <p:spPr bwMode="auto">
                <a:xfrm>
                  <a:off x="6079731" y="4163783"/>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85" name="Line 482">
                  <a:extLst>
                    <a:ext uri="{FF2B5EF4-FFF2-40B4-BE49-F238E27FC236}">
                      <a16:creationId xmlns:a16="http://schemas.microsoft.com/office/drawing/2014/main" id="{C5FE59AC-1B00-054B-D0B2-0FE9B34CD2EC}"/>
                    </a:ext>
                  </a:extLst>
                </p:cNvPr>
                <p:cNvSpPr>
                  <a:spLocks noChangeShapeType="1"/>
                </p:cNvSpPr>
                <p:nvPr/>
              </p:nvSpPr>
              <p:spPr bwMode="auto">
                <a:xfrm flipV="1">
                  <a:off x="6113727" y="4123716"/>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86" name="Line 483">
                  <a:extLst>
                    <a:ext uri="{FF2B5EF4-FFF2-40B4-BE49-F238E27FC236}">
                      <a16:creationId xmlns:a16="http://schemas.microsoft.com/office/drawing/2014/main" id="{536C849C-20F0-A33B-10D1-E5EFD876D685}"/>
                    </a:ext>
                  </a:extLst>
                </p:cNvPr>
                <p:cNvSpPr>
                  <a:spLocks noChangeShapeType="1"/>
                </p:cNvSpPr>
                <p:nvPr/>
              </p:nvSpPr>
              <p:spPr bwMode="auto">
                <a:xfrm>
                  <a:off x="6079731" y="4169854"/>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87" name="Line 484">
                  <a:extLst>
                    <a:ext uri="{FF2B5EF4-FFF2-40B4-BE49-F238E27FC236}">
                      <a16:creationId xmlns:a16="http://schemas.microsoft.com/office/drawing/2014/main" id="{CCA2F230-3FF5-CA89-2AE3-657D7979B7FD}"/>
                    </a:ext>
                  </a:extLst>
                </p:cNvPr>
                <p:cNvSpPr>
                  <a:spLocks noChangeShapeType="1"/>
                </p:cNvSpPr>
                <p:nvPr/>
              </p:nvSpPr>
              <p:spPr bwMode="auto">
                <a:xfrm flipV="1">
                  <a:off x="6113727" y="4134643"/>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88" name="Line 485">
                  <a:extLst>
                    <a:ext uri="{FF2B5EF4-FFF2-40B4-BE49-F238E27FC236}">
                      <a16:creationId xmlns:a16="http://schemas.microsoft.com/office/drawing/2014/main" id="{29D91B64-12AA-F264-3CBC-33C3E004A01A}"/>
                    </a:ext>
                  </a:extLst>
                </p:cNvPr>
                <p:cNvSpPr>
                  <a:spLocks noChangeShapeType="1"/>
                </p:cNvSpPr>
                <p:nvPr/>
              </p:nvSpPr>
              <p:spPr bwMode="auto">
                <a:xfrm>
                  <a:off x="6096729" y="4294913"/>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89" name="Line 486">
                  <a:extLst>
                    <a:ext uri="{FF2B5EF4-FFF2-40B4-BE49-F238E27FC236}">
                      <a16:creationId xmlns:a16="http://schemas.microsoft.com/office/drawing/2014/main" id="{9B708464-5450-9947-FB2A-45D6756BB95E}"/>
                    </a:ext>
                  </a:extLst>
                </p:cNvPr>
                <p:cNvSpPr>
                  <a:spLocks noChangeShapeType="1"/>
                </p:cNvSpPr>
                <p:nvPr/>
              </p:nvSpPr>
              <p:spPr bwMode="auto">
                <a:xfrm flipV="1">
                  <a:off x="6130725" y="4260916"/>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90" name="Line 487">
                  <a:extLst>
                    <a:ext uri="{FF2B5EF4-FFF2-40B4-BE49-F238E27FC236}">
                      <a16:creationId xmlns:a16="http://schemas.microsoft.com/office/drawing/2014/main" id="{280EBBB1-3078-3D2A-1FFA-DF64FCB18D39}"/>
                    </a:ext>
                  </a:extLst>
                </p:cNvPr>
                <p:cNvSpPr>
                  <a:spLocks noChangeShapeType="1"/>
                </p:cNvSpPr>
                <p:nvPr/>
              </p:nvSpPr>
              <p:spPr bwMode="auto">
                <a:xfrm>
                  <a:off x="6113727" y="4375048"/>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91" name="Line 488">
                  <a:extLst>
                    <a:ext uri="{FF2B5EF4-FFF2-40B4-BE49-F238E27FC236}">
                      <a16:creationId xmlns:a16="http://schemas.microsoft.com/office/drawing/2014/main" id="{79C53805-FD66-E0BC-3EE0-9CE1CB5C8D88}"/>
                    </a:ext>
                  </a:extLst>
                </p:cNvPr>
                <p:cNvSpPr>
                  <a:spLocks noChangeShapeType="1"/>
                </p:cNvSpPr>
                <p:nvPr/>
              </p:nvSpPr>
              <p:spPr bwMode="auto">
                <a:xfrm flipV="1">
                  <a:off x="6153795" y="4341051"/>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92" name="Line 489">
                  <a:extLst>
                    <a:ext uri="{FF2B5EF4-FFF2-40B4-BE49-F238E27FC236}">
                      <a16:creationId xmlns:a16="http://schemas.microsoft.com/office/drawing/2014/main" id="{6B2CF456-6CCC-76FA-5BFC-2439A354CDDB}"/>
                    </a:ext>
                  </a:extLst>
                </p:cNvPr>
                <p:cNvSpPr>
                  <a:spLocks noChangeShapeType="1"/>
                </p:cNvSpPr>
                <p:nvPr/>
              </p:nvSpPr>
              <p:spPr bwMode="auto">
                <a:xfrm>
                  <a:off x="6119798" y="4381119"/>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93" name="Line 490">
                  <a:extLst>
                    <a:ext uri="{FF2B5EF4-FFF2-40B4-BE49-F238E27FC236}">
                      <a16:creationId xmlns:a16="http://schemas.microsoft.com/office/drawing/2014/main" id="{2E3D5DFF-F2DD-057E-3B62-094CB3B04151}"/>
                    </a:ext>
                  </a:extLst>
                </p:cNvPr>
                <p:cNvSpPr>
                  <a:spLocks noChangeShapeType="1"/>
                </p:cNvSpPr>
                <p:nvPr/>
              </p:nvSpPr>
              <p:spPr bwMode="auto">
                <a:xfrm flipV="1">
                  <a:off x="6153795" y="434712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94" name="Line 491">
                  <a:extLst>
                    <a:ext uri="{FF2B5EF4-FFF2-40B4-BE49-F238E27FC236}">
                      <a16:creationId xmlns:a16="http://schemas.microsoft.com/office/drawing/2014/main" id="{0A2F3B73-55D5-191D-B4A4-1B11C91B3243}"/>
                    </a:ext>
                  </a:extLst>
                </p:cNvPr>
                <p:cNvSpPr>
                  <a:spLocks noChangeShapeType="1"/>
                </p:cNvSpPr>
                <p:nvPr/>
              </p:nvSpPr>
              <p:spPr bwMode="auto">
                <a:xfrm>
                  <a:off x="6125869" y="4432114"/>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95" name="Line 492">
                  <a:extLst>
                    <a:ext uri="{FF2B5EF4-FFF2-40B4-BE49-F238E27FC236}">
                      <a16:creationId xmlns:a16="http://schemas.microsoft.com/office/drawing/2014/main" id="{AC79345E-8732-D005-7572-ADC3CBE6A5F1}"/>
                    </a:ext>
                  </a:extLst>
                </p:cNvPr>
                <p:cNvSpPr>
                  <a:spLocks noChangeShapeType="1"/>
                </p:cNvSpPr>
                <p:nvPr/>
              </p:nvSpPr>
              <p:spPr bwMode="auto">
                <a:xfrm flipV="1">
                  <a:off x="6159865" y="4398117"/>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96" name="Line 493">
                  <a:extLst>
                    <a:ext uri="{FF2B5EF4-FFF2-40B4-BE49-F238E27FC236}">
                      <a16:creationId xmlns:a16="http://schemas.microsoft.com/office/drawing/2014/main" id="{0F71CD3A-70B9-93A7-46D9-E1370CE9D966}"/>
                    </a:ext>
                  </a:extLst>
                </p:cNvPr>
                <p:cNvSpPr>
                  <a:spLocks noChangeShapeType="1"/>
                </p:cNvSpPr>
                <p:nvPr/>
              </p:nvSpPr>
              <p:spPr bwMode="auto">
                <a:xfrm>
                  <a:off x="6125869" y="4438184"/>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97" name="Line 494">
                  <a:extLst>
                    <a:ext uri="{FF2B5EF4-FFF2-40B4-BE49-F238E27FC236}">
                      <a16:creationId xmlns:a16="http://schemas.microsoft.com/office/drawing/2014/main" id="{2598CAD7-DA97-D2F3-A8CE-319A3D0E3B0B}"/>
                    </a:ext>
                  </a:extLst>
                </p:cNvPr>
                <p:cNvSpPr>
                  <a:spLocks noChangeShapeType="1"/>
                </p:cNvSpPr>
                <p:nvPr/>
              </p:nvSpPr>
              <p:spPr bwMode="auto">
                <a:xfrm flipV="1">
                  <a:off x="6165936" y="4404188"/>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98" name="Line 495">
                  <a:extLst>
                    <a:ext uri="{FF2B5EF4-FFF2-40B4-BE49-F238E27FC236}">
                      <a16:creationId xmlns:a16="http://schemas.microsoft.com/office/drawing/2014/main" id="{DBCB05A3-5B12-F843-AFB8-C8FE67139964}"/>
                    </a:ext>
                  </a:extLst>
                </p:cNvPr>
                <p:cNvSpPr>
                  <a:spLocks noChangeShapeType="1"/>
                </p:cNvSpPr>
                <p:nvPr/>
              </p:nvSpPr>
              <p:spPr bwMode="auto">
                <a:xfrm>
                  <a:off x="6125869" y="4444255"/>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99" name="Line 496">
                  <a:extLst>
                    <a:ext uri="{FF2B5EF4-FFF2-40B4-BE49-F238E27FC236}">
                      <a16:creationId xmlns:a16="http://schemas.microsoft.com/office/drawing/2014/main" id="{1843F519-4270-33EB-F4B8-95DB17AE6486}"/>
                    </a:ext>
                  </a:extLst>
                </p:cNvPr>
                <p:cNvSpPr>
                  <a:spLocks noChangeShapeType="1"/>
                </p:cNvSpPr>
                <p:nvPr/>
              </p:nvSpPr>
              <p:spPr bwMode="auto">
                <a:xfrm flipV="1">
                  <a:off x="6165936" y="4404188"/>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00" name="Line 497">
                  <a:extLst>
                    <a:ext uri="{FF2B5EF4-FFF2-40B4-BE49-F238E27FC236}">
                      <a16:creationId xmlns:a16="http://schemas.microsoft.com/office/drawing/2014/main" id="{3346B91B-6E81-38D3-7E29-8C3B0B19B76D}"/>
                    </a:ext>
                  </a:extLst>
                </p:cNvPr>
                <p:cNvSpPr>
                  <a:spLocks noChangeShapeType="1"/>
                </p:cNvSpPr>
                <p:nvPr/>
              </p:nvSpPr>
              <p:spPr bwMode="auto">
                <a:xfrm>
                  <a:off x="6130725" y="4449112"/>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01" name="Line 498">
                  <a:extLst>
                    <a:ext uri="{FF2B5EF4-FFF2-40B4-BE49-F238E27FC236}">
                      <a16:creationId xmlns:a16="http://schemas.microsoft.com/office/drawing/2014/main" id="{661787B1-C76D-E76E-EFC9-45A31ECFFDDB}"/>
                    </a:ext>
                  </a:extLst>
                </p:cNvPr>
                <p:cNvSpPr>
                  <a:spLocks noChangeShapeType="1"/>
                </p:cNvSpPr>
                <p:nvPr/>
              </p:nvSpPr>
              <p:spPr bwMode="auto">
                <a:xfrm flipV="1">
                  <a:off x="6165936" y="4409044"/>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02" name="Line 499">
                  <a:extLst>
                    <a:ext uri="{FF2B5EF4-FFF2-40B4-BE49-F238E27FC236}">
                      <a16:creationId xmlns:a16="http://schemas.microsoft.com/office/drawing/2014/main" id="{0BC015B3-F384-821D-BCB5-FBCC50A63217}"/>
                    </a:ext>
                  </a:extLst>
                </p:cNvPr>
                <p:cNvSpPr>
                  <a:spLocks noChangeShapeType="1"/>
                </p:cNvSpPr>
                <p:nvPr/>
              </p:nvSpPr>
              <p:spPr bwMode="auto">
                <a:xfrm>
                  <a:off x="6148938" y="4501321"/>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03" name="Line 500">
                  <a:extLst>
                    <a:ext uri="{FF2B5EF4-FFF2-40B4-BE49-F238E27FC236}">
                      <a16:creationId xmlns:a16="http://schemas.microsoft.com/office/drawing/2014/main" id="{D5E46AB8-2FA2-8A9C-EE50-5B4933507C88}"/>
                    </a:ext>
                  </a:extLst>
                </p:cNvPr>
                <p:cNvSpPr>
                  <a:spLocks noChangeShapeType="1"/>
                </p:cNvSpPr>
                <p:nvPr/>
              </p:nvSpPr>
              <p:spPr bwMode="auto">
                <a:xfrm flipV="1">
                  <a:off x="6182935" y="4466110"/>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04" name="Line 501">
                  <a:extLst>
                    <a:ext uri="{FF2B5EF4-FFF2-40B4-BE49-F238E27FC236}">
                      <a16:creationId xmlns:a16="http://schemas.microsoft.com/office/drawing/2014/main" id="{0A598FEA-9B88-4EB0-896C-B37D534B015A}"/>
                    </a:ext>
                  </a:extLst>
                </p:cNvPr>
                <p:cNvSpPr>
                  <a:spLocks noChangeShapeType="1"/>
                </p:cNvSpPr>
                <p:nvPr/>
              </p:nvSpPr>
              <p:spPr bwMode="auto">
                <a:xfrm>
                  <a:off x="6153795" y="4529247"/>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05" name="Line 502">
                  <a:extLst>
                    <a:ext uri="{FF2B5EF4-FFF2-40B4-BE49-F238E27FC236}">
                      <a16:creationId xmlns:a16="http://schemas.microsoft.com/office/drawing/2014/main" id="{0162C10C-DFBC-F154-0B6A-625EBEF3B8E6}"/>
                    </a:ext>
                  </a:extLst>
                </p:cNvPr>
                <p:cNvSpPr>
                  <a:spLocks noChangeShapeType="1"/>
                </p:cNvSpPr>
                <p:nvPr/>
              </p:nvSpPr>
              <p:spPr bwMode="auto">
                <a:xfrm flipV="1">
                  <a:off x="6187791" y="4495250"/>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06" name="Line 503">
                  <a:extLst>
                    <a:ext uri="{FF2B5EF4-FFF2-40B4-BE49-F238E27FC236}">
                      <a16:creationId xmlns:a16="http://schemas.microsoft.com/office/drawing/2014/main" id="{AAFE653D-E0DB-6C5D-21F9-508D7F066D18}"/>
                    </a:ext>
                  </a:extLst>
                </p:cNvPr>
                <p:cNvSpPr>
                  <a:spLocks noChangeShapeType="1"/>
                </p:cNvSpPr>
                <p:nvPr/>
              </p:nvSpPr>
              <p:spPr bwMode="auto">
                <a:xfrm>
                  <a:off x="6170793" y="4558387"/>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07" name="Line 504">
                  <a:extLst>
                    <a:ext uri="{FF2B5EF4-FFF2-40B4-BE49-F238E27FC236}">
                      <a16:creationId xmlns:a16="http://schemas.microsoft.com/office/drawing/2014/main" id="{DBC88684-0F59-F109-0456-BAC330C63A41}"/>
                    </a:ext>
                  </a:extLst>
                </p:cNvPr>
                <p:cNvSpPr>
                  <a:spLocks noChangeShapeType="1"/>
                </p:cNvSpPr>
                <p:nvPr/>
              </p:nvSpPr>
              <p:spPr bwMode="auto">
                <a:xfrm flipV="1">
                  <a:off x="6206004" y="4523176"/>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08" name="Line 505">
                  <a:extLst>
                    <a:ext uri="{FF2B5EF4-FFF2-40B4-BE49-F238E27FC236}">
                      <a16:creationId xmlns:a16="http://schemas.microsoft.com/office/drawing/2014/main" id="{1AC55556-6705-0FB5-83DC-2B93BE6A19F5}"/>
                    </a:ext>
                  </a:extLst>
                </p:cNvPr>
                <p:cNvSpPr>
                  <a:spLocks noChangeShapeType="1"/>
                </p:cNvSpPr>
                <p:nvPr/>
              </p:nvSpPr>
              <p:spPr bwMode="auto">
                <a:xfrm>
                  <a:off x="6176864" y="4569314"/>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09" name="Line 506">
                  <a:extLst>
                    <a:ext uri="{FF2B5EF4-FFF2-40B4-BE49-F238E27FC236}">
                      <a16:creationId xmlns:a16="http://schemas.microsoft.com/office/drawing/2014/main" id="{8B2EC86E-1B5D-623E-82BC-096B767D52AE}"/>
                    </a:ext>
                  </a:extLst>
                </p:cNvPr>
                <p:cNvSpPr>
                  <a:spLocks noChangeShapeType="1"/>
                </p:cNvSpPr>
                <p:nvPr/>
              </p:nvSpPr>
              <p:spPr bwMode="auto">
                <a:xfrm flipV="1">
                  <a:off x="6210860" y="4535318"/>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10" name="Line 507">
                  <a:extLst>
                    <a:ext uri="{FF2B5EF4-FFF2-40B4-BE49-F238E27FC236}">
                      <a16:creationId xmlns:a16="http://schemas.microsoft.com/office/drawing/2014/main" id="{3B9D6170-187F-1509-8078-CB672BE51204}"/>
                    </a:ext>
                  </a:extLst>
                </p:cNvPr>
                <p:cNvSpPr>
                  <a:spLocks noChangeShapeType="1"/>
                </p:cNvSpPr>
                <p:nvPr/>
              </p:nvSpPr>
              <p:spPr bwMode="auto">
                <a:xfrm>
                  <a:off x="6193862" y="4626380"/>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11" name="Line 508">
                  <a:extLst>
                    <a:ext uri="{FF2B5EF4-FFF2-40B4-BE49-F238E27FC236}">
                      <a16:creationId xmlns:a16="http://schemas.microsoft.com/office/drawing/2014/main" id="{F6A7990A-E22B-BC2E-5A70-BAD1F215B48A}"/>
                    </a:ext>
                  </a:extLst>
                </p:cNvPr>
                <p:cNvSpPr>
                  <a:spLocks noChangeShapeType="1"/>
                </p:cNvSpPr>
                <p:nvPr/>
              </p:nvSpPr>
              <p:spPr bwMode="auto">
                <a:xfrm flipV="1">
                  <a:off x="6233930" y="4592383"/>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12" name="Line 509">
                  <a:extLst>
                    <a:ext uri="{FF2B5EF4-FFF2-40B4-BE49-F238E27FC236}">
                      <a16:creationId xmlns:a16="http://schemas.microsoft.com/office/drawing/2014/main" id="{7D00B2BC-14A2-D49F-340E-F1751F5FF072}"/>
                    </a:ext>
                  </a:extLst>
                </p:cNvPr>
                <p:cNvSpPr>
                  <a:spLocks noChangeShapeType="1"/>
                </p:cNvSpPr>
                <p:nvPr/>
              </p:nvSpPr>
              <p:spPr bwMode="auto">
                <a:xfrm>
                  <a:off x="6206004" y="4655520"/>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13" name="Line 510">
                  <a:extLst>
                    <a:ext uri="{FF2B5EF4-FFF2-40B4-BE49-F238E27FC236}">
                      <a16:creationId xmlns:a16="http://schemas.microsoft.com/office/drawing/2014/main" id="{37799AFE-6775-4C01-E8DD-D6D5FFA4554A}"/>
                    </a:ext>
                  </a:extLst>
                </p:cNvPr>
                <p:cNvSpPr>
                  <a:spLocks noChangeShapeType="1"/>
                </p:cNvSpPr>
                <p:nvPr/>
              </p:nvSpPr>
              <p:spPr bwMode="auto">
                <a:xfrm flipV="1">
                  <a:off x="6240000" y="4615453"/>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14" name="Line 511">
                  <a:extLst>
                    <a:ext uri="{FF2B5EF4-FFF2-40B4-BE49-F238E27FC236}">
                      <a16:creationId xmlns:a16="http://schemas.microsoft.com/office/drawing/2014/main" id="{59056D0F-3CF7-195A-2EF0-A547C909D2C7}"/>
                    </a:ext>
                  </a:extLst>
                </p:cNvPr>
                <p:cNvSpPr>
                  <a:spLocks noChangeShapeType="1"/>
                </p:cNvSpPr>
                <p:nvPr/>
              </p:nvSpPr>
              <p:spPr bwMode="auto">
                <a:xfrm>
                  <a:off x="6210860" y="4655520"/>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15" name="Line 512">
                  <a:extLst>
                    <a:ext uri="{FF2B5EF4-FFF2-40B4-BE49-F238E27FC236}">
                      <a16:creationId xmlns:a16="http://schemas.microsoft.com/office/drawing/2014/main" id="{88363191-8BBF-D0B8-7F88-E637ECFEB482}"/>
                    </a:ext>
                  </a:extLst>
                </p:cNvPr>
                <p:cNvSpPr>
                  <a:spLocks noChangeShapeType="1"/>
                </p:cNvSpPr>
                <p:nvPr/>
              </p:nvSpPr>
              <p:spPr bwMode="auto">
                <a:xfrm flipV="1">
                  <a:off x="6250928" y="4620309"/>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16" name="Line 513">
                  <a:extLst>
                    <a:ext uri="{FF2B5EF4-FFF2-40B4-BE49-F238E27FC236}">
                      <a16:creationId xmlns:a16="http://schemas.microsoft.com/office/drawing/2014/main" id="{68944793-CC56-9C79-90CB-EE087BA8C7E5}"/>
                    </a:ext>
                  </a:extLst>
                </p:cNvPr>
                <p:cNvSpPr>
                  <a:spLocks noChangeShapeType="1"/>
                </p:cNvSpPr>
                <p:nvPr/>
              </p:nvSpPr>
              <p:spPr bwMode="auto">
                <a:xfrm>
                  <a:off x="6216931" y="4660377"/>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17" name="Line 514">
                  <a:extLst>
                    <a:ext uri="{FF2B5EF4-FFF2-40B4-BE49-F238E27FC236}">
                      <a16:creationId xmlns:a16="http://schemas.microsoft.com/office/drawing/2014/main" id="{4124EF84-352B-2BE5-271E-1B9E25151DE0}"/>
                    </a:ext>
                  </a:extLst>
                </p:cNvPr>
                <p:cNvSpPr>
                  <a:spLocks noChangeShapeType="1"/>
                </p:cNvSpPr>
                <p:nvPr/>
              </p:nvSpPr>
              <p:spPr bwMode="auto">
                <a:xfrm flipV="1">
                  <a:off x="6250928" y="4626380"/>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18" name="Line 515">
                  <a:extLst>
                    <a:ext uri="{FF2B5EF4-FFF2-40B4-BE49-F238E27FC236}">
                      <a16:creationId xmlns:a16="http://schemas.microsoft.com/office/drawing/2014/main" id="{79373365-31AB-4A17-4EA6-66EB2602CB8C}"/>
                    </a:ext>
                  </a:extLst>
                </p:cNvPr>
                <p:cNvSpPr>
                  <a:spLocks noChangeShapeType="1"/>
                </p:cNvSpPr>
                <p:nvPr/>
              </p:nvSpPr>
              <p:spPr bwMode="auto">
                <a:xfrm>
                  <a:off x="6227859" y="4672518"/>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19" name="Line 516">
                  <a:extLst>
                    <a:ext uri="{FF2B5EF4-FFF2-40B4-BE49-F238E27FC236}">
                      <a16:creationId xmlns:a16="http://schemas.microsoft.com/office/drawing/2014/main" id="{9B306E49-DC29-AF67-0CBD-81EE3A12AA63}"/>
                    </a:ext>
                  </a:extLst>
                </p:cNvPr>
                <p:cNvSpPr>
                  <a:spLocks noChangeShapeType="1"/>
                </p:cNvSpPr>
                <p:nvPr/>
              </p:nvSpPr>
              <p:spPr bwMode="auto">
                <a:xfrm flipV="1">
                  <a:off x="6263070" y="463852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20" name="Line 517">
                  <a:extLst>
                    <a:ext uri="{FF2B5EF4-FFF2-40B4-BE49-F238E27FC236}">
                      <a16:creationId xmlns:a16="http://schemas.microsoft.com/office/drawing/2014/main" id="{CCB5A4B6-458A-BD4C-F6F0-6A5BFCF80F4B}"/>
                    </a:ext>
                  </a:extLst>
                </p:cNvPr>
                <p:cNvSpPr>
                  <a:spLocks noChangeShapeType="1"/>
                </p:cNvSpPr>
                <p:nvPr/>
              </p:nvSpPr>
              <p:spPr bwMode="auto">
                <a:xfrm>
                  <a:off x="6233930" y="4695587"/>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21" name="Line 518">
                  <a:extLst>
                    <a:ext uri="{FF2B5EF4-FFF2-40B4-BE49-F238E27FC236}">
                      <a16:creationId xmlns:a16="http://schemas.microsoft.com/office/drawing/2014/main" id="{A53CA9AD-51BB-E43E-9817-AEB0F79651AC}"/>
                    </a:ext>
                  </a:extLst>
                </p:cNvPr>
                <p:cNvSpPr>
                  <a:spLocks noChangeShapeType="1"/>
                </p:cNvSpPr>
                <p:nvPr/>
              </p:nvSpPr>
              <p:spPr bwMode="auto">
                <a:xfrm flipV="1">
                  <a:off x="6267926" y="4660377"/>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22" name="Line 519">
                  <a:extLst>
                    <a:ext uri="{FF2B5EF4-FFF2-40B4-BE49-F238E27FC236}">
                      <a16:creationId xmlns:a16="http://schemas.microsoft.com/office/drawing/2014/main" id="{45D6D147-1171-01C6-E021-745DDDA6CA4D}"/>
                    </a:ext>
                  </a:extLst>
                </p:cNvPr>
                <p:cNvSpPr>
                  <a:spLocks noChangeShapeType="1"/>
                </p:cNvSpPr>
                <p:nvPr/>
              </p:nvSpPr>
              <p:spPr bwMode="auto">
                <a:xfrm>
                  <a:off x="6250928" y="4717442"/>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23" name="Line 520">
                  <a:extLst>
                    <a:ext uri="{FF2B5EF4-FFF2-40B4-BE49-F238E27FC236}">
                      <a16:creationId xmlns:a16="http://schemas.microsoft.com/office/drawing/2014/main" id="{0BDCDC08-8D47-0D43-39CF-F2D6CFFE6D5D}"/>
                    </a:ext>
                  </a:extLst>
                </p:cNvPr>
                <p:cNvSpPr>
                  <a:spLocks noChangeShapeType="1"/>
                </p:cNvSpPr>
                <p:nvPr/>
              </p:nvSpPr>
              <p:spPr bwMode="auto">
                <a:xfrm flipV="1">
                  <a:off x="6290995" y="4683446"/>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24" name="Line 521">
                  <a:extLst>
                    <a:ext uri="{FF2B5EF4-FFF2-40B4-BE49-F238E27FC236}">
                      <a16:creationId xmlns:a16="http://schemas.microsoft.com/office/drawing/2014/main" id="{68752C0A-FA25-7629-42C1-E66BFBF68E32}"/>
                    </a:ext>
                  </a:extLst>
                </p:cNvPr>
                <p:cNvSpPr>
                  <a:spLocks noChangeShapeType="1"/>
                </p:cNvSpPr>
                <p:nvPr/>
              </p:nvSpPr>
              <p:spPr bwMode="auto">
                <a:xfrm>
                  <a:off x="6273997" y="4752653"/>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25" name="Line 522">
                  <a:extLst>
                    <a:ext uri="{FF2B5EF4-FFF2-40B4-BE49-F238E27FC236}">
                      <a16:creationId xmlns:a16="http://schemas.microsoft.com/office/drawing/2014/main" id="{B442B757-C5C0-4453-6F9B-B22568C218D8}"/>
                    </a:ext>
                  </a:extLst>
                </p:cNvPr>
                <p:cNvSpPr>
                  <a:spLocks noChangeShapeType="1"/>
                </p:cNvSpPr>
                <p:nvPr/>
              </p:nvSpPr>
              <p:spPr bwMode="auto">
                <a:xfrm flipV="1">
                  <a:off x="6307994" y="4717442"/>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26" name="Line 523">
                  <a:extLst>
                    <a:ext uri="{FF2B5EF4-FFF2-40B4-BE49-F238E27FC236}">
                      <a16:creationId xmlns:a16="http://schemas.microsoft.com/office/drawing/2014/main" id="{2BCBA354-58BE-BFAD-1A28-8F1A30E8F6B1}"/>
                    </a:ext>
                  </a:extLst>
                </p:cNvPr>
                <p:cNvSpPr>
                  <a:spLocks noChangeShapeType="1"/>
                </p:cNvSpPr>
                <p:nvPr/>
              </p:nvSpPr>
              <p:spPr bwMode="auto">
                <a:xfrm>
                  <a:off x="6303137" y="4786650"/>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27" name="Line 524">
                  <a:extLst>
                    <a:ext uri="{FF2B5EF4-FFF2-40B4-BE49-F238E27FC236}">
                      <a16:creationId xmlns:a16="http://schemas.microsoft.com/office/drawing/2014/main" id="{3C1FF8BE-5F88-EDFA-4F77-75503D45AFE4}"/>
                    </a:ext>
                  </a:extLst>
                </p:cNvPr>
                <p:cNvSpPr>
                  <a:spLocks noChangeShapeType="1"/>
                </p:cNvSpPr>
                <p:nvPr/>
              </p:nvSpPr>
              <p:spPr bwMode="auto">
                <a:xfrm flipV="1">
                  <a:off x="6337134" y="4752653"/>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28" name="Line 525">
                  <a:extLst>
                    <a:ext uri="{FF2B5EF4-FFF2-40B4-BE49-F238E27FC236}">
                      <a16:creationId xmlns:a16="http://schemas.microsoft.com/office/drawing/2014/main" id="{848B1C00-19FD-A54F-359B-F771B8027C95}"/>
                    </a:ext>
                  </a:extLst>
                </p:cNvPr>
                <p:cNvSpPr>
                  <a:spLocks noChangeShapeType="1"/>
                </p:cNvSpPr>
                <p:nvPr/>
              </p:nvSpPr>
              <p:spPr bwMode="auto">
                <a:xfrm>
                  <a:off x="6320135" y="4786650"/>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29" name="Line 526">
                  <a:extLst>
                    <a:ext uri="{FF2B5EF4-FFF2-40B4-BE49-F238E27FC236}">
                      <a16:creationId xmlns:a16="http://schemas.microsoft.com/office/drawing/2014/main" id="{483DE821-3B70-B44B-6E1A-08870E405D70}"/>
                    </a:ext>
                  </a:extLst>
                </p:cNvPr>
                <p:cNvSpPr>
                  <a:spLocks noChangeShapeType="1"/>
                </p:cNvSpPr>
                <p:nvPr/>
              </p:nvSpPr>
              <p:spPr bwMode="auto">
                <a:xfrm flipV="1">
                  <a:off x="6354132" y="4752653"/>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30" name="Line 527">
                  <a:extLst>
                    <a:ext uri="{FF2B5EF4-FFF2-40B4-BE49-F238E27FC236}">
                      <a16:creationId xmlns:a16="http://schemas.microsoft.com/office/drawing/2014/main" id="{2533DC58-6469-C2EA-FBE7-649DBB52AD72}"/>
                    </a:ext>
                  </a:extLst>
                </p:cNvPr>
                <p:cNvSpPr>
                  <a:spLocks noChangeShapeType="1"/>
                </p:cNvSpPr>
                <p:nvPr/>
              </p:nvSpPr>
              <p:spPr bwMode="auto">
                <a:xfrm>
                  <a:off x="6371130" y="4797577"/>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31" name="Line 528">
                  <a:extLst>
                    <a:ext uri="{FF2B5EF4-FFF2-40B4-BE49-F238E27FC236}">
                      <a16:creationId xmlns:a16="http://schemas.microsoft.com/office/drawing/2014/main" id="{BCF58C7D-1090-ADE2-B929-74CE2CE99A7A}"/>
                    </a:ext>
                  </a:extLst>
                </p:cNvPr>
                <p:cNvSpPr>
                  <a:spLocks noChangeShapeType="1"/>
                </p:cNvSpPr>
                <p:nvPr/>
              </p:nvSpPr>
              <p:spPr bwMode="auto">
                <a:xfrm flipV="1">
                  <a:off x="6411198" y="4763581"/>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32" name="Line 529">
                  <a:extLst>
                    <a:ext uri="{FF2B5EF4-FFF2-40B4-BE49-F238E27FC236}">
                      <a16:creationId xmlns:a16="http://schemas.microsoft.com/office/drawing/2014/main" id="{CBA85E74-551A-E80B-64B0-3BCC053FBB75}"/>
                    </a:ext>
                  </a:extLst>
                </p:cNvPr>
                <p:cNvSpPr>
                  <a:spLocks noChangeShapeType="1"/>
                </p:cNvSpPr>
                <p:nvPr/>
              </p:nvSpPr>
              <p:spPr bwMode="auto">
                <a:xfrm>
                  <a:off x="6377201" y="4797577"/>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33" name="Line 530">
                  <a:extLst>
                    <a:ext uri="{FF2B5EF4-FFF2-40B4-BE49-F238E27FC236}">
                      <a16:creationId xmlns:a16="http://schemas.microsoft.com/office/drawing/2014/main" id="{12AC7521-7ABB-EACD-4681-CFEE1B2AB3EA}"/>
                    </a:ext>
                  </a:extLst>
                </p:cNvPr>
                <p:cNvSpPr>
                  <a:spLocks noChangeShapeType="1"/>
                </p:cNvSpPr>
                <p:nvPr/>
              </p:nvSpPr>
              <p:spPr bwMode="auto">
                <a:xfrm flipV="1">
                  <a:off x="6417269" y="4763581"/>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34" name="Line 531">
                  <a:extLst>
                    <a:ext uri="{FF2B5EF4-FFF2-40B4-BE49-F238E27FC236}">
                      <a16:creationId xmlns:a16="http://schemas.microsoft.com/office/drawing/2014/main" id="{5DF88280-33E9-E003-D04B-F09DF5BB67CD}"/>
                    </a:ext>
                  </a:extLst>
                </p:cNvPr>
                <p:cNvSpPr>
                  <a:spLocks noChangeShapeType="1"/>
                </p:cNvSpPr>
                <p:nvPr/>
              </p:nvSpPr>
              <p:spPr bwMode="auto">
                <a:xfrm>
                  <a:off x="6388129" y="480971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35" name="Line 532">
                  <a:extLst>
                    <a:ext uri="{FF2B5EF4-FFF2-40B4-BE49-F238E27FC236}">
                      <a16:creationId xmlns:a16="http://schemas.microsoft.com/office/drawing/2014/main" id="{1522EBCC-9D39-E8B5-0E38-111C36AD6E68}"/>
                    </a:ext>
                  </a:extLst>
                </p:cNvPr>
                <p:cNvSpPr>
                  <a:spLocks noChangeShapeType="1"/>
                </p:cNvSpPr>
                <p:nvPr/>
              </p:nvSpPr>
              <p:spPr bwMode="auto">
                <a:xfrm flipV="1">
                  <a:off x="6428196" y="477572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36" name="Line 533">
                  <a:extLst>
                    <a:ext uri="{FF2B5EF4-FFF2-40B4-BE49-F238E27FC236}">
                      <a16:creationId xmlns:a16="http://schemas.microsoft.com/office/drawing/2014/main" id="{2EA811C3-433D-14B7-2D48-27B2D7877F3E}"/>
                    </a:ext>
                  </a:extLst>
                </p:cNvPr>
                <p:cNvSpPr>
                  <a:spLocks noChangeShapeType="1"/>
                </p:cNvSpPr>
                <p:nvPr/>
              </p:nvSpPr>
              <p:spPr bwMode="auto">
                <a:xfrm>
                  <a:off x="6400270" y="480971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37" name="Line 534">
                  <a:extLst>
                    <a:ext uri="{FF2B5EF4-FFF2-40B4-BE49-F238E27FC236}">
                      <a16:creationId xmlns:a16="http://schemas.microsoft.com/office/drawing/2014/main" id="{FA4AC44E-4F4E-B09B-8BFA-0A5C570BCE67}"/>
                    </a:ext>
                  </a:extLst>
                </p:cNvPr>
                <p:cNvSpPr>
                  <a:spLocks noChangeShapeType="1"/>
                </p:cNvSpPr>
                <p:nvPr/>
              </p:nvSpPr>
              <p:spPr bwMode="auto">
                <a:xfrm flipV="1">
                  <a:off x="6434267" y="477572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38" name="Line 535">
                  <a:extLst>
                    <a:ext uri="{FF2B5EF4-FFF2-40B4-BE49-F238E27FC236}">
                      <a16:creationId xmlns:a16="http://schemas.microsoft.com/office/drawing/2014/main" id="{5BBEE170-6B5A-4047-6A26-15F9A4D756F5}"/>
                    </a:ext>
                  </a:extLst>
                </p:cNvPr>
                <p:cNvSpPr>
                  <a:spLocks noChangeShapeType="1"/>
                </p:cNvSpPr>
                <p:nvPr/>
              </p:nvSpPr>
              <p:spPr bwMode="auto">
                <a:xfrm>
                  <a:off x="6457336" y="484978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39" name="Line 536">
                  <a:extLst>
                    <a:ext uri="{FF2B5EF4-FFF2-40B4-BE49-F238E27FC236}">
                      <a16:creationId xmlns:a16="http://schemas.microsoft.com/office/drawing/2014/main" id="{10101432-01B7-2439-310E-38C108E811D9}"/>
                    </a:ext>
                  </a:extLst>
                </p:cNvPr>
                <p:cNvSpPr>
                  <a:spLocks noChangeShapeType="1"/>
                </p:cNvSpPr>
                <p:nvPr/>
              </p:nvSpPr>
              <p:spPr bwMode="auto">
                <a:xfrm flipV="1">
                  <a:off x="6491333" y="4814576"/>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40" name="Line 537">
                  <a:extLst>
                    <a:ext uri="{FF2B5EF4-FFF2-40B4-BE49-F238E27FC236}">
                      <a16:creationId xmlns:a16="http://schemas.microsoft.com/office/drawing/2014/main" id="{8DD817BA-8851-F9C2-5CF9-852555874B99}"/>
                    </a:ext>
                  </a:extLst>
                </p:cNvPr>
                <p:cNvSpPr>
                  <a:spLocks noChangeShapeType="1"/>
                </p:cNvSpPr>
                <p:nvPr/>
              </p:nvSpPr>
              <p:spPr bwMode="auto">
                <a:xfrm>
                  <a:off x="6508331" y="4906852"/>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41" name="Line 538">
                  <a:extLst>
                    <a:ext uri="{FF2B5EF4-FFF2-40B4-BE49-F238E27FC236}">
                      <a16:creationId xmlns:a16="http://schemas.microsoft.com/office/drawing/2014/main" id="{96D605B8-916E-5441-CFCD-05B20D577CDB}"/>
                    </a:ext>
                  </a:extLst>
                </p:cNvPr>
                <p:cNvSpPr>
                  <a:spLocks noChangeShapeType="1"/>
                </p:cNvSpPr>
                <p:nvPr/>
              </p:nvSpPr>
              <p:spPr bwMode="auto">
                <a:xfrm flipV="1">
                  <a:off x="6542328" y="4866785"/>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42" name="Line 539">
                  <a:extLst>
                    <a:ext uri="{FF2B5EF4-FFF2-40B4-BE49-F238E27FC236}">
                      <a16:creationId xmlns:a16="http://schemas.microsoft.com/office/drawing/2014/main" id="{C8425F0F-2912-1660-F969-DDB226AFFF9D}"/>
                    </a:ext>
                  </a:extLst>
                </p:cNvPr>
                <p:cNvSpPr>
                  <a:spLocks noChangeShapeType="1"/>
                </p:cNvSpPr>
                <p:nvPr/>
              </p:nvSpPr>
              <p:spPr bwMode="auto">
                <a:xfrm>
                  <a:off x="6508331" y="4906852"/>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43" name="Line 540">
                  <a:extLst>
                    <a:ext uri="{FF2B5EF4-FFF2-40B4-BE49-F238E27FC236}">
                      <a16:creationId xmlns:a16="http://schemas.microsoft.com/office/drawing/2014/main" id="{4DE06D6B-107B-5CCE-6B6E-01230FF348E4}"/>
                    </a:ext>
                  </a:extLst>
                </p:cNvPr>
                <p:cNvSpPr>
                  <a:spLocks noChangeShapeType="1"/>
                </p:cNvSpPr>
                <p:nvPr/>
              </p:nvSpPr>
              <p:spPr bwMode="auto">
                <a:xfrm flipV="1">
                  <a:off x="6542328" y="4866785"/>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44" name="Line 541">
                  <a:extLst>
                    <a:ext uri="{FF2B5EF4-FFF2-40B4-BE49-F238E27FC236}">
                      <a16:creationId xmlns:a16="http://schemas.microsoft.com/office/drawing/2014/main" id="{5789DD1A-5B30-9506-B5D7-63F03C1572CB}"/>
                    </a:ext>
                  </a:extLst>
                </p:cNvPr>
                <p:cNvSpPr>
                  <a:spLocks noChangeShapeType="1"/>
                </p:cNvSpPr>
                <p:nvPr/>
              </p:nvSpPr>
              <p:spPr bwMode="auto">
                <a:xfrm>
                  <a:off x="6525329" y="4917780"/>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45" name="Line 542">
                  <a:extLst>
                    <a:ext uri="{FF2B5EF4-FFF2-40B4-BE49-F238E27FC236}">
                      <a16:creationId xmlns:a16="http://schemas.microsoft.com/office/drawing/2014/main" id="{E0755AFD-5BEB-DD31-DFE9-CADECB8F948A}"/>
                    </a:ext>
                  </a:extLst>
                </p:cNvPr>
                <p:cNvSpPr>
                  <a:spLocks noChangeShapeType="1"/>
                </p:cNvSpPr>
                <p:nvPr/>
              </p:nvSpPr>
              <p:spPr bwMode="auto">
                <a:xfrm flipV="1">
                  <a:off x="6565397" y="4883783"/>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46" name="Line 543">
                  <a:extLst>
                    <a:ext uri="{FF2B5EF4-FFF2-40B4-BE49-F238E27FC236}">
                      <a16:creationId xmlns:a16="http://schemas.microsoft.com/office/drawing/2014/main" id="{A0AFBF5A-6FE6-03E9-3769-5C910468135C}"/>
                    </a:ext>
                  </a:extLst>
                </p:cNvPr>
                <p:cNvSpPr>
                  <a:spLocks noChangeShapeType="1"/>
                </p:cNvSpPr>
                <p:nvPr/>
              </p:nvSpPr>
              <p:spPr bwMode="auto">
                <a:xfrm>
                  <a:off x="6616392" y="5020984"/>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47" name="Line 544">
                  <a:extLst>
                    <a:ext uri="{FF2B5EF4-FFF2-40B4-BE49-F238E27FC236}">
                      <a16:creationId xmlns:a16="http://schemas.microsoft.com/office/drawing/2014/main" id="{27A18660-605C-C884-862D-F7CEFBDAFFDB}"/>
                    </a:ext>
                  </a:extLst>
                </p:cNvPr>
                <p:cNvSpPr>
                  <a:spLocks noChangeShapeType="1"/>
                </p:cNvSpPr>
                <p:nvPr/>
              </p:nvSpPr>
              <p:spPr bwMode="auto">
                <a:xfrm flipV="1">
                  <a:off x="6656459" y="4986987"/>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48" name="Line 545">
                  <a:extLst>
                    <a:ext uri="{FF2B5EF4-FFF2-40B4-BE49-F238E27FC236}">
                      <a16:creationId xmlns:a16="http://schemas.microsoft.com/office/drawing/2014/main" id="{75ED4A4F-ACF1-BE0E-04B4-CBEC2548BC12}"/>
                    </a:ext>
                  </a:extLst>
                </p:cNvPr>
                <p:cNvSpPr>
                  <a:spLocks noChangeShapeType="1"/>
                </p:cNvSpPr>
                <p:nvPr/>
              </p:nvSpPr>
              <p:spPr bwMode="auto">
                <a:xfrm>
                  <a:off x="6634604" y="5020984"/>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49" name="Line 546">
                  <a:extLst>
                    <a:ext uri="{FF2B5EF4-FFF2-40B4-BE49-F238E27FC236}">
                      <a16:creationId xmlns:a16="http://schemas.microsoft.com/office/drawing/2014/main" id="{94FCA66B-A35C-83C8-C108-8820A541EE49}"/>
                    </a:ext>
                  </a:extLst>
                </p:cNvPr>
                <p:cNvSpPr>
                  <a:spLocks noChangeShapeType="1"/>
                </p:cNvSpPr>
                <p:nvPr/>
              </p:nvSpPr>
              <p:spPr bwMode="auto">
                <a:xfrm flipV="1">
                  <a:off x="6673457" y="4986987"/>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50" name="Line 547">
                  <a:extLst>
                    <a:ext uri="{FF2B5EF4-FFF2-40B4-BE49-F238E27FC236}">
                      <a16:creationId xmlns:a16="http://schemas.microsoft.com/office/drawing/2014/main" id="{FDA28BF1-72F0-D272-83C5-CA8412D2B105}"/>
                    </a:ext>
                  </a:extLst>
                </p:cNvPr>
                <p:cNvSpPr>
                  <a:spLocks noChangeShapeType="1"/>
                </p:cNvSpPr>
                <p:nvPr/>
              </p:nvSpPr>
              <p:spPr bwMode="auto">
                <a:xfrm>
                  <a:off x="6679528" y="5037982"/>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51" name="Line 548">
                  <a:extLst>
                    <a:ext uri="{FF2B5EF4-FFF2-40B4-BE49-F238E27FC236}">
                      <a16:creationId xmlns:a16="http://schemas.microsoft.com/office/drawing/2014/main" id="{4A30AE28-DED8-1727-1493-135D6E1A025A}"/>
                    </a:ext>
                  </a:extLst>
                </p:cNvPr>
                <p:cNvSpPr>
                  <a:spLocks noChangeShapeType="1"/>
                </p:cNvSpPr>
                <p:nvPr/>
              </p:nvSpPr>
              <p:spPr bwMode="auto">
                <a:xfrm flipV="1">
                  <a:off x="6713525" y="5003985"/>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52" name="Line 549">
                  <a:extLst>
                    <a:ext uri="{FF2B5EF4-FFF2-40B4-BE49-F238E27FC236}">
                      <a16:creationId xmlns:a16="http://schemas.microsoft.com/office/drawing/2014/main" id="{22CD7CC7-5D2B-AA5A-CD4C-3CE609EF3919}"/>
                    </a:ext>
                  </a:extLst>
                </p:cNvPr>
                <p:cNvSpPr>
                  <a:spLocks noChangeShapeType="1"/>
                </p:cNvSpPr>
                <p:nvPr/>
              </p:nvSpPr>
              <p:spPr bwMode="auto">
                <a:xfrm>
                  <a:off x="6725667" y="5037982"/>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53" name="Line 550">
                  <a:extLst>
                    <a:ext uri="{FF2B5EF4-FFF2-40B4-BE49-F238E27FC236}">
                      <a16:creationId xmlns:a16="http://schemas.microsoft.com/office/drawing/2014/main" id="{C642083F-5701-5730-3F89-28EC6416CA91}"/>
                    </a:ext>
                  </a:extLst>
                </p:cNvPr>
                <p:cNvSpPr>
                  <a:spLocks noChangeShapeType="1"/>
                </p:cNvSpPr>
                <p:nvPr/>
              </p:nvSpPr>
              <p:spPr bwMode="auto">
                <a:xfrm flipV="1">
                  <a:off x="6765734" y="5003985"/>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54" name="Line 551">
                  <a:extLst>
                    <a:ext uri="{FF2B5EF4-FFF2-40B4-BE49-F238E27FC236}">
                      <a16:creationId xmlns:a16="http://schemas.microsoft.com/office/drawing/2014/main" id="{89840CE1-AFD1-D9F3-297F-D0272F9BB72F}"/>
                    </a:ext>
                  </a:extLst>
                </p:cNvPr>
                <p:cNvSpPr>
                  <a:spLocks noChangeShapeType="1"/>
                </p:cNvSpPr>
                <p:nvPr/>
              </p:nvSpPr>
              <p:spPr bwMode="auto">
                <a:xfrm>
                  <a:off x="6850726" y="5124188"/>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55" name="Line 552">
                  <a:extLst>
                    <a:ext uri="{FF2B5EF4-FFF2-40B4-BE49-F238E27FC236}">
                      <a16:creationId xmlns:a16="http://schemas.microsoft.com/office/drawing/2014/main" id="{0431AB8F-3BAF-F594-4922-4A53F2858003}"/>
                    </a:ext>
                  </a:extLst>
                </p:cNvPr>
                <p:cNvSpPr>
                  <a:spLocks noChangeShapeType="1"/>
                </p:cNvSpPr>
                <p:nvPr/>
              </p:nvSpPr>
              <p:spPr bwMode="auto">
                <a:xfrm flipV="1">
                  <a:off x="6885936" y="5088977"/>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56" name="Line 553">
                  <a:extLst>
                    <a:ext uri="{FF2B5EF4-FFF2-40B4-BE49-F238E27FC236}">
                      <a16:creationId xmlns:a16="http://schemas.microsoft.com/office/drawing/2014/main" id="{C5B1961D-0B03-0CFB-2261-6ED487B55250}"/>
                    </a:ext>
                  </a:extLst>
                </p:cNvPr>
                <p:cNvSpPr>
                  <a:spLocks noChangeShapeType="1"/>
                </p:cNvSpPr>
                <p:nvPr/>
              </p:nvSpPr>
              <p:spPr bwMode="auto">
                <a:xfrm>
                  <a:off x="6907791" y="5164255"/>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57" name="Line 554">
                  <a:extLst>
                    <a:ext uri="{FF2B5EF4-FFF2-40B4-BE49-F238E27FC236}">
                      <a16:creationId xmlns:a16="http://schemas.microsoft.com/office/drawing/2014/main" id="{46C804E4-0C96-8D4F-78CD-52716071C87C}"/>
                    </a:ext>
                  </a:extLst>
                </p:cNvPr>
                <p:cNvSpPr>
                  <a:spLocks noChangeShapeType="1"/>
                </p:cNvSpPr>
                <p:nvPr/>
              </p:nvSpPr>
              <p:spPr bwMode="auto">
                <a:xfrm flipV="1">
                  <a:off x="6943002" y="5124188"/>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58" name="Line 555">
                  <a:extLst>
                    <a:ext uri="{FF2B5EF4-FFF2-40B4-BE49-F238E27FC236}">
                      <a16:creationId xmlns:a16="http://schemas.microsoft.com/office/drawing/2014/main" id="{C3D54C2D-6EA8-EB62-1CF0-7549C2EE802B}"/>
                    </a:ext>
                  </a:extLst>
                </p:cNvPr>
                <p:cNvSpPr>
                  <a:spLocks noChangeShapeType="1"/>
                </p:cNvSpPr>
                <p:nvPr/>
              </p:nvSpPr>
              <p:spPr bwMode="auto">
                <a:xfrm>
                  <a:off x="7080203" y="5204323"/>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59" name="Line 556">
                  <a:extLst>
                    <a:ext uri="{FF2B5EF4-FFF2-40B4-BE49-F238E27FC236}">
                      <a16:creationId xmlns:a16="http://schemas.microsoft.com/office/drawing/2014/main" id="{377B5D0A-42E5-5381-E44A-543FB9B995DF}"/>
                    </a:ext>
                  </a:extLst>
                </p:cNvPr>
                <p:cNvSpPr>
                  <a:spLocks noChangeShapeType="1"/>
                </p:cNvSpPr>
                <p:nvPr/>
              </p:nvSpPr>
              <p:spPr bwMode="auto">
                <a:xfrm flipV="1">
                  <a:off x="7114199" y="5164255"/>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60" name="Line 557">
                  <a:extLst>
                    <a:ext uri="{FF2B5EF4-FFF2-40B4-BE49-F238E27FC236}">
                      <a16:creationId xmlns:a16="http://schemas.microsoft.com/office/drawing/2014/main" id="{A8974D68-5CB8-6725-A9AB-963C7E006D87}"/>
                    </a:ext>
                  </a:extLst>
                </p:cNvPr>
                <p:cNvSpPr>
                  <a:spLocks noChangeShapeType="1"/>
                </p:cNvSpPr>
                <p:nvPr/>
              </p:nvSpPr>
              <p:spPr bwMode="auto">
                <a:xfrm>
                  <a:off x="7085059" y="5204323"/>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61" name="Line 558">
                  <a:extLst>
                    <a:ext uri="{FF2B5EF4-FFF2-40B4-BE49-F238E27FC236}">
                      <a16:creationId xmlns:a16="http://schemas.microsoft.com/office/drawing/2014/main" id="{AB7E067A-3259-2E56-99F7-63426E633985}"/>
                    </a:ext>
                  </a:extLst>
                </p:cNvPr>
                <p:cNvSpPr>
                  <a:spLocks noChangeShapeType="1"/>
                </p:cNvSpPr>
                <p:nvPr/>
              </p:nvSpPr>
              <p:spPr bwMode="auto">
                <a:xfrm flipV="1">
                  <a:off x="7120270" y="5164255"/>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62" name="Line 559">
                  <a:extLst>
                    <a:ext uri="{FF2B5EF4-FFF2-40B4-BE49-F238E27FC236}">
                      <a16:creationId xmlns:a16="http://schemas.microsoft.com/office/drawing/2014/main" id="{866ED006-8539-E0BE-6FE6-961C174EA082}"/>
                    </a:ext>
                  </a:extLst>
                </p:cNvPr>
                <p:cNvSpPr>
                  <a:spLocks noChangeShapeType="1"/>
                </p:cNvSpPr>
                <p:nvPr/>
              </p:nvSpPr>
              <p:spPr bwMode="auto">
                <a:xfrm>
                  <a:off x="7114199" y="5204323"/>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63" name="Line 560">
                  <a:extLst>
                    <a:ext uri="{FF2B5EF4-FFF2-40B4-BE49-F238E27FC236}">
                      <a16:creationId xmlns:a16="http://schemas.microsoft.com/office/drawing/2014/main" id="{E2FFE0B2-2DFA-D273-9350-0D7694C14522}"/>
                    </a:ext>
                  </a:extLst>
                </p:cNvPr>
                <p:cNvSpPr>
                  <a:spLocks noChangeShapeType="1"/>
                </p:cNvSpPr>
                <p:nvPr/>
              </p:nvSpPr>
              <p:spPr bwMode="auto">
                <a:xfrm flipV="1">
                  <a:off x="7148196" y="5164255"/>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64" name="Line 561">
                  <a:extLst>
                    <a:ext uri="{FF2B5EF4-FFF2-40B4-BE49-F238E27FC236}">
                      <a16:creationId xmlns:a16="http://schemas.microsoft.com/office/drawing/2014/main" id="{21105328-C69C-1C50-50AC-40C193AD033F}"/>
                    </a:ext>
                  </a:extLst>
                </p:cNvPr>
                <p:cNvSpPr>
                  <a:spLocks noChangeShapeType="1"/>
                </p:cNvSpPr>
                <p:nvPr/>
              </p:nvSpPr>
              <p:spPr bwMode="auto">
                <a:xfrm>
                  <a:off x="7199191" y="5204323"/>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65" name="Line 562">
                  <a:extLst>
                    <a:ext uri="{FF2B5EF4-FFF2-40B4-BE49-F238E27FC236}">
                      <a16:creationId xmlns:a16="http://schemas.microsoft.com/office/drawing/2014/main" id="{D6FBEE68-A6C0-0BC5-59CB-CE61C30B2263}"/>
                    </a:ext>
                  </a:extLst>
                </p:cNvPr>
                <p:cNvSpPr>
                  <a:spLocks noChangeShapeType="1"/>
                </p:cNvSpPr>
                <p:nvPr/>
              </p:nvSpPr>
              <p:spPr bwMode="auto">
                <a:xfrm flipV="1">
                  <a:off x="7234402" y="5164255"/>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66" name="Line 563">
                  <a:extLst>
                    <a:ext uri="{FF2B5EF4-FFF2-40B4-BE49-F238E27FC236}">
                      <a16:creationId xmlns:a16="http://schemas.microsoft.com/office/drawing/2014/main" id="{6818D899-3529-2010-A53A-6BD2B676AFB5}"/>
                    </a:ext>
                  </a:extLst>
                </p:cNvPr>
                <p:cNvSpPr>
                  <a:spLocks noChangeShapeType="1"/>
                </p:cNvSpPr>
                <p:nvPr/>
              </p:nvSpPr>
              <p:spPr bwMode="auto">
                <a:xfrm>
                  <a:off x="7262328" y="5204323"/>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67" name="Line 564">
                  <a:extLst>
                    <a:ext uri="{FF2B5EF4-FFF2-40B4-BE49-F238E27FC236}">
                      <a16:creationId xmlns:a16="http://schemas.microsoft.com/office/drawing/2014/main" id="{2BA273F7-D116-3E8C-D115-C64B2BD0E564}"/>
                    </a:ext>
                  </a:extLst>
                </p:cNvPr>
                <p:cNvSpPr>
                  <a:spLocks noChangeShapeType="1"/>
                </p:cNvSpPr>
                <p:nvPr/>
              </p:nvSpPr>
              <p:spPr bwMode="auto">
                <a:xfrm flipV="1">
                  <a:off x="7296324" y="5164255"/>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68" name="Line 565">
                  <a:extLst>
                    <a:ext uri="{FF2B5EF4-FFF2-40B4-BE49-F238E27FC236}">
                      <a16:creationId xmlns:a16="http://schemas.microsoft.com/office/drawing/2014/main" id="{44A3C8B3-8B67-E107-784C-4943EEC963A2}"/>
                    </a:ext>
                  </a:extLst>
                </p:cNvPr>
                <p:cNvSpPr>
                  <a:spLocks noChangeShapeType="1"/>
                </p:cNvSpPr>
                <p:nvPr/>
              </p:nvSpPr>
              <p:spPr bwMode="auto">
                <a:xfrm>
                  <a:off x="7285397" y="5204323"/>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69" name="Line 566">
                  <a:extLst>
                    <a:ext uri="{FF2B5EF4-FFF2-40B4-BE49-F238E27FC236}">
                      <a16:creationId xmlns:a16="http://schemas.microsoft.com/office/drawing/2014/main" id="{A9B7E2DF-B6E3-95FF-B729-56BF5F3ACE99}"/>
                    </a:ext>
                  </a:extLst>
                </p:cNvPr>
                <p:cNvSpPr>
                  <a:spLocks noChangeShapeType="1"/>
                </p:cNvSpPr>
                <p:nvPr/>
              </p:nvSpPr>
              <p:spPr bwMode="auto">
                <a:xfrm flipV="1">
                  <a:off x="7319393" y="5164255"/>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70" name="Line 567">
                  <a:extLst>
                    <a:ext uri="{FF2B5EF4-FFF2-40B4-BE49-F238E27FC236}">
                      <a16:creationId xmlns:a16="http://schemas.microsoft.com/office/drawing/2014/main" id="{A370A643-F28B-36DC-AF79-866E16E8656A}"/>
                    </a:ext>
                  </a:extLst>
                </p:cNvPr>
                <p:cNvSpPr>
                  <a:spLocks noChangeShapeType="1"/>
                </p:cNvSpPr>
                <p:nvPr/>
              </p:nvSpPr>
              <p:spPr bwMode="auto">
                <a:xfrm>
                  <a:off x="7737066" y="530145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71" name="Line 568">
                  <a:extLst>
                    <a:ext uri="{FF2B5EF4-FFF2-40B4-BE49-F238E27FC236}">
                      <a16:creationId xmlns:a16="http://schemas.microsoft.com/office/drawing/2014/main" id="{EFE7BF00-93B8-E527-B365-036AF8841E5E}"/>
                    </a:ext>
                  </a:extLst>
                </p:cNvPr>
                <p:cNvSpPr>
                  <a:spLocks noChangeShapeType="1"/>
                </p:cNvSpPr>
                <p:nvPr/>
              </p:nvSpPr>
              <p:spPr bwMode="auto">
                <a:xfrm flipV="1">
                  <a:off x="7777134" y="5266245"/>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72" name="Line 569">
                  <a:extLst>
                    <a:ext uri="{FF2B5EF4-FFF2-40B4-BE49-F238E27FC236}">
                      <a16:creationId xmlns:a16="http://schemas.microsoft.com/office/drawing/2014/main" id="{D5D1B1AA-6735-58DC-FB84-54AD78813E45}"/>
                    </a:ext>
                  </a:extLst>
                </p:cNvPr>
                <p:cNvSpPr>
                  <a:spLocks noChangeShapeType="1"/>
                </p:cNvSpPr>
                <p:nvPr/>
              </p:nvSpPr>
              <p:spPr bwMode="auto">
                <a:xfrm>
                  <a:off x="7747994" y="530145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73" name="Line 570">
                  <a:extLst>
                    <a:ext uri="{FF2B5EF4-FFF2-40B4-BE49-F238E27FC236}">
                      <a16:creationId xmlns:a16="http://schemas.microsoft.com/office/drawing/2014/main" id="{EF85100E-FEDC-CF87-61FB-9FA93C92A79A}"/>
                    </a:ext>
                  </a:extLst>
                </p:cNvPr>
                <p:cNvSpPr>
                  <a:spLocks noChangeShapeType="1"/>
                </p:cNvSpPr>
                <p:nvPr/>
              </p:nvSpPr>
              <p:spPr bwMode="auto">
                <a:xfrm flipV="1">
                  <a:off x="7788061" y="5266245"/>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74" name="Rectangle 571">
                  <a:extLst>
                    <a:ext uri="{FF2B5EF4-FFF2-40B4-BE49-F238E27FC236}">
                      <a16:creationId xmlns:a16="http://schemas.microsoft.com/office/drawing/2014/main" id="{B7864098-99CA-8C1E-24D8-5C90A722F84E}"/>
                    </a:ext>
                  </a:extLst>
                </p:cNvPr>
                <p:cNvSpPr>
                  <a:spLocks noChangeArrowheads="1"/>
                </p:cNvSpPr>
                <p:nvPr/>
              </p:nvSpPr>
              <p:spPr bwMode="auto">
                <a:xfrm>
                  <a:off x="5940102" y="6169584"/>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88</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775" name="Rectangle 572">
                  <a:extLst>
                    <a:ext uri="{FF2B5EF4-FFF2-40B4-BE49-F238E27FC236}">
                      <a16:creationId xmlns:a16="http://schemas.microsoft.com/office/drawing/2014/main" id="{EE50DBE0-3AAC-DDDA-3AEE-1295B1180444}"/>
                    </a:ext>
                  </a:extLst>
                </p:cNvPr>
                <p:cNvSpPr>
                  <a:spLocks noChangeArrowheads="1"/>
                </p:cNvSpPr>
                <p:nvPr/>
              </p:nvSpPr>
              <p:spPr bwMode="auto">
                <a:xfrm>
                  <a:off x="6311636" y="6169584"/>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24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776" name="Rectangle 573">
                  <a:extLst>
                    <a:ext uri="{FF2B5EF4-FFF2-40B4-BE49-F238E27FC236}">
                      <a16:creationId xmlns:a16="http://schemas.microsoft.com/office/drawing/2014/main" id="{5796C039-01F3-E180-BAC1-139E1438D940}"/>
                    </a:ext>
                  </a:extLst>
                </p:cNvPr>
                <p:cNvSpPr>
                  <a:spLocks noChangeArrowheads="1"/>
                </p:cNvSpPr>
                <p:nvPr/>
              </p:nvSpPr>
              <p:spPr bwMode="auto">
                <a:xfrm>
                  <a:off x="6677100" y="6169584"/>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777" name="Rectangle 574">
                  <a:extLst>
                    <a:ext uri="{FF2B5EF4-FFF2-40B4-BE49-F238E27FC236}">
                      <a16:creationId xmlns:a16="http://schemas.microsoft.com/office/drawing/2014/main" id="{AD0EB10D-7FB6-70D0-8161-E93D8EB61962}"/>
                    </a:ext>
                  </a:extLst>
                </p:cNvPr>
                <p:cNvSpPr>
                  <a:spLocks noChangeArrowheads="1"/>
                </p:cNvSpPr>
                <p:nvPr/>
              </p:nvSpPr>
              <p:spPr bwMode="auto">
                <a:xfrm>
                  <a:off x="7074132" y="6169584"/>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778" name="Rectangle 575">
                  <a:extLst>
                    <a:ext uri="{FF2B5EF4-FFF2-40B4-BE49-F238E27FC236}">
                      <a16:creationId xmlns:a16="http://schemas.microsoft.com/office/drawing/2014/main" id="{90F7B578-718B-5569-E1B5-582A96F89F57}"/>
                    </a:ext>
                  </a:extLst>
                </p:cNvPr>
                <p:cNvSpPr>
                  <a:spLocks noChangeArrowheads="1"/>
                </p:cNvSpPr>
                <p:nvPr/>
              </p:nvSpPr>
              <p:spPr bwMode="auto">
                <a:xfrm>
                  <a:off x="7439596" y="6169584"/>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779" name="Rectangle 576">
                  <a:extLst>
                    <a:ext uri="{FF2B5EF4-FFF2-40B4-BE49-F238E27FC236}">
                      <a16:creationId xmlns:a16="http://schemas.microsoft.com/office/drawing/2014/main" id="{41CC1976-BB8D-D9D6-ADF9-96CA065B6397}"/>
                    </a:ext>
                  </a:extLst>
                </p:cNvPr>
                <p:cNvSpPr>
                  <a:spLocks noChangeArrowheads="1"/>
                </p:cNvSpPr>
                <p:nvPr/>
              </p:nvSpPr>
              <p:spPr bwMode="auto">
                <a:xfrm>
                  <a:off x="7805060" y="6169584"/>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780" name="Rectangle 577">
                  <a:extLst>
                    <a:ext uri="{FF2B5EF4-FFF2-40B4-BE49-F238E27FC236}">
                      <a16:creationId xmlns:a16="http://schemas.microsoft.com/office/drawing/2014/main" id="{03E0E9E3-DE07-8EA3-6F0B-594B58AEA63E}"/>
                    </a:ext>
                  </a:extLst>
                </p:cNvPr>
                <p:cNvSpPr>
                  <a:spLocks noChangeArrowheads="1"/>
                </p:cNvSpPr>
                <p:nvPr/>
              </p:nvSpPr>
              <p:spPr bwMode="auto">
                <a:xfrm>
                  <a:off x="8176594" y="6169584"/>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grpSp>
          <p:grpSp>
            <p:nvGrpSpPr>
              <p:cNvPr id="1566" name="グループ化 1565">
                <a:extLst>
                  <a:ext uri="{FF2B5EF4-FFF2-40B4-BE49-F238E27FC236}">
                    <a16:creationId xmlns:a16="http://schemas.microsoft.com/office/drawing/2014/main" id="{71720897-C5CC-A783-A3C3-54E578332D21}"/>
                  </a:ext>
                </a:extLst>
              </p:cNvPr>
              <p:cNvGrpSpPr/>
              <p:nvPr/>
            </p:nvGrpSpPr>
            <p:grpSpPr>
              <a:xfrm>
                <a:off x="4690665" y="3757349"/>
                <a:ext cx="2967015" cy="2734102"/>
                <a:chOff x="4690665" y="3757349"/>
                <a:chExt cx="2967015" cy="2734102"/>
              </a:xfrm>
            </p:grpSpPr>
            <p:sp>
              <p:nvSpPr>
                <p:cNvPr id="1567" name="Rectangle 579">
                  <a:extLst>
                    <a:ext uri="{FF2B5EF4-FFF2-40B4-BE49-F238E27FC236}">
                      <a16:creationId xmlns:a16="http://schemas.microsoft.com/office/drawing/2014/main" id="{F2E8DB3E-3E3B-BDCB-B747-6C5DC35D6968}"/>
                    </a:ext>
                  </a:extLst>
                </p:cNvPr>
                <p:cNvSpPr>
                  <a:spLocks noChangeArrowheads="1"/>
                </p:cNvSpPr>
                <p:nvPr/>
              </p:nvSpPr>
              <p:spPr bwMode="auto">
                <a:xfrm>
                  <a:off x="5275487" y="6306785"/>
                  <a:ext cx="24040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223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68" name="Rectangle 580">
                  <a:extLst>
                    <a:ext uri="{FF2B5EF4-FFF2-40B4-BE49-F238E27FC236}">
                      <a16:creationId xmlns:a16="http://schemas.microsoft.com/office/drawing/2014/main" id="{48183B4E-CD5D-18DF-9F41-DCC5132E0A6D}"/>
                    </a:ext>
                  </a:extLst>
                </p:cNvPr>
                <p:cNvSpPr>
                  <a:spLocks noChangeArrowheads="1"/>
                </p:cNvSpPr>
                <p:nvPr/>
              </p:nvSpPr>
              <p:spPr bwMode="auto">
                <a:xfrm>
                  <a:off x="5678590" y="6306785"/>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50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69" name="Rectangle 581">
                  <a:extLst>
                    <a:ext uri="{FF2B5EF4-FFF2-40B4-BE49-F238E27FC236}">
                      <a16:creationId xmlns:a16="http://schemas.microsoft.com/office/drawing/2014/main" id="{DF068DE1-631F-FFC4-8AC6-6C8851262D03}"/>
                    </a:ext>
                  </a:extLst>
                </p:cNvPr>
                <p:cNvSpPr>
                  <a:spLocks noChangeArrowheads="1"/>
                </p:cNvSpPr>
                <p:nvPr/>
              </p:nvSpPr>
              <p:spPr bwMode="auto">
                <a:xfrm>
                  <a:off x="6044054" y="6306785"/>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22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70" name="Rectangle 582">
                  <a:extLst>
                    <a:ext uri="{FF2B5EF4-FFF2-40B4-BE49-F238E27FC236}">
                      <a16:creationId xmlns:a16="http://schemas.microsoft.com/office/drawing/2014/main" id="{27DB5886-E706-E340-7900-C2EB14687E0C}"/>
                    </a:ext>
                  </a:extLst>
                </p:cNvPr>
                <p:cNvSpPr>
                  <a:spLocks noChangeArrowheads="1"/>
                </p:cNvSpPr>
                <p:nvPr/>
              </p:nvSpPr>
              <p:spPr bwMode="auto">
                <a:xfrm>
                  <a:off x="6441086" y="6306785"/>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8</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71" name="Rectangle 583">
                  <a:extLst>
                    <a:ext uri="{FF2B5EF4-FFF2-40B4-BE49-F238E27FC236}">
                      <a16:creationId xmlns:a16="http://schemas.microsoft.com/office/drawing/2014/main" id="{740D36E0-DD95-566E-F317-ED61EFE90E6A}"/>
                    </a:ext>
                  </a:extLst>
                </p:cNvPr>
                <p:cNvSpPr>
                  <a:spLocks noChangeArrowheads="1"/>
                </p:cNvSpPr>
                <p:nvPr/>
              </p:nvSpPr>
              <p:spPr bwMode="auto">
                <a:xfrm>
                  <a:off x="6806550" y="6306785"/>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72" name="Rectangle 584">
                  <a:extLst>
                    <a:ext uri="{FF2B5EF4-FFF2-40B4-BE49-F238E27FC236}">
                      <a16:creationId xmlns:a16="http://schemas.microsoft.com/office/drawing/2014/main" id="{169C1ECC-2557-9804-7512-D9A121BD6BEB}"/>
                    </a:ext>
                  </a:extLst>
                </p:cNvPr>
                <p:cNvSpPr>
                  <a:spLocks noChangeArrowheads="1"/>
                </p:cNvSpPr>
                <p:nvPr/>
              </p:nvSpPr>
              <p:spPr bwMode="auto">
                <a:xfrm>
                  <a:off x="7172014" y="6306785"/>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73" name="Rectangle 585">
                  <a:extLst>
                    <a:ext uri="{FF2B5EF4-FFF2-40B4-BE49-F238E27FC236}">
                      <a16:creationId xmlns:a16="http://schemas.microsoft.com/office/drawing/2014/main" id="{1F4B2800-64BE-8BA7-EC52-738DD8BE33CA}"/>
                    </a:ext>
                  </a:extLst>
                </p:cNvPr>
                <p:cNvSpPr>
                  <a:spLocks noChangeArrowheads="1"/>
                </p:cNvSpPr>
                <p:nvPr/>
              </p:nvSpPr>
              <p:spPr bwMode="auto">
                <a:xfrm>
                  <a:off x="7543548" y="6306785"/>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74" name="Rectangle 586">
                  <a:extLst>
                    <a:ext uri="{FF2B5EF4-FFF2-40B4-BE49-F238E27FC236}">
                      <a16:creationId xmlns:a16="http://schemas.microsoft.com/office/drawing/2014/main" id="{97E32D98-D576-1B6A-1EE7-CD7F28A07A06}"/>
                    </a:ext>
                  </a:extLst>
                </p:cNvPr>
                <p:cNvSpPr>
                  <a:spLocks noChangeArrowheads="1"/>
                </p:cNvSpPr>
                <p:nvPr/>
              </p:nvSpPr>
              <p:spPr bwMode="auto">
                <a:xfrm>
                  <a:off x="4690665" y="6169584"/>
                  <a:ext cx="5626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No 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575" name="Rectangle 587">
                  <a:extLst>
                    <a:ext uri="{FF2B5EF4-FFF2-40B4-BE49-F238E27FC236}">
                      <a16:creationId xmlns:a16="http://schemas.microsoft.com/office/drawing/2014/main" id="{A800D3E3-9E57-73EC-051F-4C318B85451C}"/>
                    </a:ext>
                  </a:extLst>
                </p:cNvPr>
                <p:cNvSpPr>
                  <a:spLocks noChangeArrowheads="1"/>
                </p:cNvSpPr>
                <p:nvPr/>
              </p:nvSpPr>
              <p:spPr bwMode="auto">
                <a:xfrm>
                  <a:off x="4690665" y="6306785"/>
                  <a:ext cx="32380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576" name="Rectangle 588">
                  <a:extLst>
                    <a:ext uri="{FF2B5EF4-FFF2-40B4-BE49-F238E27FC236}">
                      <a16:creationId xmlns:a16="http://schemas.microsoft.com/office/drawing/2014/main" id="{2197F6F4-9E0F-8A29-9A8E-F226A28B630D}"/>
                    </a:ext>
                  </a:extLst>
                </p:cNvPr>
                <p:cNvSpPr>
                  <a:spLocks noChangeArrowheads="1"/>
                </p:cNvSpPr>
                <p:nvPr/>
              </p:nvSpPr>
              <p:spPr bwMode="auto">
                <a:xfrm>
                  <a:off x="5309484" y="5963176"/>
                  <a:ext cx="794064"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Number at risk</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577" name="Line 589">
                  <a:extLst>
                    <a:ext uri="{FF2B5EF4-FFF2-40B4-BE49-F238E27FC236}">
                      <a16:creationId xmlns:a16="http://schemas.microsoft.com/office/drawing/2014/main" id="{7E0D643F-D7BC-9979-00CD-B20764492964}"/>
                    </a:ext>
                  </a:extLst>
                </p:cNvPr>
                <p:cNvSpPr>
                  <a:spLocks noChangeShapeType="1"/>
                </p:cNvSpPr>
                <p:nvPr/>
              </p:nvSpPr>
              <p:spPr bwMode="auto">
                <a:xfrm>
                  <a:off x="6756890" y="3849314"/>
                  <a:ext cx="20519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78" name="Line 590">
                  <a:extLst>
                    <a:ext uri="{FF2B5EF4-FFF2-40B4-BE49-F238E27FC236}">
                      <a16:creationId xmlns:a16="http://schemas.microsoft.com/office/drawing/2014/main" id="{8CC0F30A-4697-EED6-B296-5E222CB2C161}"/>
                    </a:ext>
                  </a:extLst>
                </p:cNvPr>
                <p:cNvSpPr>
                  <a:spLocks noChangeShapeType="1"/>
                </p:cNvSpPr>
                <p:nvPr/>
              </p:nvSpPr>
              <p:spPr bwMode="auto">
                <a:xfrm>
                  <a:off x="6756890" y="3986515"/>
                  <a:ext cx="20519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79" name="Rectangle 592">
                  <a:extLst>
                    <a:ext uri="{FF2B5EF4-FFF2-40B4-BE49-F238E27FC236}">
                      <a16:creationId xmlns:a16="http://schemas.microsoft.com/office/drawing/2014/main" id="{16D2CE84-BE84-7E12-9F49-94A0C408BF51}"/>
                    </a:ext>
                  </a:extLst>
                </p:cNvPr>
                <p:cNvSpPr>
                  <a:spLocks noChangeArrowheads="1"/>
                </p:cNvSpPr>
                <p:nvPr/>
              </p:nvSpPr>
              <p:spPr bwMode="auto">
                <a:xfrm>
                  <a:off x="7065288" y="3757349"/>
                  <a:ext cx="5626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No 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580" name="Rectangle 593">
                  <a:extLst>
                    <a:ext uri="{FF2B5EF4-FFF2-40B4-BE49-F238E27FC236}">
                      <a16:creationId xmlns:a16="http://schemas.microsoft.com/office/drawing/2014/main" id="{01AF629A-988E-417E-3CBB-A10D30EBFC6F}"/>
                    </a:ext>
                  </a:extLst>
                </p:cNvPr>
                <p:cNvSpPr>
                  <a:spLocks noChangeArrowheads="1"/>
                </p:cNvSpPr>
                <p:nvPr/>
              </p:nvSpPr>
              <p:spPr bwMode="auto">
                <a:xfrm>
                  <a:off x="7065288" y="3894550"/>
                  <a:ext cx="32380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grpSp>
        </p:grpSp>
        <p:sp>
          <p:nvSpPr>
            <p:cNvPr id="1564" name="Rectangle 593">
              <a:extLst>
                <a:ext uri="{FF2B5EF4-FFF2-40B4-BE49-F238E27FC236}">
                  <a16:creationId xmlns:a16="http://schemas.microsoft.com/office/drawing/2014/main" id="{DA4E4DA2-ED1C-F8E6-63F8-DB66E6F23A48}"/>
                </a:ext>
              </a:extLst>
            </p:cNvPr>
            <p:cNvSpPr>
              <a:spLocks noChangeArrowheads="1"/>
            </p:cNvSpPr>
            <p:nvPr/>
          </p:nvSpPr>
          <p:spPr bwMode="auto">
            <a:xfrm>
              <a:off x="6948059" y="4480701"/>
              <a:ext cx="6203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US" altLang="ja-JP" sz="1200" i="1" dirty="0">
                  <a:solidFill>
                    <a:srgbClr val="000000"/>
                  </a:solidFill>
                </a:rPr>
                <a:t>P</a:t>
              </a:r>
              <a:r>
                <a:rPr kumimoji="0" lang="en-US" altLang="ja-JP" sz="1200" dirty="0">
                  <a:solidFill>
                    <a:srgbClr val="000000"/>
                  </a:solidFill>
                </a:rPr>
                <a:t> = 0.54 </a:t>
              </a:r>
              <a:endParaRPr kumimoji="0" lang="ja-JP" altLang="ja-JP" dirty="0"/>
            </a:p>
          </p:txBody>
        </p:sp>
      </p:grpSp>
      <p:grpSp>
        <p:nvGrpSpPr>
          <p:cNvPr id="1781" name="グループ化 1780">
            <a:extLst>
              <a:ext uri="{FF2B5EF4-FFF2-40B4-BE49-F238E27FC236}">
                <a16:creationId xmlns:a16="http://schemas.microsoft.com/office/drawing/2014/main" id="{B73565BB-8E84-39A5-051D-BAAA6D0C00E4}"/>
              </a:ext>
            </a:extLst>
          </p:cNvPr>
          <p:cNvGrpSpPr/>
          <p:nvPr/>
        </p:nvGrpSpPr>
        <p:grpSpPr>
          <a:xfrm>
            <a:off x="7987600" y="3352551"/>
            <a:ext cx="3051780" cy="2700000"/>
            <a:chOff x="8391472" y="3574153"/>
            <a:chExt cx="3051780" cy="2916538"/>
          </a:xfrm>
        </p:grpSpPr>
        <p:grpSp>
          <p:nvGrpSpPr>
            <p:cNvPr id="1782" name="グループ化 1781">
              <a:extLst>
                <a:ext uri="{FF2B5EF4-FFF2-40B4-BE49-F238E27FC236}">
                  <a16:creationId xmlns:a16="http://schemas.microsoft.com/office/drawing/2014/main" id="{6D6DCCE0-F721-E262-CA46-ACCC5509F129}"/>
                </a:ext>
              </a:extLst>
            </p:cNvPr>
            <p:cNvGrpSpPr/>
            <p:nvPr/>
          </p:nvGrpSpPr>
          <p:grpSpPr>
            <a:xfrm>
              <a:off x="8391472" y="3574153"/>
              <a:ext cx="3051780" cy="2916538"/>
              <a:chOff x="8391472" y="3574153"/>
              <a:chExt cx="3051780" cy="2916538"/>
            </a:xfrm>
          </p:grpSpPr>
          <p:grpSp>
            <p:nvGrpSpPr>
              <p:cNvPr id="1784" name="グループ化 1783">
                <a:extLst>
                  <a:ext uri="{FF2B5EF4-FFF2-40B4-BE49-F238E27FC236}">
                    <a16:creationId xmlns:a16="http://schemas.microsoft.com/office/drawing/2014/main" id="{05D9AB4B-52BA-8BC2-023E-FE57ED085E7A}"/>
                  </a:ext>
                </a:extLst>
              </p:cNvPr>
              <p:cNvGrpSpPr/>
              <p:nvPr/>
            </p:nvGrpSpPr>
            <p:grpSpPr>
              <a:xfrm>
                <a:off x="8391472" y="3574153"/>
                <a:ext cx="3051780" cy="2399191"/>
                <a:chOff x="8391472" y="3574153"/>
                <a:chExt cx="3051780" cy="2399191"/>
              </a:xfrm>
            </p:grpSpPr>
            <p:sp>
              <p:nvSpPr>
                <p:cNvPr id="1856" name="Line 103">
                  <a:extLst>
                    <a:ext uri="{FF2B5EF4-FFF2-40B4-BE49-F238E27FC236}">
                      <a16:creationId xmlns:a16="http://schemas.microsoft.com/office/drawing/2014/main" id="{1FBC90EA-85CC-DC12-AF42-E82CC2FE76EC}"/>
                    </a:ext>
                  </a:extLst>
                </p:cNvPr>
                <p:cNvSpPr>
                  <a:spLocks noChangeShapeType="1"/>
                </p:cNvSpPr>
                <p:nvPr/>
              </p:nvSpPr>
              <p:spPr bwMode="auto">
                <a:xfrm>
                  <a:off x="9149694" y="5471894"/>
                  <a:ext cx="2204924"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57" name="Line 104">
                  <a:extLst>
                    <a:ext uri="{FF2B5EF4-FFF2-40B4-BE49-F238E27FC236}">
                      <a16:creationId xmlns:a16="http://schemas.microsoft.com/office/drawing/2014/main" id="{0BF5EBA2-A7C4-6AE6-9608-0F838ACC1AB0}"/>
                    </a:ext>
                  </a:extLst>
                </p:cNvPr>
                <p:cNvSpPr>
                  <a:spLocks noChangeShapeType="1"/>
                </p:cNvSpPr>
                <p:nvPr/>
              </p:nvSpPr>
              <p:spPr bwMode="auto">
                <a:xfrm>
                  <a:off x="9149694" y="5471894"/>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58" name="Line 105">
                  <a:extLst>
                    <a:ext uri="{FF2B5EF4-FFF2-40B4-BE49-F238E27FC236}">
                      <a16:creationId xmlns:a16="http://schemas.microsoft.com/office/drawing/2014/main" id="{10A1BF22-16A0-BD1A-614C-9FA77C1EC9CC}"/>
                    </a:ext>
                  </a:extLst>
                </p:cNvPr>
                <p:cNvSpPr>
                  <a:spLocks noChangeShapeType="1"/>
                </p:cNvSpPr>
                <p:nvPr/>
              </p:nvSpPr>
              <p:spPr bwMode="auto">
                <a:xfrm>
                  <a:off x="9521228" y="5471894"/>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59" name="Line 106">
                  <a:extLst>
                    <a:ext uri="{FF2B5EF4-FFF2-40B4-BE49-F238E27FC236}">
                      <a16:creationId xmlns:a16="http://schemas.microsoft.com/office/drawing/2014/main" id="{89586312-78D8-1547-702F-6124E8113717}"/>
                    </a:ext>
                  </a:extLst>
                </p:cNvPr>
                <p:cNvSpPr>
                  <a:spLocks noChangeShapeType="1"/>
                </p:cNvSpPr>
                <p:nvPr/>
              </p:nvSpPr>
              <p:spPr bwMode="auto">
                <a:xfrm>
                  <a:off x="9886692" y="5471894"/>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60" name="Line 107">
                  <a:extLst>
                    <a:ext uri="{FF2B5EF4-FFF2-40B4-BE49-F238E27FC236}">
                      <a16:creationId xmlns:a16="http://schemas.microsoft.com/office/drawing/2014/main" id="{2DDE11D3-406F-9FC9-BBAD-D6061C4A0096}"/>
                    </a:ext>
                  </a:extLst>
                </p:cNvPr>
                <p:cNvSpPr>
                  <a:spLocks noChangeShapeType="1"/>
                </p:cNvSpPr>
                <p:nvPr/>
              </p:nvSpPr>
              <p:spPr bwMode="auto">
                <a:xfrm>
                  <a:off x="10252156" y="5471894"/>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61" name="Line 108">
                  <a:extLst>
                    <a:ext uri="{FF2B5EF4-FFF2-40B4-BE49-F238E27FC236}">
                      <a16:creationId xmlns:a16="http://schemas.microsoft.com/office/drawing/2014/main" id="{F660F20F-FFDD-2B76-2431-F4B9B0B9C64B}"/>
                    </a:ext>
                  </a:extLst>
                </p:cNvPr>
                <p:cNvSpPr>
                  <a:spLocks noChangeShapeType="1"/>
                </p:cNvSpPr>
                <p:nvPr/>
              </p:nvSpPr>
              <p:spPr bwMode="auto">
                <a:xfrm>
                  <a:off x="10617620" y="5471894"/>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62" name="Line 109">
                  <a:extLst>
                    <a:ext uri="{FF2B5EF4-FFF2-40B4-BE49-F238E27FC236}">
                      <a16:creationId xmlns:a16="http://schemas.microsoft.com/office/drawing/2014/main" id="{C05D3A45-28A6-E0B9-5D71-832D380D75D5}"/>
                    </a:ext>
                  </a:extLst>
                </p:cNvPr>
                <p:cNvSpPr>
                  <a:spLocks noChangeShapeType="1"/>
                </p:cNvSpPr>
                <p:nvPr/>
              </p:nvSpPr>
              <p:spPr bwMode="auto">
                <a:xfrm>
                  <a:off x="10983083" y="5471894"/>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63" name="Line 110">
                  <a:extLst>
                    <a:ext uri="{FF2B5EF4-FFF2-40B4-BE49-F238E27FC236}">
                      <a16:creationId xmlns:a16="http://schemas.microsoft.com/office/drawing/2014/main" id="{3883A160-487A-DFFD-ACCD-3EF0CFCC8409}"/>
                    </a:ext>
                  </a:extLst>
                </p:cNvPr>
                <p:cNvSpPr>
                  <a:spLocks noChangeShapeType="1"/>
                </p:cNvSpPr>
                <p:nvPr/>
              </p:nvSpPr>
              <p:spPr bwMode="auto">
                <a:xfrm>
                  <a:off x="11354618" y="5471894"/>
                  <a:ext cx="0" cy="67993"/>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64" name="Rectangle 111">
                  <a:extLst>
                    <a:ext uri="{FF2B5EF4-FFF2-40B4-BE49-F238E27FC236}">
                      <a16:creationId xmlns:a16="http://schemas.microsoft.com/office/drawing/2014/main" id="{F6BAB740-A5E5-C6D1-D951-5105C8DD33E4}"/>
                    </a:ext>
                  </a:extLst>
                </p:cNvPr>
                <p:cNvSpPr>
                  <a:spLocks noChangeArrowheads="1"/>
                </p:cNvSpPr>
                <p:nvPr/>
              </p:nvSpPr>
              <p:spPr bwMode="auto">
                <a:xfrm>
                  <a:off x="9092628" y="5620022"/>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65" name="Rectangle 112">
                  <a:extLst>
                    <a:ext uri="{FF2B5EF4-FFF2-40B4-BE49-F238E27FC236}">
                      <a16:creationId xmlns:a16="http://schemas.microsoft.com/office/drawing/2014/main" id="{60731CF9-2CC7-8952-1A06-253F7D2E7451}"/>
                    </a:ext>
                  </a:extLst>
                </p:cNvPr>
                <p:cNvSpPr>
                  <a:spLocks noChangeArrowheads="1"/>
                </p:cNvSpPr>
                <p:nvPr/>
              </p:nvSpPr>
              <p:spPr bwMode="auto">
                <a:xfrm>
                  <a:off x="9432594" y="5620022"/>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66" name="Rectangle 113">
                  <a:extLst>
                    <a:ext uri="{FF2B5EF4-FFF2-40B4-BE49-F238E27FC236}">
                      <a16:creationId xmlns:a16="http://schemas.microsoft.com/office/drawing/2014/main" id="{78074EC1-EADF-F7FA-2501-3F7CCBBFADAA}"/>
                    </a:ext>
                  </a:extLst>
                </p:cNvPr>
                <p:cNvSpPr>
                  <a:spLocks noChangeArrowheads="1"/>
                </p:cNvSpPr>
                <p:nvPr/>
              </p:nvSpPr>
              <p:spPr bwMode="auto">
                <a:xfrm>
                  <a:off x="9798058" y="5620022"/>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20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67" name="Rectangle 114">
                  <a:extLst>
                    <a:ext uri="{FF2B5EF4-FFF2-40B4-BE49-F238E27FC236}">
                      <a16:creationId xmlns:a16="http://schemas.microsoft.com/office/drawing/2014/main" id="{1D3B0701-80F2-2C02-B290-23E38EF4F11D}"/>
                    </a:ext>
                  </a:extLst>
                </p:cNvPr>
                <p:cNvSpPr>
                  <a:spLocks noChangeArrowheads="1"/>
                </p:cNvSpPr>
                <p:nvPr/>
              </p:nvSpPr>
              <p:spPr bwMode="auto">
                <a:xfrm>
                  <a:off x="10163522" y="5620022"/>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30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68" name="Rectangle 115">
                  <a:extLst>
                    <a:ext uri="{FF2B5EF4-FFF2-40B4-BE49-F238E27FC236}">
                      <a16:creationId xmlns:a16="http://schemas.microsoft.com/office/drawing/2014/main" id="{A6B92939-E5FE-0B0E-2017-94289BB43607}"/>
                    </a:ext>
                  </a:extLst>
                </p:cNvPr>
                <p:cNvSpPr>
                  <a:spLocks noChangeArrowheads="1"/>
                </p:cNvSpPr>
                <p:nvPr/>
              </p:nvSpPr>
              <p:spPr bwMode="auto">
                <a:xfrm>
                  <a:off x="10528985" y="5620022"/>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40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69" name="Rectangle 116">
                  <a:extLst>
                    <a:ext uri="{FF2B5EF4-FFF2-40B4-BE49-F238E27FC236}">
                      <a16:creationId xmlns:a16="http://schemas.microsoft.com/office/drawing/2014/main" id="{37925433-4E95-F958-DF25-EA23C38C6B4C}"/>
                    </a:ext>
                  </a:extLst>
                </p:cNvPr>
                <p:cNvSpPr>
                  <a:spLocks noChangeArrowheads="1"/>
                </p:cNvSpPr>
                <p:nvPr/>
              </p:nvSpPr>
              <p:spPr bwMode="auto">
                <a:xfrm>
                  <a:off x="10894449" y="5620022"/>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50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70" name="Rectangle 117">
                  <a:extLst>
                    <a:ext uri="{FF2B5EF4-FFF2-40B4-BE49-F238E27FC236}">
                      <a16:creationId xmlns:a16="http://schemas.microsoft.com/office/drawing/2014/main" id="{7DDB452E-B673-1A5F-B188-33B31869B816}"/>
                    </a:ext>
                  </a:extLst>
                </p:cNvPr>
                <p:cNvSpPr>
                  <a:spLocks noChangeArrowheads="1"/>
                </p:cNvSpPr>
                <p:nvPr/>
              </p:nvSpPr>
              <p:spPr bwMode="auto">
                <a:xfrm>
                  <a:off x="11265984" y="5620022"/>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60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71" name="Line 118">
                  <a:extLst>
                    <a:ext uri="{FF2B5EF4-FFF2-40B4-BE49-F238E27FC236}">
                      <a16:creationId xmlns:a16="http://schemas.microsoft.com/office/drawing/2014/main" id="{2E36C0FE-54EF-08D6-4E6B-7515FE3CBFA5}"/>
                    </a:ext>
                  </a:extLst>
                </p:cNvPr>
                <p:cNvSpPr>
                  <a:spLocks noChangeShapeType="1"/>
                </p:cNvSpPr>
                <p:nvPr/>
              </p:nvSpPr>
              <p:spPr bwMode="auto">
                <a:xfrm flipV="1">
                  <a:off x="9063488" y="3643360"/>
                  <a:ext cx="0" cy="1759326"/>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72" name="Line 119">
                  <a:extLst>
                    <a:ext uri="{FF2B5EF4-FFF2-40B4-BE49-F238E27FC236}">
                      <a16:creationId xmlns:a16="http://schemas.microsoft.com/office/drawing/2014/main" id="{ADDB11FA-CDAB-CAC8-A67F-C4E9A5DEC778}"/>
                    </a:ext>
                  </a:extLst>
                </p:cNvPr>
                <p:cNvSpPr>
                  <a:spLocks noChangeShapeType="1"/>
                </p:cNvSpPr>
                <p:nvPr/>
              </p:nvSpPr>
              <p:spPr bwMode="auto">
                <a:xfrm flipH="1">
                  <a:off x="8995495" y="5402686"/>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73" name="Line 120">
                  <a:extLst>
                    <a:ext uri="{FF2B5EF4-FFF2-40B4-BE49-F238E27FC236}">
                      <a16:creationId xmlns:a16="http://schemas.microsoft.com/office/drawing/2014/main" id="{4C22D823-1793-D380-E0E9-D00579824D44}"/>
                    </a:ext>
                  </a:extLst>
                </p:cNvPr>
                <p:cNvSpPr>
                  <a:spLocks noChangeShapeType="1"/>
                </p:cNvSpPr>
                <p:nvPr/>
              </p:nvSpPr>
              <p:spPr bwMode="auto">
                <a:xfrm flipH="1">
                  <a:off x="8995495" y="5048150"/>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74" name="Line 121">
                  <a:extLst>
                    <a:ext uri="{FF2B5EF4-FFF2-40B4-BE49-F238E27FC236}">
                      <a16:creationId xmlns:a16="http://schemas.microsoft.com/office/drawing/2014/main" id="{A127B7B2-ECA7-90FA-8B1D-08DB95DC33BC}"/>
                    </a:ext>
                  </a:extLst>
                </p:cNvPr>
                <p:cNvSpPr>
                  <a:spLocks noChangeShapeType="1"/>
                </p:cNvSpPr>
                <p:nvPr/>
              </p:nvSpPr>
              <p:spPr bwMode="auto">
                <a:xfrm flipH="1">
                  <a:off x="8995495" y="4699684"/>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75" name="Line 122">
                  <a:extLst>
                    <a:ext uri="{FF2B5EF4-FFF2-40B4-BE49-F238E27FC236}">
                      <a16:creationId xmlns:a16="http://schemas.microsoft.com/office/drawing/2014/main" id="{9727656D-442B-D550-24D6-B4A35F4BBFC3}"/>
                    </a:ext>
                  </a:extLst>
                </p:cNvPr>
                <p:cNvSpPr>
                  <a:spLocks noChangeShapeType="1"/>
                </p:cNvSpPr>
                <p:nvPr/>
              </p:nvSpPr>
              <p:spPr bwMode="auto">
                <a:xfrm flipH="1">
                  <a:off x="8995495" y="4346362"/>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76" name="Line 123">
                  <a:extLst>
                    <a:ext uri="{FF2B5EF4-FFF2-40B4-BE49-F238E27FC236}">
                      <a16:creationId xmlns:a16="http://schemas.microsoft.com/office/drawing/2014/main" id="{C58BDD9D-7388-1848-0DBD-7E4552A89461}"/>
                    </a:ext>
                  </a:extLst>
                </p:cNvPr>
                <p:cNvSpPr>
                  <a:spLocks noChangeShapeType="1"/>
                </p:cNvSpPr>
                <p:nvPr/>
              </p:nvSpPr>
              <p:spPr bwMode="auto">
                <a:xfrm flipH="1">
                  <a:off x="8995495" y="3996683"/>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77" name="Line 124">
                  <a:extLst>
                    <a:ext uri="{FF2B5EF4-FFF2-40B4-BE49-F238E27FC236}">
                      <a16:creationId xmlns:a16="http://schemas.microsoft.com/office/drawing/2014/main" id="{A1FC0F43-7D51-A367-D8A1-52A62B83A474}"/>
                    </a:ext>
                  </a:extLst>
                </p:cNvPr>
                <p:cNvSpPr>
                  <a:spLocks noChangeShapeType="1"/>
                </p:cNvSpPr>
                <p:nvPr/>
              </p:nvSpPr>
              <p:spPr bwMode="auto">
                <a:xfrm flipH="1">
                  <a:off x="8995495" y="3643360"/>
                  <a:ext cx="67993" cy="0"/>
                </a:xfrm>
                <a:prstGeom prst="line">
                  <a:avLst/>
                </a:prstGeom>
                <a:noFill/>
                <a:ln w="793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78" name="Rectangle 125">
                  <a:extLst>
                    <a:ext uri="{FF2B5EF4-FFF2-40B4-BE49-F238E27FC236}">
                      <a16:creationId xmlns:a16="http://schemas.microsoft.com/office/drawing/2014/main" id="{12CADD97-C427-6BB5-4EFF-30FC499056D4}"/>
                    </a:ext>
                  </a:extLst>
                </p:cNvPr>
                <p:cNvSpPr>
                  <a:spLocks noChangeArrowheads="1"/>
                </p:cNvSpPr>
                <p:nvPr/>
              </p:nvSpPr>
              <p:spPr bwMode="auto">
                <a:xfrm>
                  <a:off x="8715022" y="5351691"/>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79" name="Rectangle 126">
                  <a:extLst>
                    <a:ext uri="{FF2B5EF4-FFF2-40B4-BE49-F238E27FC236}">
                      <a16:creationId xmlns:a16="http://schemas.microsoft.com/office/drawing/2014/main" id="{1A221E0C-C839-401A-8C13-DCAEE2F15430}"/>
                    </a:ext>
                  </a:extLst>
                </p:cNvPr>
                <p:cNvSpPr>
                  <a:spLocks noChangeArrowheads="1"/>
                </p:cNvSpPr>
                <p:nvPr/>
              </p:nvSpPr>
              <p:spPr bwMode="auto">
                <a:xfrm>
                  <a:off x="8715022" y="4997155"/>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80" name="Rectangle 127">
                  <a:extLst>
                    <a:ext uri="{FF2B5EF4-FFF2-40B4-BE49-F238E27FC236}">
                      <a16:creationId xmlns:a16="http://schemas.microsoft.com/office/drawing/2014/main" id="{D942B313-82DE-8266-9DC7-12F716967103}"/>
                    </a:ext>
                  </a:extLst>
                </p:cNvPr>
                <p:cNvSpPr>
                  <a:spLocks noChangeArrowheads="1"/>
                </p:cNvSpPr>
                <p:nvPr/>
              </p:nvSpPr>
              <p:spPr bwMode="auto">
                <a:xfrm>
                  <a:off x="8715022" y="4648689"/>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81" name="Rectangle 128">
                  <a:extLst>
                    <a:ext uri="{FF2B5EF4-FFF2-40B4-BE49-F238E27FC236}">
                      <a16:creationId xmlns:a16="http://schemas.microsoft.com/office/drawing/2014/main" id="{A0FEC626-1121-1644-A7B7-961A1DC74394}"/>
                    </a:ext>
                  </a:extLst>
                </p:cNvPr>
                <p:cNvSpPr>
                  <a:spLocks noChangeArrowheads="1"/>
                </p:cNvSpPr>
                <p:nvPr/>
              </p:nvSpPr>
              <p:spPr bwMode="auto">
                <a:xfrm>
                  <a:off x="8715022" y="4294153"/>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82" name="Rectangle 129">
                  <a:extLst>
                    <a:ext uri="{FF2B5EF4-FFF2-40B4-BE49-F238E27FC236}">
                      <a16:creationId xmlns:a16="http://schemas.microsoft.com/office/drawing/2014/main" id="{8DD49ABB-1B7C-6893-ADFC-9414EF2D0EC2}"/>
                    </a:ext>
                  </a:extLst>
                </p:cNvPr>
                <p:cNvSpPr>
                  <a:spLocks noChangeArrowheads="1"/>
                </p:cNvSpPr>
                <p:nvPr/>
              </p:nvSpPr>
              <p:spPr bwMode="auto">
                <a:xfrm>
                  <a:off x="8715022" y="3945688"/>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0.8</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83" name="Rectangle 130">
                  <a:extLst>
                    <a:ext uri="{FF2B5EF4-FFF2-40B4-BE49-F238E27FC236}">
                      <a16:creationId xmlns:a16="http://schemas.microsoft.com/office/drawing/2014/main" id="{0B22306C-C8CF-C907-F84A-937E15EF7EC8}"/>
                    </a:ext>
                  </a:extLst>
                </p:cNvPr>
                <p:cNvSpPr>
                  <a:spLocks noChangeArrowheads="1"/>
                </p:cNvSpPr>
                <p:nvPr/>
              </p:nvSpPr>
              <p:spPr bwMode="auto">
                <a:xfrm>
                  <a:off x="8715022" y="3591151"/>
                  <a:ext cx="21126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84" name="Freeform 131">
                  <a:extLst>
                    <a:ext uri="{FF2B5EF4-FFF2-40B4-BE49-F238E27FC236}">
                      <a16:creationId xmlns:a16="http://schemas.microsoft.com/office/drawing/2014/main" id="{42E95AF2-14CB-4EAD-5AA0-149E4AE09596}"/>
                    </a:ext>
                  </a:extLst>
                </p:cNvPr>
                <p:cNvSpPr>
                  <a:spLocks/>
                </p:cNvSpPr>
                <p:nvPr/>
              </p:nvSpPr>
              <p:spPr bwMode="auto">
                <a:xfrm>
                  <a:off x="9063488" y="3574153"/>
                  <a:ext cx="2377336" cy="1897741"/>
                </a:xfrm>
                <a:custGeom>
                  <a:avLst/>
                  <a:gdLst>
                    <a:gd name="T0" fmla="*/ 0 w 416"/>
                    <a:gd name="T1" fmla="*/ 0 h 332"/>
                    <a:gd name="T2" fmla="*/ 0 w 416"/>
                    <a:gd name="T3" fmla="*/ 332 h 332"/>
                    <a:gd name="T4" fmla="*/ 416 w 416"/>
                    <a:gd name="T5" fmla="*/ 332 h 332"/>
                  </a:gdLst>
                  <a:ahLst/>
                  <a:cxnLst>
                    <a:cxn ang="0">
                      <a:pos x="T0" y="T1"/>
                    </a:cxn>
                    <a:cxn ang="0">
                      <a:pos x="T2" y="T3"/>
                    </a:cxn>
                    <a:cxn ang="0">
                      <a:pos x="T4" y="T5"/>
                    </a:cxn>
                  </a:cxnLst>
                  <a:rect l="0" t="0" r="r" b="b"/>
                  <a:pathLst>
                    <a:path w="416" h="332">
                      <a:moveTo>
                        <a:pt x="0" y="0"/>
                      </a:moveTo>
                      <a:lnTo>
                        <a:pt x="0" y="332"/>
                      </a:lnTo>
                      <a:lnTo>
                        <a:pt x="416" y="332"/>
                      </a:lnTo>
                    </a:path>
                  </a:pathLst>
                </a:custGeom>
                <a:noFill/>
                <a:ln w="222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85" name="Rectangle 132">
                  <a:extLst>
                    <a:ext uri="{FF2B5EF4-FFF2-40B4-BE49-F238E27FC236}">
                      <a16:creationId xmlns:a16="http://schemas.microsoft.com/office/drawing/2014/main" id="{E04A2D93-2A14-A8F0-E52A-02565466E825}"/>
                    </a:ext>
                  </a:extLst>
                </p:cNvPr>
                <p:cNvSpPr>
                  <a:spLocks noChangeArrowheads="1"/>
                </p:cNvSpPr>
                <p:nvPr/>
              </p:nvSpPr>
              <p:spPr bwMode="auto">
                <a:xfrm>
                  <a:off x="9567366" y="5825216"/>
                  <a:ext cx="1369579"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Follow-up period (months)</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86" name="Rectangle 133">
                  <a:extLst>
                    <a:ext uri="{FF2B5EF4-FFF2-40B4-BE49-F238E27FC236}">
                      <a16:creationId xmlns:a16="http://schemas.microsoft.com/office/drawing/2014/main" id="{21DCA735-91E2-BCB4-52C4-8695F4E2B89E}"/>
                    </a:ext>
                  </a:extLst>
                </p:cNvPr>
                <p:cNvSpPr>
                  <a:spLocks noChangeArrowheads="1"/>
                </p:cNvSpPr>
                <p:nvPr/>
              </p:nvSpPr>
              <p:spPr bwMode="auto">
                <a:xfrm rot="16200000">
                  <a:off x="8357475" y="4448352"/>
                  <a:ext cx="216121"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dirty="0">
                      <a:ln>
                        <a:noFill/>
                      </a:ln>
                      <a:solidFill>
                        <a:srgbClr val="000000"/>
                      </a:solidFill>
                      <a:effectLst/>
                      <a:latin typeface="Arial" panose="020B0604020202020204" pitchFamily="34" charset="0"/>
                    </a:rPr>
                    <a:t>OS</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887" name="Freeform 134">
                  <a:extLst>
                    <a:ext uri="{FF2B5EF4-FFF2-40B4-BE49-F238E27FC236}">
                      <a16:creationId xmlns:a16="http://schemas.microsoft.com/office/drawing/2014/main" id="{ACDE32EF-56EC-A003-E170-C0B38EC0CC59}"/>
                    </a:ext>
                  </a:extLst>
                </p:cNvPr>
                <p:cNvSpPr>
                  <a:spLocks/>
                </p:cNvSpPr>
                <p:nvPr/>
              </p:nvSpPr>
              <p:spPr bwMode="auto">
                <a:xfrm>
                  <a:off x="9149694" y="3643360"/>
                  <a:ext cx="2113862" cy="1393862"/>
                </a:xfrm>
                <a:custGeom>
                  <a:avLst/>
                  <a:gdLst>
                    <a:gd name="T0" fmla="*/ 4 w 370"/>
                    <a:gd name="T1" fmla="*/ 0 h 244"/>
                    <a:gd name="T2" fmla="*/ 4 w 370"/>
                    <a:gd name="T3" fmla="*/ 3 h 244"/>
                    <a:gd name="T4" fmla="*/ 6 w 370"/>
                    <a:gd name="T5" fmla="*/ 7 h 244"/>
                    <a:gd name="T6" fmla="*/ 6 w 370"/>
                    <a:gd name="T7" fmla="*/ 10 h 244"/>
                    <a:gd name="T8" fmla="*/ 7 w 370"/>
                    <a:gd name="T9" fmla="*/ 13 h 244"/>
                    <a:gd name="T10" fmla="*/ 8 w 370"/>
                    <a:gd name="T11" fmla="*/ 17 h 244"/>
                    <a:gd name="T12" fmla="*/ 9 w 370"/>
                    <a:gd name="T13" fmla="*/ 20 h 244"/>
                    <a:gd name="T14" fmla="*/ 10 w 370"/>
                    <a:gd name="T15" fmla="*/ 23 h 244"/>
                    <a:gd name="T16" fmla="*/ 10 w 370"/>
                    <a:gd name="T17" fmla="*/ 26 h 244"/>
                    <a:gd name="T18" fmla="*/ 12 w 370"/>
                    <a:gd name="T19" fmla="*/ 30 h 244"/>
                    <a:gd name="T20" fmla="*/ 13 w 370"/>
                    <a:gd name="T21" fmla="*/ 33 h 244"/>
                    <a:gd name="T22" fmla="*/ 14 w 370"/>
                    <a:gd name="T23" fmla="*/ 40 h 244"/>
                    <a:gd name="T24" fmla="*/ 14 w 370"/>
                    <a:gd name="T25" fmla="*/ 43 h 244"/>
                    <a:gd name="T26" fmla="*/ 15 w 370"/>
                    <a:gd name="T27" fmla="*/ 46 h 244"/>
                    <a:gd name="T28" fmla="*/ 17 w 370"/>
                    <a:gd name="T29" fmla="*/ 50 h 244"/>
                    <a:gd name="T30" fmla="*/ 18 w 370"/>
                    <a:gd name="T31" fmla="*/ 53 h 244"/>
                    <a:gd name="T32" fmla="*/ 19 w 370"/>
                    <a:gd name="T33" fmla="*/ 56 h 244"/>
                    <a:gd name="T34" fmla="*/ 21 w 370"/>
                    <a:gd name="T35" fmla="*/ 60 h 244"/>
                    <a:gd name="T36" fmla="*/ 28 w 370"/>
                    <a:gd name="T37" fmla="*/ 63 h 244"/>
                    <a:gd name="T38" fmla="*/ 29 w 370"/>
                    <a:gd name="T39" fmla="*/ 66 h 244"/>
                    <a:gd name="T40" fmla="*/ 29 w 370"/>
                    <a:gd name="T41" fmla="*/ 70 h 244"/>
                    <a:gd name="T42" fmla="*/ 29 w 370"/>
                    <a:gd name="T43" fmla="*/ 73 h 244"/>
                    <a:gd name="T44" fmla="*/ 31 w 370"/>
                    <a:gd name="T45" fmla="*/ 76 h 244"/>
                    <a:gd name="T46" fmla="*/ 32 w 370"/>
                    <a:gd name="T47" fmla="*/ 80 h 244"/>
                    <a:gd name="T48" fmla="*/ 33 w 370"/>
                    <a:gd name="T49" fmla="*/ 83 h 244"/>
                    <a:gd name="T50" fmla="*/ 33 w 370"/>
                    <a:gd name="T51" fmla="*/ 87 h 244"/>
                    <a:gd name="T52" fmla="*/ 36 w 370"/>
                    <a:gd name="T53" fmla="*/ 90 h 244"/>
                    <a:gd name="T54" fmla="*/ 36 w 370"/>
                    <a:gd name="T55" fmla="*/ 93 h 244"/>
                    <a:gd name="T56" fmla="*/ 37 w 370"/>
                    <a:gd name="T57" fmla="*/ 97 h 244"/>
                    <a:gd name="T58" fmla="*/ 42 w 370"/>
                    <a:gd name="T59" fmla="*/ 100 h 244"/>
                    <a:gd name="T60" fmla="*/ 43 w 370"/>
                    <a:gd name="T61" fmla="*/ 104 h 244"/>
                    <a:gd name="T62" fmla="*/ 44 w 370"/>
                    <a:gd name="T63" fmla="*/ 107 h 244"/>
                    <a:gd name="T64" fmla="*/ 48 w 370"/>
                    <a:gd name="T65" fmla="*/ 111 h 244"/>
                    <a:gd name="T66" fmla="*/ 51 w 370"/>
                    <a:gd name="T67" fmla="*/ 114 h 244"/>
                    <a:gd name="T68" fmla="*/ 51 w 370"/>
                    <a:gd name="T69" fmla="*/ 118 h 244"/>
                    <a:gd name="T70" fmla="*/ 53 w 370"/>
                    <a:gd name="T71" fmla="*/ 122 h 244"/>
                    <a:gd name="T72" fmla="*/ 63 w 370"/>
                    <a:gd name="T73" fmla="*/ 125 h 244"/>
                    <a:gd name="T74" fmla="*/ 74 w 370"/>
                    <a:gd name="T75" fmla="*/ 129 h 244"/>
                    <a:gd name="T76" fmla="*/ 75 w 370"/>
                    <a:gd name="T77" fmla="*/ 133 h 244"/>
                    <a:gd name="T78" fmla="*/ 79 w 370"/>
                    <a:gd name="T79" fmla="*/ 137 h 244"/>
                    <a:gd name="T80" fmla="*/ 79 w 370"/>
                    <a:gd name="T81" fmla="*/ 142 h 244"/>
                    <a:gd name="T82" fmla="*/ 82 w 370"/>
                    <a:gd name="T83" fmla="*/ 146 h 244"/>
                    <a:gd name="T84" fmla="*/ 82 w 370"/>
                    <a:gd name="T85" fmla="*/ 150 h 244"/>
                    <a:gd name="T86" fmla="*/ 89 w 370"/>
                    <a:gd name="T87" fmla="*/ 154 h 244"/>
                    <a:gd name="T88" fmla="*/ 90 w 370"/>
                    <a:gd name="T89" fmla="*/ 159 h 244"/>
                    <a:gd name="T90" fmla="*/ 91 w 370"/>
                    <a:gd name="T91" fmla="*/ 163 h 244"/>
                    <a:gd name="T92" fmla="*/ 91 w 370"/>
                    <a:gd name="T93" fmla="*/ 167 h 244"/>
                    <a:gd name="T94" fmla="*/ 93 w 370"/>
                    <a:gd name="T95" fmla="*/ 171 h 244"/>
                    <a:gd name="T96" fmla="*/ 95 w 370"/>
                    <a:gd name="T97" fmla="*/ 176 h 244"/>
                    <a:gd name="T98" fmla="*/ 99 w 370"/>
                    <a:gd name="T99" fmla="*/ 180 h 244"/>
                    <a:gd name="T100" fmla="*/ 114 w 370"/>
                    <a:gd name="T101" fmla="*/ 184 h 244"/>
                    <a:gd name="T102" fmla="*/ 133 w 370"/>
                    <a:gd name="T103" fmla="*/ 189 h 244"/>
                    <a:gd name="T104" fmla="*/ 140 w 370"/>
                    <a:gd name="T105" fmla="*/ 194 h 244"/>
                    <a:gd name="T106" fmla="*/ 142 w 370"/>
                    <a:gd name="T107" fmla="*/ 204 h 244"/>
                    <a:gd name="T108" fmla="*/ 159 w 370"/>
                    <a:gd name="T109" fmla="*/ 210 h 244"/>
                    <a:gd name="T110" fmla="*/ 161 w 370"/>
                    <a:gd name="T111" fmla="*/ 215 h 244"/>
                    <a:gd name="T112" fmla="*/ 179 w 370"/>
                    <a:gd name="T113" fmla="*/ 220 h 244"/>
                    <a:gd name="T114" fmla="*/ 180 w 370"/>
                    <a:gd name="T115" fmla="*/ 227 h 244"/>
                    <a:gd name="T116" fmla="*/ 225 w 370"/>
                    <a:gd name="T117" fmla="*/ 233 h 244"/>
                    <a:gd name="T118" fmla="*/ 370 w 370"/>
                    <a:gd name="T119"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0" h="244">
                      <a:moveTo>
                        <a:pt x="0" y="0"/>
                      </a:moveTo>
                      <a:lnTo>
                        <a:pt x="4" y="0"/>
                      </a:lnTo>
                      <a:lnTo>
                        <a:pt x="4" y="3"/>
                      </a:lnTo>
                      <a:lnTo>
                        <a:pt x="4" y="3"/>
                      </a:lnTo>
                      <a:lnTo>
                        <a:pt x="4" y="7"/>
                      </a:lnTo>
                      <a:lnTo>
                        <a:pt x="6" y="7"/>
                      </a:lnTo>
                      <a:lnTo>
                        <a:pt x="6" y="10"/>
                      </a:lnTo>
                      <a:lnTo>
                        <a:pt x="6" y="10"/>
                      </a:lnTo>
                      <a:lnTo>
                        <a:pt x="6" y="13"/>
                      </a:lnTo>
                      <a:lnTo>
                        <a:pt x="7" y="13"/>
                      </a:lnTo>
                      <a:lnTo>
                        <a:pt x="7" y="17"/>
                      </a:lnTo>
                      <a:lnTo>
                        <a:pt x="8" y="17"/>
                      </a:lnTo>
                      <a:lnTo>
                        <a:pt x="8" y="20"/>
                      </a:lnTo>
                      <a:lnTo>
                        <a:pt x="9" y="20"/>
                      </a:lnTo>
                      <a:lnTo>
                        <a:pt x="9" y="23"/>
                      </a:lnTo>
                      <a:lnTo>
                        <a:pt x="10" y="23"/>
                      </a:lnTo>
                      <a:lnTo>
                        <a:pt x="10" y="26"/>
                      </a:lnTo>
                      <a:lnTo>
                        <a:pt x="10" y="26"/>
                      </a:lnTo>
                      <a:lnTo>
                        <a:pt x="10" y="30"/>
                      </a:lnTo>
                      <a:lnTo>
                        <a:pt x="12" y="30"/>
                      </a:lnTo>
                      <a:lnTo>
                        <a:pt x="12" y="33"/>
                      </a:lnTo>
                      <a:lnTo>
                        <a:pt x="13" y="33"/>
                      </a:lnTo>
                      <a:lnTo>
                        <a:pt x="13" y="40"/>
                      </a:lnTo>
                      <a:lnTo>
                        <a:pt x="14" y="40"/>
                      </a:lnTo>
                      <a:lnTo>
                        <a:pt x="14" y="43"/>
                      </a:lnTo>
                      <a:lnTo>
                        <a:pt x="14" y="43"/>
                      </a:lnTo>
                      <a:lnTo>
                        <a:pt x="14" y="46"/>
                      </a:lnTo>
                      <a:lnTo>
                        <a:pt x="15" y="46"/>
                      </a:lnTo>
                      <a:lnTo>
                        <a:pt x="15" y="50"/>
                      </a:lnTo>
                      <a:lnTo>
                        <a:pt x="17" y="50"/>
                      </a:lnTo>
                      <a:lnTo>
                        <a:pt x="17" y="53"/>
                      </a:lnTo>
                      <a:lnTo>
                        <a:pt x="18" y="53"/>
                      </a:lnTo>
                      <a:lnTo>
                        <a:pt x="18" y="56"/>
                      </a:lnTo>
                      <a:lnTo>
                        <a:pt x="19" y="56"/>
                      </a:lnTo>
                      <a:lnTo>
                        <a:pt x="19" y="60"/>
                      </a:lnTo>
                      <a:lnTo>
                        <a:pt x="21" y="60"/>
                      </a:lnTo>
                      <a:lnTo>
                        <a:pt x="21" y="63"/>
                      </a:lnTo>
                      <a:lnTo>
                        <a:pt x="28" y="63"/>
                      </a:lnTo>
                      <a:lnTo>
                        <a:pt x="28" y="66"/>
                      </a:lnTo>
                      <a:lnTo>
                        <a:pt x="29" y="66"/>
                      </a:lnTo>
                      <a:lnTo>
                        <a:pt x="29" y="70"/>
                      </a:lnTo>
                      <a:lnTo>
                        <a:pt x="29" y="70"/>
                      </a:lnTo>
                      <a:lnTo>
                        <a:pt x="29" y="73"/>
                      </a:lnTo>
                      <a:lnTo>
                        <a:pt x="29" y="73"/>
                      </a:lnTo>
                      <a:lnTo>
                        <a:pt x="29" y="76"/>
                      </a:lnTo>
                      <a:lnTo>
                        <a:pt x="31" y="76"/>
                      </a:lnTo>
                      <a:lnTo>
                        <a:pt x="31" y="80"/>
                      </a:lnTo>
                      <a:lnTo>
                        <a:pt x="32" y="80"/>
                      </a:lnTo>
                      <a:lnTo>
                        <a:pt x="32" y="83"/>
                      </a:lnTo>
                      <a:lnTo>
                        <a:pt x="33" y="83"/>
                      </a:lnTo>
                      <a:lnTo>
                        <a:pt x="33" y="87"/>
                      </a:lnTo>
                      <a:lnTo>
                        <a:pt x="33" y="87"/>
                      </a:lnTo>
                      <a:lnTo>
                        <a:pt x="33" y="90"/>
                      </a:lnTo>
                      <a:lnTo>
                        <a:pt x="36" y="90"/>
                      </a:lnTo>
                      <a:lnTo>
                        <a:pt x="36" y="93"/>
                      </a:lnTo>
                      <a:lnTo>
                        <a:pt x="36" y="93"/>
                      </a:lnTo>
                      <a:lnTo>
                        <a:pt x="36" y="97"/>
                      </a:lnTo>
                      <a:lnTo>
                        <a:pt x="37" y="97"/>
                      </a:lnTo>
                      <a:lnTo>
                        <a:pt x="37" y="100"/>
                      </a:lnTo>
                      <a:lnTo>
                        <a:pt x="42" y="100"/>
                      </a:lnTo>
                      <a:lnTo>
                        <a:pt x="42" y="104"/>
                      </a:lnTo>
                      <a:lnTo>
                        <a:pt x="43" y="104"/>
                      </a:lnTo>
                      <a:lnTo>
                        <a:pt x="43" y="107"/>
                      </a:lnTo>
                      <a:lnTo>
                        <a:pt x="44" y="107"/>
                      </a:lnTo>
                      <a:lnTo>
                        <a:pt x="44" y="111"/>
                      </a:lnTo>
                      <a:lnTo>
                        <a:pt x="48" y="111"/>
                      </a:lnTo>
                      <a:lnTo>
                        <a:pt x="48" y="114"/>
                      </a:lnTo>
                      <a:lnTo>
                        <a:pt x="51" y="114"/>
                      </a:lnTo>
                      <a:lnTo>
                        <a:pt x="51" y="118"/>
                      </a:lnTo>
                      <a:lnTo>
                        <a:pt x="51" y="118"/>
                      </a:lnTo>
                      <a:lnTo>
                        <a:pt x="51" y="122"/>
                      </a:lnTo>
                      <a:lnTo>
                        <a:pt x="53" y="122"/>
                      </a:lnTo>
                      <a:lnTo>
                        <a:pt x="53" y="125"/>
                      </a:lnTo>
                      <a:lnTo>
                        <a:pt x="63" y="125"/>
                      </a:lnTo>
                      <a:lnTo>
                        <a:pt x="63" y="129"/>
                      </a:lnTo>
                      <a:lnTo>
                        <a:pt x="74" y="129"/>
                      </a:lnTo>
                      <a:lnTo>
                        <a:pt x="74" y="133"/>
                      </a:lnTo>
                      <a:lnTo>
                        <a:pt x="75" y="133"/>
                      </a:lnTo>
                      <a:lnTo>
                        <a:pt x="75" y="137"/>
                      </a:lnTo>
                      <a:lnTo>
                        <a:pt x="79" y="137"/>
                      </a:lnTo>
                      <a:lnTo>
                        <a:pt x="79" y="142"/>
                      </a:lnTo>
                      <a:lnTo>
                        <a:pt x="79" y="142"/>
                      </a:lnTo>
                      <a:lnTo>
                        <a:pt x="79" y="146"/>
                      </a:lnTo>
                      <a:lnTo>
                        <a:pt x="82" y="146"/>
                      </a:lnTo>
                      <a:lnTo>
                        <a:pt x="82" y="150"/>
                      </a:lnTo>
                      <a:lnTo>
                        <a:pt x="82" y="150"/>
                      </a:lnTo>
                      <a:lnTo>
                        <a:pt x="82" y="154"/>
                      </a:lnTo>
                      <a:lnTo>
                        <a:pt x="89" y="154"/>
                      </a:lnTo>
                      <a:lnTo>
                        <a:pt x="89" y="159"/>
                      </a:lnTo>
                      <a:lnTo>
                        <a:pt x="90" y="159"/>
                      </a:lnTo>
                      <a:lnTo>
                        <a:pt x="90" y="163"/>
                      </a:lnTo>
                      <a:lnTo>
                        <a:pt x="91" y="163"/>
                      </a:lnTo>
                      <a:lnTo>
                        <a:pt x="91" y="167"/>
                      </a:lnTo>
                      <a:lnTo>
                        <a:pt x="91" y="167"/>
                      </a:lnTo>
                      <a:lnTo>
                        <a:pt x="91" y="171"/>
                      </a:lnTo>
                      <a:lnTo>
                        <a:pt x="93" y="171"/>
                      </a:lnTo>
                      <a:lnTo>
                        <a:pt x="93" y="176"/>
                      </a:lnTo>
                      <a:lnTo>
                        <a:pt x="95" y="176"/>
                      </a:lnTo>
                      <a:lnTo>
                        <a:pt x="95" y="180"/>
                      </a:lnTo>
                      <a:lnTo>
                        <a:pt x="99" y="180"/>
                      </a:lnTo>
                      <a:lnTo>
                        <a:pt x="99" y="184"/>
                      </a:lnTo>
                      <a:lnTo>
                        <a:pt x="114" y="184"/>
                      </a:lnTo>
                      <a:lnTo>
                        <a:pt x="114" y="189"/>
                      </a:lnTo>
                      <a:lnTo>
                        <a:pt x="133" y="189"/>
                      </a:lnTo>
                      <a:lnTo>
                        <a:pt x="133" y="194"/>
                      </a:lnTo>
                      <a:lnTo>
                        <a:pt x="140" y="194"/>
                      </a:lnTo>
                      <a:lnTo>
                        <a:pt x="140" y="204"/>
                      </a:lnTo>
                      <a:lnTo>
                        <a:pt x="142" y="204"/>
                      </a:lnTo>
                      <a:lnTo>
                        <a:pt x="142" y="210"/>
                      </a:lnTo>
                      <a:lnTo>
                        <a:pt x="159" y="210"/>
                      </a:lnTo>
                      <a:lnTo>
                        <a:pt x="159" y="215"/>
                      </a:lnTo>
                      <a:lnTo>
                        <a:pt x="161" y="215"/>
                      </a:lnTo>
                      <a:lnTo>
                        <a:pt x="161" y="220"/>
                      </a:lnTo>
                      <a:lnTo>
                        <a:pt x="179" y="220"/>
                      </a:lnTo>
                      <a:lnTo>
                        <a:pt x="179" y="227"/>
                      </a:lnTo>
                      <a:lnTo>
                        <a:pt x="180" y="227"/>
                      </a:lnTo>
                      <a:lnTo>
                        <a:pt x="180" y="233"/>
                      </a:lnTo>
                      <a:lnTo>
                        <a:pt x="225" y="233"/>
                      </a:lnTo>
                      <a:lnTo>
                        <a:pt x="225" y="244"/>
                      </a:lnTo>
                      <a:lnTo>
                        <a:pt x="370" y="244"/>
                      </a:lnTo>
                    </a:path>
                  </a:pathLst>
                </a:custGeom>
                <a:noFill/>
                <a:ln w="222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88" name="Line 135">
                  <a:extLst>
                    <a:ext uri="{FF2B5EF4-FFF2-40B4-BE49-F238E27FC236}">
                      <a16:creationId xmlns:a16="http://schemas.microsoft.com/office/drawing/2014/main" id="{B143C5BD-8D84-B175-2BF9-7257B0B3BE6A}"/>
                    </a:ext>
                  </a:extLst>
                </p:cNvPr>
                <p:cNvSpPr>
                  <a:spLocks noChangeShapeType="1"/>
                </p:cNvSpPr>
                <p:nvPr/>
              </p:nvSpPr>
              <p:spPr bwMode="auto">
                <a:xfrm>
                  <a:off x="9126624" y="3643360"/>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89" name="Line 136">
                  <a:extLst>
                    <a:ext uri="{FF2B5EF4-FFF2-40B4-BE49-F238E27FC236}">
                      <a16:creationId xmlns:a16="http://schemas.microsoft.com/office/drawing/2014/main" id="{D6283F3D-6F64-F411-063D-BA7FD43326D0}"/>
                    </a:ext>
                  </a:extLst>
                </p:cNvPr>
                <p:cNvSpPr>
                  <a:spLocks noChangeShapeType="1"/>
                </p:cNvSpPr>
                <p:nvPr/>
              </p:nvSpPr>
              <p:spPr bwMode="auto">
                <a:xfrm flipV="1">
                  <a:off x="9160621" y="3608150"/>
                  <a:ext cx="0" cy="75278"/>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90" name="Line 137">
                  <a:extLst>
                    <a:ext uri="{FF2B5EF4-FFF2-40B4-BE49-F238E27FC236}">
                      <a16:creationId xmlns:a16="http://schemas.microsoft.com/office/drawing/2014/main" id="{F8E65D8A-84B1-774C-E1A9-AD9C9DCC8C55}"/>
                    </a:ext>
                  </a:extLst>
                </p:cNvPr>
                <p:cNvSpPr>
                  <a:spLocks noChangeShapeType="1"/>
                </p:cNvSpPr>
                <p:nvPr/>
              </p:nvSpPr>
              <p:spPr bwMode="auto">
                <a:xfrm>
                  <a:off x="9132695" y="3643360"/>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91" name="Line 138">
                  <a:extLst>
                    <a:ext uri="{FF2B5EF4-FFF2-40B4-BE49-F238E27FC236}">
                      <a16:creationId xmlns:a16="http://schemas.microsoft.com/office/drawing/2014/main" id="{226EA06A-7F29-1832-99F9-EE7AAE1CD0DF}"/>
                    </a:ext>
                  </a:extLst>
                </p:cNvPr>
                <p:cNvSpPr>
                  <a:spLocks noChangeShapeType="1"/>
                </p:cNvSpPr>
                <p:nvPr/>
              </p:nvSpPr>
              <p:spPr bwMode="auto">
                <a:xfrm flipV="1">
                  <a:off x="9166692" y="3608150"/>
                  <a:ext cx="0" cy="75278"/>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92" name="Line 139">
                  <a:extLst>
                    <a:ext uri="{FF2B5EF4-FFF2-40B4-BE49-F238E27FC236}">
                      <a16:creationId xmlns:a16="http://schemas.microsoft.com/office/drawing/2014/main" id="{45829876-B8F4-C9CD-3A08-02884E2DC7B9}"/>
                    </a:ext>
                  </a:extLst>
                </p:cNvPr>
                <p:cNvSpPr>
                  <a:spLocks noChangeShapeType="1"/>
                </p:cNvSpPr>
                <p:nvPr/>
              </p:nvSpPr>
              <p:spPr bwMode="auto">
                <a:xfrm>
                  <a:off x="9143623" y="3700426"/>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93" name="Line 140">
                  <a:extLst>
                    <a:ext uri="{FF2B5EF4-FFF2-40B4-BE49-F238E27FC236}">
                      <a16:creationId xmlns:a16="http://schemas.microsoft.com/office/drawing/2014/main" id="{49F62FFE-89B4-3948-646A-A913243382E8}"/>
                    </a:ext>
                  </a:extLst>
                </p:cNvPr>
                <p:cNvSpPr>
                  <a:spLocks noChangeShapeType="1"/>
                </p:cNvSpPr>
                <p:nvPr/>
              </p:nvSpPr>
              <p:spPr bwMode="auto">
                <a:xfrm flipV="1">
                  <a:off x="9183690" y="3666430"/>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94" name="Line 141">
                  <a:extLst>
                    <a:ext uri="{FF2B5EF4-FFF2-40B4-BE49-F238E27FC236}">
                      <a16:creationId xmlns:a16="http://schemas.microsoft.com/office/drawing/2014/main" id="{A5349BA7-7CDD-6FD5-F82A-B404AEAF8A19}"/>
                    </a:ext>
                  </a:extLst>
                </p:cNvPr>
                <p:cNvSpPr>
                  <a:spLocks noChangeShapeType="1"/>
                </p:cNvSpPr>
                <p:nvPr/>
              </p:nvSpPr>
              <p:spPr bwMode="auto">
                <a:xfrm>
                  <a:off x="9149694" y="3700426"/>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95" name="Line 142">
                  <a:extLst>
                    <a:ext uri="{FF2B5EF4-FFF2-40B4-BE49-F238E27FC236}">
                      <a16:creationId xmlns:a16="http://schemas.microsoft.com/office/drawing/2014/main" id="{57B4300A-B1F7-5B22-717C-099EFB0BA85E}"/>
                    </a:ext>
                  </a:extLst>
                </p:cNvPr>
                <p:cNvSpPr>
                  <a:spLocks noChangeShapeType="1"/>
                </p:cNvSpPr>
                <p:nvPr/>
              </p:nvSpPr>
              <p:spPr bwMode="auto">
                <a:xfrm flipV="1">
                  <a:off x="9183690" y="3666430"/>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96" name="Line 143">
                  <a:extLst>
                    <a:ext uri="{FF2B5EF4-FFF2-40B4-BE49-F238E27FC236}">
                      <a16:creationId xmlns:a16="http://schemas.microsoft.com/office/drawing/2014/main" id="{3E4AB5D6-B42C-50E6-11D1-04C6966D3DE6}"/>
                    </a:ext>
                  </a:extLst>
                </p:cNvPr>
                <p:cNvSpPr>
                  <a:spLocks noChangeShapeType="1"/>
                </p:cNvSpPr>
                <p:nvPr/>
              </p:nvSpPr>
              <p:spPr bwMode="auto">
                <a:xfrm>
                  <a:off x="9240756" y="4002753"/>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97" name="Line 144">
                  <a:extLst>
                    <a:ext uri="{FF2B5EF4-FFF2-40B4-BE49-F238E27FC236}">
                      <a16:creationId xmlns:a16="http://schemas.microsoft.com/office/drawing/2014/main" id="{63DCF7C0-259A-53E2-C7F7-7B3540C78A3C}"/>
                    </a:ext>
                  </a:extLst>
                </p:cNvPr>
                <p:cNvSpPr>
                  <a:spLocks noChangeShapeType="1"/>
                </p:cNvSpPr>
                <p:nvPr/>
              </p:nvSpPr>
              <p:spPr bwMode="auto">
                <a:xfrm flipV="1">
                  <a:off x="9274753" y="3968757"/>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98" name="Line 145">
                  <a:extLst>
                    <a:ext uri="{FF2B5EF4-FFF2-40B4-BE49-F238E27FC236}">
                      <a16:creationId xmlns:a16="http://schemas.microsoft.com/office/drawing/2014/main" id="{993718A1-AE4A-C34A-005C-473D1BD2CA11}"/>
                    </a:ext>
                  </a:extLst>
                </p:cNvPr>
                <p:cNvSpPr>
                  <a:spLocks noChangeShapeType="1"/>
                </p:cNvSpPr>
                <p:nvPr/>
              </p:nvSpPr>
              <p:spPr bwMode="auto">
                <a:xfrm>
                  <a:off x="9269896" y="4014895"/>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99" name="Line 146">
                  <a:extLst>
                    <a:ext uri="{FF2B5EF4-FFF2-40B4-BE49-F238E27FC236}">
                      <a16:creationId xmlns:a16="http://schemas.microsoft.com/office/drawing/2014/main" id="{903563C1-F290-0BB4-08FA-AEDB9027D351}"/>
                    </a:ext>
                  </a:extLst>
                </p:cNvPr>
                <p:cNvSpPr>
                  <a:spLocks noChangeShapeType="1"/>
                </p:cNvSpPr>
                <p:nvPr/>
              </p:nvSpPr>
              <p:spPr bwMode="auto">
                <a:xfrm flipV="1">
                  <a:off x="9308749" y="3974828"/>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00" name="Line 147">
                  <a:extLst>
                    <a:ext uri="{FF2B5EF4-FFF2-40B4-BE49-F238E27FC236}">
                      <a16:creationId xmlns:a16="http://schemas.microsoft.com/office/drawing/2014/main" id="{55F6EEB4-04E4-9065-3967-BDFBD1467BD9}"/>
                    </a:ext>
                  </a:extLst>
                </p:cNvPr>
                <p:cNvSpPr>
                  <a:spLocks noChangeShapeType="1"/>
                </p:cNvSpPr>
                <p:nvPr/>
              </p:nvSpPr>
              <p:spPr bwMode="auto">
                <a:xfrm>
                  <a:off x="9326962" y="4197020"/>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01" name="Line 148">
                  <a:extLst>
                    <a:ext uri="{FF2B5EF4-FFF2-40B4-BE49-F238E27FC236}">
                      <a16:creationId xmlns:a16="http://schemas.microsoft.com/office/drawing/2014/main" id="{EBE5B8EA-9710-AF39-AAF9-1EE887C7666B}"/>
                    </a:ext>
                  </a:extLst>
                </p:cNvPr>
                <p:cNvSpPr>
                  <a:spLocks noChangeShapeType="1"/>
                </p:cNvSpPr>
                <p:nvPr/>
              </p:nvSpPr>
              <p:spPr bwMode="auto">
                <a:xfrm flipV="1">
                  <a:off x="9360958" y="4156952"/>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02" name="Line 149">
                  <a:extLst>
                    <a:ext uri="{FF2B5EF4-FFF2-40B4-BE49-F238E27FC236}">
                      <a16:creationId xmlns:a16="http://schemas.microsoft.com/office/drawing/2014/main" id="{6A02EC3A-5102-1259-7D83-D672EFC90925}"/>
                    </a:ext>
                  </a:extLst>
                </p:cNvPr>
                <p:cNvSpPr>
                  <a:spLocks noChangeShapeType="1"/>
                </p:cNvSpPr>
                <p:nvPr/>
              </p:nvSpPr>
              <p:spPr bwMode="auto">
                <a:xfrm>
                  <a:off x="9343960" y="4214018"/>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03" name="Line 150">
                  <a:extLst>
                    <a:ext uri="{FF2B5EF4-FFF2-40B4-BE49-F238E27FC236}">
                      <a16:creationId xmlns:a16="http://schemas.microsoft.com/office/drawing/2014/main" id="{8B3C098C-63DE-D3C1-1D73-5DB9C4B22736}"/>
                    </a:ext>
                  </a:extLst>
                </p:cNvPr>
                <p:cNvSpPr>
                  <a:spLocks noChangeShapeType="1"/>
                </p:cNvSpPr>
                <p:nvPr/>
              </p:nvSpPr>
              <p:spPr bwMode="auto">
                <a:xfrm flipV="1">
                  <a:off x="9377957" y="4180022"/>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04" name="Line 151">
                  <a:extLst>
                    <a:ext uri="{FF2B5EF4-FFF2-40B4-BE49-F238E27FC236}">
                      <a16:creationId xmlns:a16="http://schemas.microsoft.com/office/drawing/2014/main" id="{DB19DCAA-BC9B-5269-7043-BDB6CD7096D5}"/>
                    </a:ext>
                  </a:extLst>
                </p:cNvPr>
                <p:cNvSpPr>
                  <a:spLocks noChangeShapeType="1"/>
                </p:cNvSpPr>
                <p:nvPr/>
              </p:nvSpPr>
              <p:spPr bwMode="auto">
                <a:xfrm>
                  <a:off x="9367029" y="4277155"/>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05" name="Line 152">
                  <a:extLst>
                    <a:ext uri="{FF2B5EF4-FFF2-40B4-BE49-F238E27FC236}">
                      <a16:creationId xmlns:a16="http://schemas.microsoft.com/office/drawing/2014/main" id="{929A0C5B-5DD6-DECA-47DA-DE95191223B2}"/>
                    </a:ext>
                  </a:extLst>
                </p:cNvPr>
                <p:cNvSpPr>
                  <a:spLocks noChangeShapeType="1"/>
                </p:cNvSpPr>
                <p:nvPr/>
              </p:nvSpPr>
              <p:spPr bwMode="auto">
                <a:xfrm flipV="1">
                  <a:off x="9405882" y="4237087"/>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06" name="Line 153">
                  <a:extLst>
                    <a:ext uri="{FF2B5EF4-FFF2-40B4-BE49-F238E27FC236}">
                      <a16:creationId xmlns:a16="http://schemas.microsoft.com/office/drawing/2014/main" id="{BC2EA474-7A97-7424-9A06-B62E345CE650}"/>
                    </a:ext>
                  </a:extLst>
                </p:cNvPr>
                <p:cNvSpPr>
                  <a:spLocks noChangeShapeType="1"/>
                </p:cNvSpPr>
                <p:nvPr/>
              </p:nvSpPr>
              <p:spPr bwMode="auto">
                <a:xfrm>
                  <a:off x="9405882" y="4328150"/>
                  <a:ext cx="75278"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07" name="Line 154">
                  <a:extLst>
                    <a:ext uri="{FF2B5EF4-FFF2-40B4-BE49-F238E27FC236}">
                      <a16:creationId xmlns:a16="http://schemas.microsoft.com/office/drawing/2014/main" id="{725E7C1C-8928-5A08-8581-B13ED4B8AA6B}"/>
                    </a:ext>
                  </a:extLst>
                </p:cNvPr>
                <p:cNvSpPr>
                  <a:spLocks noChangeShapeType="1"/>
                </p:cNvSpPr>
                <p:nvPr/>
              </p:nvSpPr>
              <p:spPr bwMode="auto">
                <a:xfrm flipV="1">
                  <a:off x="9441093" y="4289296"/>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08" name="Line 155">
                  <a:extLst>
                    <a:ext uri="{FF2B5EF4-FFF2-40B4-BE49-F238E27FC236}">
                      <a16:creationId xmlns:a16="http://schemas.microsoft.com/office/drawing/2014/main" id="{1AC48BBD-6396-6874-8A63-61E6C4ACC3A5}"/>
                    </a:ext>
                  </a:extLst>
                </p:cNvPr>
                <p:cNvSpPr>
                  <a:spLocks noChangeShapeType="1"/>
                </p:cNvSpPr>
                <p:nvPr/>
              </p:nvSpPr>
              <p:spPr bwMode="auto">
                <a:xfrm>
                  <a:off x="9418024" y="4357290"/>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09" name="Line 156">
                  <a:extLst>
                    <a:ext uri="{FF2B5EF4-FFF2-40B4-BE49-F238E27FC236}">
                      <a16:creationId xmlns:a16="http://schemas.microsoft.com/office/drawing/2014/main" id="{53BCEFBE-BB12-95D9-ED32-17F105DB9EB1}"/>
                    </a:ext>
                  </a:extLst>
                </p:cNvPr>
                <p:cNvSpPr>
                  <a:spLocks noChangeShapeType="1"/>
                </p:cNvSpPr>
                <p:nvPr/>
              </p:nvSpPr>
              <p:spPr bwMode="auto">
                <a:xfrm flipV="1">
                  <a:off x="9452021" y="4323293"/>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10" name="Line 157">
                  <a:extLst>
                    <a:ext uri="{FF2B5EF4-FFF2-40B4-BE49-F238E27FC236}">
                      <a16:creationId xmlns:a16="http://schemas.microsoft.com/office/drawing/2014/main" id="{8F188B03-1152-85F6-8523-2C86B0BF54BE}"/>
                    </a:ext>
                  </a:extLst>
                </p:cNvPr>
                <p:cNvSpPr>
                  <a:spLocks noChangeShapeType="1"/>
                </p:cNvSpPr>
                <p:nvPr/>
              </p:nvSpPr>
              <p:spPr bwMode="auto">
                <a:xfrm>
                  <a:off x="9428952" y="4357290"/>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11" name="Line 158">
                  <a:extLst>
                    <a:ext uri="{FF2B5EF4-FFF2-40B4-BE49-F238E27FC236}">
                      <a16:creationId xmlns:a16="http://schemas.microsoft.com/office/drawing/2014/main" id="{C99CA680-BA72-9EBD-32DB-9709AA59BA90}"/>
                    </a:ext>
                  </a:extLst>
                </p:cNvPr>
                <p:cNvSpPr>
                  <a:spLocks noChangeShapeType="1"/>
                </p:cNvSpPr>
                <p:nvPr/>
              </p:nvSpPr>
              <p:spPr bwMode="auto">
                <a:xfrm flipV="1">
                  <a:off x="9469019" y="4323293"/>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12" name="Line 159">
                  <a:extLst>
                    <a:ext uri="{FF2B5EF4-FFF2-40B4-BE49-F238E27FC236}">
                      <a16:creationId xmlns:a16="http://schemas.microsoft.com/office/drawing/2014/main" id="{55E6BB2A-A141-8DDC-06CA-176A1621B8D6}"/>
                    </a:ext>
                  </a:extLst>
                </p:cNvPr>
                <p:cNvSpPr>
                  <a:spLocks noChangeShapeType="1"/>
                </p:cNvSpPr>
                <p:nvPr/>
              </p:nvSpPr>
              <p:spPr bwMode="auto">
                <a:xfrm>
                  <a:off x="9464162" y="4357290"/>
                  <a:ext cx="67993"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13" name="Line 160">
                  <a:extLst>
                    <a:ext uri="{FF2B5EF4-FFF2-40B4-BE49-F238E27FC236}">
                      <a16:creationId xmlns:a16="http://schemas.microsoft.com/office/drawing/2014/main" id="{0E7378EA-A11D-589F-5720-ECF9D7D1E76E}"/>
                    </a:ext>
                  </a:extLst>
                </p:cNvPr>
                <p:cNvSpPr>
                  <a:spLocks noChangeShapeType="1"/>
                </p:cNvSpPr>
                <p:nvPr/>
              </p:nvSpPr>
              <p:spPr bwMode="auto">
                <a:xfrm flipV="1">
                  <a:off x="9498159" y="4323293"/>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14" name="Line 161">
                  <a:extLst>
                    <a:ext uri="{FF2B5EF4-FFF2-40B4-BE49-F238E27FC236}">
                      <a16:creationId xmlns:a16="http://schemas.microsoft.com/office/drawing/2014/main" id="{3FBB24EC-4278-5AF9-1BE0-8D0E9FC6B32F}"/>
                    </a:ext>
                  </a:extLst>
                </p:cNvPr>
                <p:cNvSpPr>
                  <a:spLocks noChangeShapeType="1"/>
                </p:cNvSpPr>
                <p:nvPr/>
              </p:nvSpPr>
              <p:spPr bwMode="auto">
                <a:xfrm>
                  <a:off x="9486017" y="4380359"/>
                  <a:ext cx="69207"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15" name="Line 162">
                  <a:extLst>
                    <a:ext uri="{FF2B5EF4-FFF2-40B4-BE49-F238E27FC236}">
                      <a16:creationId xmlns:a16="http://schemas.microsoft.com/office/drawing/2014/main" id="{01804766-7A78-E287-E46E-330F45382179}"/>
                    </a:ext>
                  </a:extLst>
                </p:cNvPr>
                <p:cNvSpPr>
                  <a:spLocks noChangeShapeType="1"/>
                </p:cNvSpPr>
                <p:nvPr/>
              </p:nvSpPr>
              <p:spPr bwMode="auto">
                <a:xfrm flipV="1">
                  <a:off x="9521228" y="4346362"/>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16" name="Line 163">
                  <a:extLst>
                    <a:ext uri="{FF2B5EF4-FFF2-40B4-BE49-F238E27FC236}">
                      <a16:creationId xmlns:a16="http://schemas.microsoft.com/office/drawing/2014/main" id="{4161CC0F-00BE-C0E8-112C-1E84E077FF84}"/>
                    </a:ext>
                  </a:extLst>
                </p:cNvPr>
                <p:cNvSpPr>
                  <a:spLocks noChangeShapeType="1"/>
                </p:cNvSpPr>
                <p:nvPr/>
              </p:nvSpPr>
              <p:spPr bwMode="auto">
                <a:xfrm>
                  <a:off x="9526085" y="4380359"/>
                  <a:ext cx="69207"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17" name="Line 164">
                  <a:extLst>
                    <a:ext uri="{FF2B5EF4-FFF2-40B4-BE49-F238E27FC236}">
                      <a16:creationId xmlns:a16="http://schemas.microsoft.com/office/drawing/2014/main" id="{14305198-2029-CD47-B5CD-8DF880DDEEED}"/>
                    </a:ext>
                  </a:extLst>
                </p:cNvPr>
                <p:cNvSpPr>
                  <a:spLocks noChangeShapeType="1"/>
                </p:cNvSpPr>
                <p:nvPr/>
              </p:nvSpPr>
              <p:spPr bwMode="auto">
                <a:xfrm flipV="1">
                  <a:off x="9561296" y="4346362"/>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18" name="Line 165">
                  <a:extLst>
                    <a:ext uri="{FF2B5EF4-FFF2-40B4-BE49-F238E27FC236}">
                      <a16:creationId xmlns:a16="http://schemas.microsoft.com/office/drawing/2014/main" id="{C63EC225-4295-41EA-4A78-971A6A40D543}"/>
                    </a:ext>
                  </a:extLst>
                </p:cNvPr>
                <p:cNvSpPr>
                  <a:spLocks noChangeShapeType="1"/>
                </p:cNvSpPr>
                <p:nvPr/>
              </p:nvSpPr>
              <p:spPr bwMode="auto">
                <a:xfrm>
                  <a:off x="9555225" y="4425283"/>
                  <a:ext cx="67993"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19" name="Line 166">
                  <a:extLst>
                    <a:ext uri="{FF2B5EF4-FFF2-40B4-BE49-F238E27FC236}">
                      <a16:creationId xmlns:a16="http://schemas.microsoft.com/office/drawing/2014/main" id="{DEA98740-D4D4-04C3-4ABA-A29F495757C6}"/>
                    </a:ext>
                  </a:extLst>
                </p:cNvPr>
                <p:cNvSpPr>
                  <a:spLocks noChangeShapeType="1"/>
                </p:cNvSpPr>
                <p:nvPr/>
              </p:nvSpPr>
              <p:spPr bwMode="auto">
                <a:xfrm flipV="1">
                  <a:off x="9589221" y="4391286"/>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20" name="Line 167">
                  <a:extLst>
                    <a:ext uri="{FF2B5EF4-FFF2-40B4-BE49-F238E27FC236}">
                      <a16:creationId xmlns:a16="http://schemas.microsoft.com/office/drawing/2014/main" id="{29C9AB73-564F-12B4-70BF-2DC70D6AA780}"/>
                    </a:ext>
                  </a:extLst>
                </p:cNvPr>
                <p:cNvSpPr>
                  <a:spLocks noChangeShapeType="1"/>
                </p:cNvSpPr>
                <p:nvPr/>
              </p:nvSpPr>
              <p:spPr bwMode="auto">
                <a:xfrm>
                  <a:off x="9561296" y="4425283"/>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21" name="Line 168">
                  <a:extLst>
                    <a:ext uri="{FF2B5EF4-FFF2-40B4-BE49-F238E27FC236}">
                      <a16:creationId xmlns:a16="http://schemas.microsoft.com/office/drawing/2014/main" id="{3D2C49AA-C62B-5CFB-B1F0-3E3BC9B149D3}"/>
                    </a:ext>
                  </a:extLst>
                </p:cNvPr>
                <p:cNvSpPr>
                  <a:spLocks noChangeShapeType="1"/>
                </p:cNvSpPr>
                <p:nvPr/>
              </p:nvSpPr>
              <p:spPr bwMode="auto">
                <a:xfrm flipV="1">
                  <a:off x="9595292" y="4391286"/>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22" name="Line 169">
                  <a:extLst>
                    <a:ext uri="{FF2B5EF4-FFF2-40B4-BE49-F238E27FC236}">
                      <a16:creationId xmlns:a16="http://schemas.microsoft.com/office/drawing/2014/main" id="{500812B7-4407-CB2B-8A33-F7E20ABD730D}"/>
                    </a:ext>
                  </a:extLst>
                </p:cNvPr>
                <p:cNvSpPr>
                  <a:spLocks noChangeShapeType="1"/>
                </p:cNvSpPr>
                <p:nvPr/>
              </p:nvSpPr>
              <p:spPr bwMode="auto">
                <a:xfrm>
                  <a:off x="9686355" y="4694828"/>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23" name="Line 170">
                  <a:extLst>
                    <a:ext uri="{FF2B5EF4-FFF2-40B4-BE49-F238E27FC236}">
                      <a16:creationId xmlns:a16="http://schemas.microsoft.com/office/drawing/2014/main" id="{521B4307-E0DD-42A9-9697-DCDFA650E972}"/>
                    </a:ext>
                  </a:extLst>
                </p:cNvPr>
                <p:cNvSpPr>
                  <a:spLocks noChangeShapeType="1"/>
                </p:cNvSpPr>
                <p:nvPr/>
              </p:nvSpPr>
              <p:spPr bwMode="auto">
                <a:xfrm flipV="1">
                  <a:off x="9726422" y="4659617"/>
                  <a:ext cx="0" cy="75278"/>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24" name="Line 171">
                  <a:extLst>
                    <a:ext uri="{FF2B5EF4-FFF2-40B4-BE49-F238E27FC236}">
                      <a16:creationId xmlns:a16="http://schemas.microsoft.com/office/drawing/2014/main" id="{5C3F2D1A-A6BA-D8DE-7949-579D4730B590}"/>
                    </a:ext>
                  </a:extLst>
                </p:cNvPr>
                <p:cNvSpPr>
                  <a:spLocks noChangeShapeType="1"/>
                </p:cNvSpPr>
                <p:nvPr/>
              </p:nvSpPr>
              <p:spPr bwMode="auto">
                <a:xfrm>
                  <a:off x="9720351" y="4694828"/>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25" name="Line 172">
                  <a:extLst>
                    <a:ext uri="{FF2B5EF4-FFF2-40B4-BE49-F238E27FC236}">
                      <a16:creationId xmlns:a16="http://schemas.microsoft.com/office/drawing/2014/main" id="{7DFA439A-A0DC-68C1-2A27-B7814DF82E9F}"/>
                    </a:ext>
                  </a:extLst>
                </p:cNvPr>
                <p:cNvSpPr>
                  <a:spLocks noChangeShapeType="1"/>
                </p:cNvSpPr>
                <p:nvPr/>
              </p:nvSpPr>
              <p:spPr bwMode="auto">
                <a:xfrm flipV="1">
                  <a:off x="9755562" y="4659617"/>
                  <a:ext cx="0" cy="75278"/>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26" name="Line 173">
                  <a:extLst>
                    <a:ext uri="{FF2B5EF4-FFF2-40B4-BE49-F238E27FC236}">
                      <a16:creationId xmlns:a16="http://schemas.microsoft.com/office/drawing/2014/main" id="{61F01DDF-A01F-3C4C-49AC-5D6F2C9A3BE5}"/>
                    </a:ext>
                  </a:extLst>
                </p:cNvPr>
                <p:cNvSpPr>
                  <a:spLocks noChangeShapeType="1"/>
                </p:cNvSpPr>
                <p:nvPr/>
              </p:nvSpPr>
              <p:spPr bwMode="auto">
                <a:xfrm>
                  <a:off x="9749491" y="4694828"/>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27" name="Line 174">
                  <a:extLst>
                    <a:ext uri="{FF2B5EF4-FFF2-40B4-BE49-F238E27FC236}">
                      <a16:creationId xmlns:a16="http://schemas.microsoft.com/office/drawing/2014/main" id="{21F7EBD8-C051-D972-CF1E-6AE52BF40484}"/>
                    </a:ext>
                  </a:extLst>
                </p:cNvPr>
                <p:cNvSpPr>
                  <a:spLocks noChangeShapeType="1"/>
                </p:cNvSpPr>
                <p:nvPr/>
              </p:nvSpPr>
              <p:spPr bwMode="auto">
                <a:xfrm flipV="1">
                  <a:off x="9783488" y="4659617"/>
                  <a:ext cx="0" cy="75278"/>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28" name="Line 175">
                  <a:extLst>
                    <a:ext uri="{FF2B5EF4-FFF2-40B4-BE49-F238E27FC236}">
                      <a16:creationId xmlns:a16="http://schemas.microsoft.com/office/drawing/2014/main" id="{2E1D0AE2-FF51-8F16-CB4A-7FB2FC22F3D8}"/>
                    </a:ext>
                  </a:extLst>
                </p:cNvPr>
                <p:cNvSpPr>
                  <a:spLocks noChangeShapeType="1"/>
                </p:cNvSpPr>
                <p:nvPr/>
              </p:nvSpPr>
              <p:spPr bwMode="auto">
                <a:xfrm>
                  <a:off x="9783488" y="4722754"/>
                  <a:ext cx="69207"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29" name="Line 176">
                  <a:extLst>
                    <a:ext uri="{FF2B5EF4-FFF2-40B4-BE49-F238E27FC236}">
                      <a16:creationId xmlns:a16="http://schemas.microsoft.com/office/drawing/2014/main" id="{C7B1B222-C734-A158-09DF-D3C656841F3E}"/>
                    </a:ext>
                  </a:extLst>
                </p:cNvPr>
                <p:cNvSpPr>
                  <a:spLocks noChangeShapeType="1"/>
                </p:cNvSpPr>
                <p:nvPr/>
              </p:nvSpPr>
              <p:spPr bwMode="auto">
                <a:xfrm flipV="1">
                  <a:off x="9817485" y="4688757"/>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30" name="Line 177">
                  <a:extLst>
                    <a:ext uri="{FF2B5EF4-FFF2-40B4-BE49-F238E27FC236}">
                      <a16:creationId xmlns:a16="http://schemas.microsoft.com/office/drawing/2014/main" id="{3F85AE38-7E38-6A9B-9100-02BA97C76941}"/>
                    </a:ext>
                  </a:extLst>
                </p:cNvPr>
                <p:cNvSpPr>
                  <a:spLocks noChangeShapeType="1"/>
                </p:cNvSpPr>
                <p:nvPr/>
              </p:nvSpPr>
              <p:spPr bwMode="auto">
                <a:xfrm>
                  <a:off x="9806557" y="4722754"/>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31" name="Line 178">
                  <a:extLst>
                    <a:ext uri="{FF2B5EF4-FFF2-40B4-BE49-F238E27FC236}">
                      <a16:creationId xmlns:a16="http://schemas.microsoft.com/office/drawing/2014/main" id="{4BFF852D-2E56-A5EA-31A9-9A7DFC82C59B}"/>
                    </a:ext>
                  </a:extLst>
                </p:cNvPr>
                <p:cNvSpPr>
                  <a:spLocks noChangeShapeType="1"/>
                </p:cNvSpPr>
                <p:nvPr/>
              </p:nvSpPr>
              <p:spPr bwMode="auto">
                <a:xfrm flipV="1">
                  <a:off x="9846625" y="4688757"/>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32" name="Line 179">
                  <a:extLst>
                    <a:ext uri="{FF2B5EF4-FFF2-40B4-BE49-F238E27FC236}">
                      <a16:creationId xmlns:a16="http://schemas.microsoft.com/office/drawing/2014/main" id="{E7395D7D-1799-D384-FC10-C8B2A471F41D}"/>
                    </a:ext>
                  </a:extLst>
                </p:cNvPr>
                <p:cNvSpPr>
                  <a:spLocks noChangeShapeType="1"/>
                </p:cNvSpPr>
                <p:nvPr/>
              </p:nvSpPr>
              <p:spPr bwMode="auto">
                <a:xfrm>
                  <a:off x="9988682" y="4842956"/>
                  <a:ext cx="69207"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33" name="Line 180">
                  <a:extLst>
                    <a:ext uri="{FF2B5EF4-FFF2-40B4-BE49-F238E27FC236}">
                      <a16:creationId xmlns:a16="http://schemas.microsoft.com/office/drawing/2014/main" id="{63DE56A0-145B-6729-865A-C1F1C6B5581C}"/>
                    </a:ext>
                  </a:extLst>
                </p:cNvPr>
                <p:cNvSpPr>
                  <a:spLocks noChangeShapeType="1"/>
                </p:cNvSpPr>
                <p:nvPr/>
              </p:nvSpPr>
              <p:spPr bwMode="auto">
                <a:xfrm flipV="1">
                  <a:off x="10023893" y="4802888"/>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34" name="Line 181">
                  <a:extLst>
                    <a:ext uri="{FF2B5EF4-FFF2-40B4-BE49-F238E27FC236}">
                      <a16:creationId xmlns:a16="http://schemas.microsoft.com/office/drawing/2014/main" id="{95E7A01E-03EC-8EEA-6877-AD643925C217}"/>
                    </a:ext>
                  </a:extLst>
                </p:cNvPr>
                <p:cNvSpPr>
                  <a:spLocks noChangeShapeType="1"/>
                </p:cNvSpPr>
                <p:nvPr/>
              </p:nvSpPr>
              <p:spPr bwMode="auto">
                <a:xfrm>
                  <a:off x="10034820" y="4900022"/>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35" name="Line 182">
                  <a:extLst>
                    <a:ext uri="{FF2B5EF4-FFF2-40B4-BE49-F238E27FC236}">
                      <a16:creationId xmlns:a16="http://schemas.microsoft.com/office/drawing/2014/main" id="{1550E788-6949-693A-68DD-24782108AFA2}"/>
                    </a:ext>
                  </a:extLst>
                </p:cNvPr>
                <p:cNvSpPr>
                  <a:spLocks noChangeShapeType="1"/>
                </p:cNvSpPr>
                <p:nvPr/>
              </p:nvSpPr>
              <p:spPr bwMode="auto">
                <a:xfrm flipV="1">
                  <a:off x="10074888" y="4866025"/>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36" name="Line 183">
                  <a:extLst>
                    <a:ext uri="{FF2B5EF4-FFF2-40B4-BE49-F238E27FC236}">
                      <a16:creationId xmlns:a16="http://schemas.microsoft.com/office/drawing/2014/main" id="{0F40F0E8-234C-71BA-B262-54FF157B4736}"/>
                    </a:ext>
                  </a:extLst>
                </p:cNvPr>
                <p:cNvSpPr>
                  <a:spLocks noChangeShapeType="1"/>
                </p:cNvSpPr>
                <p:nvPr/>
              </p:nvSpPr>
              <p:spPr bwMode="auto">
                <a:xfrm>
                  <a:off x="10189019" y="4974086"/>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37" name="Line 184">
                  <a:extLst>
                    <a:ext uri="{FF2B5EF4-FFF2-40B4-BE49-F238E27FC236}">
                      <a16:creationId xmlns:a16="http://schemas.microsoft.com/office/drawing/2014/main" id="{2E2C0A69-E29B-2C3C-2BC5-20D5D50B0413}"/>
                    </a:ext>
                  </a:extLst>
                </p:cNvPr>
                <p:cNvSpPr>
                  <a:spLocks noChangeShapeType="1"/>
                </p:cNvSpPr>
                <p:nvPr/>
              </p:nvSpPr>
              <p:spPr bwMode="auto">
                <a:xfrm flipV="1">
                  <a:off x="10229087" y="4940089"/>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38" name="Line 185">
                  <a:extLst>
                    <a:ext uri="{FF2B5EF4-FFF2-40B4-BE49-F238E27FC236}">
                      <a16:creationId xmlns:a16="http://schemas.microsoft.com/office/drawing/2014/main" id="{3DCBF1E6-1D25-9387-3A2F-FE8E73B99CBD}"/>
                    </a:ext>
                  </a:extLst>
                </p:cNvPr>
                <p:cNvSpPr>
                  <a:spLocks noChangeShapeType="1"/>
                </p:cNvSpPr>
                <p:nvPr/>
              </p:nvSpPr>
              <p:spPr bwMode="auto">
                <a:xfrm>
                  <a:off x="10218159" y="4974086"/>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39" name="Line 186">
                  <a:extLst>
                    <a:ext uri="{FF2B5EF4-FFF2-40B4-BE49-F238E27FC236}">
                      <a16:creationId xmlns:a16="http://schemas.microsoft.com/office/drawing/2014/main" id="{9E49FA28-CBCF-3E26-80F0-3C9BF6A8E438}"/>
                    </a:ext>
                  </a:extLst>
                </p:cNvPr>
                <p:cNvSpPr>
                  <a:spLocks noChangeShapeType="1"/>
                </p:cNvSpPr>
                <p:nvPr/>
              </p:nvSpPr>
              <p:spPr bwMode="auto">
                <a:xfrm flipV="1">
                  <a:off x="10252156" y="4940089"/>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40" name="Line 187">
                  <a:extLst>
                    <a:ext uri="{FF2B5EF4-FFF2-40B4-BE49-F238E27FC236}">
                      <a16:creationId xmlns:a16="http://schemas.microsoft.com/office/drawing/2014/main" id="{7B27060F-0E04-E3FE-D0BB-B6B6B759B09B}"/>
                    </a:ext>
                  </a:extLst>
                </p:cNvPr>
                <p:cNvSpPr>
                  <a:spLocks noChangeShapeType="1"/>
                </p:cNvSpPr>
                <p:nvPr/>
              </p:nvSpPr>
              <p:spPr bwMode="auto">
                <a:xfrm>
                  <a:off x="10286152" y="4974086"/>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41" name="Line 188">
                  <a:extLst>
                    <a:ext uri="{FF2B5EF4-FFF2-40B4-BE49-F238E27FC236}">
                      <a16:creationId xmlns:a16="http://schemas.microsoft.com/office/drawing/2014/main" id="{C6A018C1-B342-5EF7-9D16-E11F62AD4AC5}"/>
                    </a:ext>
                  </a:extLst>
                </p:cNvPr>
                <p:cNvSpPr>
                  <a:spLocks noChangeShapeType="1"/>
                </p:cNvSpPr>
                <p:nvPr/>
              </p:nvSpPr>
              <p:spPr bwMode="auto">
                <a:xfrm flipV="1">
                  <a:off x="10326220" y="4940089"/>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42" name="Line 189">
                  <a:extLst>
                    <a:ext uri="{FF2B5EF4-FFF2-40B4-BE49-F238E27FC236}">
                      <a16:creationId xmlns:a16="http://schemas.microsoft.com/office/drawing/2014/main" id="{D15370B2-0CEF-53DC-244E-93097FCFA103}"/>
                    </a:ext>
                  </a:extLst>
                </p:cNvPr>
                <p:cNvSpPr>
                  <a:spLocks noChangeShapeType="1"/>
                </p:cNvSpPr>
                <p:nvPr/>
              </p:nvSpPr>
              <p:spPr bwMode="auto">
                <a:xfrm>
                  <a:off x="10338361" y="4974086"/>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43" name="Line 190">
                  <a:extLst>
                    <a:ext uri="{FF2B5EF4-FFF2-40B4-BE49-F238E27FC236}">
                      <a16:creationId xmlns:a16="http://schemas.microsoft.com/office/drawing/2014/main" id="{21A9B91A-5002-3175-DE1E-4EB6A166FA2E}"/>
                    </a:ext>
                  </a:extLst>
                </p:cNvPr>
                <p:cNvSpPr>
                  <a:spLocks noChangeShapeType="1"/>
                </p:cNvSpPr>
                <p:nvPr/>
              </p:nvSpPr>
              <p:spPr bwMode="auto">
                <a:xfrm flipV="1">
                  <a:off x="10372358" y="4940089"/>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44" name="Line 191">
                  <a:extLst>
                    <a:ext uri="{FF2B5EF4-FFF2-40B4-BE49-F238E27FC236}">
                      <a16:creationId xmlns:a16="http://schemas.microsoft.com/office/drawing/2014/main" id="{584DC2B4-F064-0B9F-02D3-751F03182516}"/>
                    </a:ext>
                  </a:extLst>
                </p:cNvPr>
                <p:cNvSpPr>
                  <a:spLocks noChangeShapeType="1"/>
                </p:cNvSpPr>
                <p:nvPr/>
              </p:nvSpPr>
              <p:spPr bwMode="auto">
                <a:xfrm>
                  <a:off x="10360216" y="4974086"/>
                  <a:ext cx="75278"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45" name="Line 192">
                  <a:extLst>
                    <a:ext uri="{FF2B5EF4-FFF2-40B4-BE49-F238E27FC236}">
                      <a16:creationId xmlns:a16="http://schemas.microsoft.com/office/drawing/2014/main" id="{2823575D-4294-43F7-86CC-B705BF32A935}"/>
                    </a:ext>
                  </a:extLst>
                </p:cNvPr>
                <p:cNvSpPr>
                  <a:spLocks noChangeShapeType="1"/>
                </p:cNvSpPr>
                <p:nvPr/>
              </p:nvSpPr>
              <p:spPr bwMode="auto">
                <a:xfrm flipV="1">
                  <a:off x="10400284" y="4940089"/>
                  <a:ext cx="0" cy="67993"/>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46" name="Line 193">
                  <a:extLst>
                    <a:ext uri="{FF2B5EF4-FFF2-40B4-BE49-F238E27FC236}">
                      <a16:creationId xmlns:a16="http://schemas.microsoft.com/office/drawing/2014/main" id="{E449B829-67B8-60E1-0D53-37918B54C22F}"/>
                    </a:ext>
                  </a:extLst>
                </p:cNvPr>
                <p:cNvSpPr>
                  <a:spLocks noChangeShapeType="1"/>
                </p:cNvSpPr>
                <p:nvPr/>
              </p:nvSpPr>
              <p:spPr bwMode="auto">
                <a:xfrm>
                  <a:off x="10543555" y="5037222"/>
                  <a:ext cx="67993"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47" name="Line 194">
                  <a:extLst>
                    <a:ext uri="{FF2B5EF4-FFF2-40B4-BE49-F238E27FC236}">
                      <a16:creationId xmlns:a16="http://schemas.microsoft.com/office/drawing/2014/main" id="{5704222F-86A9-4D55-517F-7F4F6956B1E4}"/>
                    </a:ext>
                  </a:extLst>
                </p:cNvPr>
                <p:cNvSpPr>
                  <a:spLocks noChangeShapeType="1"/>
                </p:cNvSpPr>
                <p:nvPr/>
              </p:nvSpPr>
              <p:spPr bwMode="auto">
                <a:xfrm flipV="1">
                  <a:off x="10577552" y="4997155"/>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48" name="Line 195">
                  <a:extLst>
                    <a:ext uri="{FF2B5EF4-FFF2-40B4-BE49-F238E27FC236}">
                      <a16:creationId xmlns:a16="http://schemas.microsoft.com/office/drawing/2014/main" id="{A6544830-7AF0-38CA-A997-F988E8FBA06D}"/>
                    </a:ext>
                  </a:extLst>
                </p:cNvPr>
                <p:cNvSpPr>
                  <a:spLocks noChangeShapeType="1"/>
                </p:cNvSpPr>
                <p:nvPr/>
              </p:nvSpPr>
              <p:spPr bwMode="auto">
                <a:xfrm>
                  <a:off x="10560554" y="5037222"/>
                  <a:ext cx="69207"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49" name="Line 196">
                  <a:extLst>
                    <a:ext uri="{FF2B5EF4-FFF2-40B4-BE49-F238E27FC236}">
                      <a16:creationId xmlns:a16="http://schemas.microsoft.com/office/drawing/2014/main" id="{DA5A7228-6A4F-C753-255D-CAE5DD1C8D95}"/>
                    </a:ext>
                  </a:extLst>
                </p:cNvPr>
                <p:cNvSpPr>
                  <a:spLocks noChangeShapeType="1"/>
                </p:cNvSpPr>
                <p:nvPr/>
              </p:nvSpPr>
              <p:spPr bwMode="auto">
                <a:xfrm flipV="1">
                  <a:off x="10594550" y="4997155"/>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50" name="Line 197">
                  <a:extLst>
                    <a:ext uri="{FF2B5EF4-FFF2-40B4-BE49-F238E27FC236}">
                      <a16:creationId xmlns:a16="http://schemas.microsoft.com/office/drawing/2014/main" id="{268E00E8-91E0-1C47-C1C2-6F646B5438BE}"/>
                    </a:ext>
                  </a:extLst>
                </p:cNvPr>
                <p:cNvSpPr>
                  <a:spLocks noChangeShapeType="1"/>
                </p:cNvSpPr>
                <p:nvPr/>
              </p:nvSpPr>
              <p:spPr bwMode="auto">
                <a:xfrm>
                  <a:off x="10915090" y="5037222"/>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51" name="Line 198">
                  <a:extLst>
                    <a:ext uri="{FF2B5EF4-FFF2-40B4-BE49-F238E27FC236}">
                      <a16:creationId xmlns:a16="http://schemas.microsoft.com/office/drawing/2014/main" id="{5E613EBC-1C6F-146D-C1DB-83E3EB89193E}"/>
                    </a:ext>
                  </a:extLst>
                </p:cNvPr>
                <p:cNvSpPr>
                  <a:spLocks noChangeShapeType="1"/>
                </p:cNvSpPr>
                <p:nvPr/>
              </p:nvSpPr>
              <p:spPr bwMode="auto">
                <a:xfrm flipV="1">
                  <a:off x="10949087" y="4997155"/>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52" name="Line 199">
                  <a:extLst>
                    <a:ext uri="{FF2B5EF4-FFF2-40B4-BE49-F238E27FC236}">
                      <a16:creationId xmlns:a16="http://schemas.microsoft.com/office/drawing/2014/main" id="{4C87C1A3-0E00-6E38-5808-89B8669D6835}"/>
                    </a:ext>
                  </a:extLst>
                </p:cNvPr>
                <p:cNvSpPr>
                  <a:spLocks noChangeShapeType="1"/>
                </p:cNvSpPr>
                <p:nvPr/>
              </p:nvSpPr>
              <p:spPr bwMode="auto">
                <a:xfrm>
                  <a:off x="11120284" y="5037222"/>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53" name="Line 200">
                  <a:extLst>
                    <a:ext uri="{FF2B5EF4-FFF2-40B4-BE49-F238E27FC236}">
                      <a16:creationId xmlns:a16="http://schemas.microsoft.com/office/drawing/2014/main" id="{189DC39F-1C79-A5DB-95F0-E03C3B7123C4}"/>
                    </a:ext>
                  </a:extLst>
                </p:cNvPr>
                <p:cNvSpPr>
                  <a:spLocks noChangeShapeType="1"/>
                </p:cNvSpPr>
                <p:nvPr/>
              </p:nvSpPr>
              <p:spPr bwMode="auto">
                <a:xfrm flipV="1">
                  <a:off x="11154281" y="4997155"/>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54" name="Line 201">
                  <a:extLst>
                    <a:ext uri="{FF2B5EF4-FFF2-40B4-BE49-F238E27FC236}">
                      <a16:creationId xmlns:a16="http://schemas.microsoft.com/office/drawing/2014/main" id="{089E1E1B-586B-1660-7CF2-F0C8A964432E}"/>
                    </a:ext>
                  </a:extLst>
                </p:cNvPr>
                <p:cNvSpPr>
                  <a:spLocks noChangeShapeType="1"/>
                </p:cNvSpPr>
                <p:nvPr/>
              </p:nvSpPr>
              <p:spPr bwMode="auto">
                <a:xfrm>
                  <a:off x="11166422" y="5037222"/>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55" name="Line 202">
                  <a:extLst>
                    <a:ext uri="{FF2B5EF4-FFF2-40B4-BE49-F238E27FC236}">
                      <a16:creationId xmlns:a16="http://schemas.microsoft.com/office/drawing/2014/main" id="{F005ED87-8D21-B826-8E92-FA7417007993}"/>
                    </a:ext>
                  </a:extLst>
                </p:cNvPr>
                <p:cNvSpPr>
                  <a:spLocks noChangeShapeType="1"/>
                </p:cNvSpPr>
                <p:nvPr/>
              </p:nvSpPr>
              <p:spPr bwMode="auto">
                <a:xfrm flipV="1">
                  <a:off x="11206490" y="4997155"/>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56" name="Line 203">
                  <a:extLst>
                    <a:ext uri="{FF2B5EF4-FFF2-40B4-BE49-F238E27FC236}">
                      <a16:creationId xmlns:a16="http://schemas.microsoft.com/office/drawing/2014/main" id="{194189BC-2176-E9C3-E643-7C3F7FF4E778}"/>
                    </a:ext>
                  </a:extLst>
                </p:cNvPr>
                <p:cNvSpPr>
                  <a:spLocks noChangeShapeType="1"/>
                </p:cNvSpPr>
                <p:nvPr/>
              </p:nvSpPr>
              <p:spPr bwMode="auto">
                <a:xfrm>
                  <a:off x="11223488" y="5037222"/>
                  <a:ext cx="7406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57" name="Line 204">
                  <a:extLst>
                    <a:ext uri="{FF2B5EF4-FFF2-40B4-BE49-F238E27FC236}">
                      <a16:creationId xmlns:a16="http://schemas.microsoft.com/office/drawing/2014/main" id="{4EE09C8D-B9C1-1DCE-8466-F60332CB83B8}"/>
                    </a:ext>
                  </a:extLst>
                </p:cNvPr>
                <p:cNvSpPr>
                  <a:spLocks noChangeShapeType="1"/>
                </p:cNvSpPr>
                <p:nvPr/>
              </p:nvSpPr>
              <p:spPr bwMode="auto">
                <a:xfrm flipV="1">
                  <a:off x="11263556" y="4997155"/>
                  <a:ext cx="0" cy="74064"/>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58" name="Freeform 205">
                  <a:extLst>
                    <a:ext uri="{FF2B5EF4-FFF2-40B4-BE49-F238E27FC236}">
                      <a16:creationId xmlns:a16="http://schemas.microsoft.com/office/drawing/2014/main" id="{73129107-BD74-C493-0D48-CC34E2D86D0A}"/>
                    </a:ext>
                  </a:extLst>
                </p:cNvPr>
                <p:cNvSpPr>
                  <a:spLocks/>
                </p:cNvSpPr>
                <p:nvPr/>
              </p:nvSpPr>
              <p:spPr bwMode="auto">
                <a:xfrm>
                  <a:off x="9149694" y="3643360"/>
                  <a:ext cx="2204924" cy="1565059"/>
                </a:xfrm>
                <a:custGeom>
                  <a:avLst/>
                  <a:gdLst>
                    <a:gd name="T0" fmla="*/ 2 w 386"/>
                    <a:gd name="T1" fmla="*/ 3 h 274"/>
                    <a:gd name="T2" fmla="*/ 3 w 386"/>
                    <a:gd name="T3" fmla="*/ 5 h 274"/>
                    <a:gd name="T4" fmla="*/ 5 w 386"/>
                    <a:gd name="T5" fmla="*/ 9 h 274"/>
                    <a:gd name="T6" fmla="*/ 7 w 386"/>
                    <a:gd name="T7" fmla="*/ 12 h 274"/>
                    <a:gd name="T8" fmla="*/ 10 w 386"/>
                    <a:gd name="T9" fmla="*/ 20 h 274"/>
                    <a:gd name="T10" fmla="*/ 11 w 386"/>
                    <a:gd name="T11" fmla="*/ 24 h 274"/>
                    <a:gd name="T12" fmla="*/ 12 w 386"/>
                    <a:gd name="T13" fmla="*/ 28 h 274"/>
                    <a:gd name="T14" fmla="*/ 13 w 386"/>
                    <a:gd name="T15" fmla="*/ 30 h 274"/>
                    <a:gd name="T16" fmla="*/ 13 w 386"/>
                    <a:gd name="T17" fmla="*/ 36 h 274"/>
                    <a:gd name="T18" fmla="*/ 14 w 386"/>
                    <a:gd name="T19" fmla="*/ 38 h 274"/>
                    <a:gd name="T20" fmla="*/ 15 w 386"/>
                    <a:gd name="T21" fmla="*/ 44 h 274"/>
                    <a:gd name="T22" fmla="*/ 17 w 386"/>
                    <a:gd name="T23" fmla="*/ 48 h 274"/>
                    <a:gd name="T24" fmla="*/ 17 w 386"/>
                    <a:gd name="T25" fmla="*/ 52 h 274"/>
                    <a:gd name="T26" fmla="*/ 19 w 386"/>
                    <a:gd name="T27" fmla="*/ 54 h 274"/>
                    <a:gd name="T28" fmla="*/ 21 w 386"/>
                    <a:gd name="T29" fmla="*/ 61 h 274"/>
                    <a:gd name="T30" fmla="*/ 24 w 386"/>
                    <a:gd name="T31" fmla="*/ 67 h 274"/>
                    <a:gd name="T32" fmla="*/ 24 w 386"/>
                    <a:gd name="T33" fmla="*/ 75 h 274"/>
                    <a:gd name="T34" fmla="*/ 28 w 386"/>
                    <a:gd name="T35" fmla="*/ 81 h 274"/>
                    <a:gd name="T36" fmla="*/ 30 w 386"/>
                    <a:gd name="T37" fmla="*/ 85 h 274"/>
                    <a:gd name="T38" fmla="*/ 31 w 386"/>
                    <a:gd name="T39" fmla="*/ 89 h 274"/>
                    <a:gd name="T40" fmla="*/ 32 w 386"/>
                    <a:gd name="T41" fmla="*/ 94 h 274"/>
                    <a:gd name="T42" fmla="*/ 34 w 386"/>
                    <a:gd name="T43" fmla="*/ 98 h 274"/>
                    <a:gd name="T44" fmla="*/ 38 w 386"/>
                    <a:gd name="T45" fmla="*/ 102 h 274"/>
                    <a:gd name="T46" fmla="*/ 39 w 386"/>
                    <a:gd name="T47" fmla="*/ 106 h 274"/>
                    <a:gd name="T48" fmla="*/ 41 w 386"/>
                    <a:gd name="T49" fmla="*/ 111 h 274"/>
                    <a:gd name="T50" fmla="*/ 43 w 386"/>
                    <a:gd name="T51" fmla="*/ 113 h 274"/>
                    <a:gd name="T52" fmla="*/ 43 w 386"/>
                    <a:gd name="T53" fmla="*/ 118 h 274"/>
                    <a:gd name="T54" fmla="*/ 46 w 386"/>
                    <a:gd name="T55" fmla="*/ 122 h 274"/>
                    <a:gd name="T56" fmla="*/ 47 w 386"/>
                    <a:gd name="T57" fmla="*/ 126 h 274"/>
                    <a:gd name="T58" fmla="*/ 49 w 386"/>
                    <a:gd name="T59" fmla="*/ 130 h 274"/>
                    <a:gd name="T60" fmla="*/ 54 w 386"/>
                    <a:gd name="T61" fmla="*/ 134 h 274"/>
                    <a:gd name="T62" fmla="*/ 55 w 386"/>
                    <a:gd name="T63" fmla="*/ 139 h 274"/>
                    <a:gd name="T64" fmla="*/ 58 w 386"/>
                    <a:gd name="T65" fmla="*/ 145 h 274"/>
                    <a:gd name="T66" fmla="*/ 62 w 386"/>
                    <a:gd name="T67" fmla="*/ 149 h 274"/>
                    <a:gd name="T68" fmla="*/ 68 w 386"/>
                    <a:gd name="T69" fmla="*/ 155 h 274"/>
                    <a:gd name="T70" fmla="*/ 82 w 386"/>
                    <a:gd name="T71" fmla="*/ 158 h 274"/>
                    <a:gd name="T72" fmla="*/ 85 w 386"/>
                    <a:gd name="T73" fmla="*/ 163 h 274"/>
                    <a:gd name="T74" fmla="*/ 87 w 386"/>
                    <a:gd name="T75" fmla="*/ 168 h 274"/>
                    <a:gd name="T76" fmla="*/ 89 w 386"/>
                    <a:gd name="T77" fmla="*/ 172 h 274"/>
                    <a:gd name="T78" fmla="*/ 103 w 386"/>
                    <a:gd name="T79" fmla="*/ 175 h 274"/>
                    <a:gd name="T80" fmla="*/ 104 w 386"/>
                    <a:gd name="T81" fmla="*/ 181 h 274"/>
                    <a:gd name="T82" fmla="*/ 108 w 386"/>
                    <a:gd name="T83" fmla="*/ 184 h 274"/>
                    <a:gd name="T84" fmla="*/ 110 w 386"/>
                    <a:gd name="T85" fmla="*/ 189 h 274"/>
                    <a:gd name="T86" fmla="*/ 122 w 386"/>
                    <a:gd name="T87" fmla="*/ 193 h 274"/>
                    <a:gd name="T88" fmla="*/ 125 w 386"/>
                    <a:gd name="T89" fmla="*/ 199 h 274"/>
                    <a:gd name="T90" fmla="*/ 140 w 386"/>
                    <a:gd name="T91" fmla="*/ 203 h 274"/>
                    <a:gd name="T92" fmla="*/ 146 w 386"/>
                    <a:gd name="T93" fmla="*/ 212 h 274"/>
                    <a:gd name="T94" fmla="*/ 160 w 386"/>
                    <a:gd name="T95" fmla="*/ 217 h 274"/>
                    <a:gd name="T96" fmla="*/ 178 w 386"/>
                    <a:gd name="T97" fmla="*/ 225 h 274"/>
                    <a:gd name="T98" fmla="*/ 271 w 386"/>
                    <a:gd name="T99" fmla="*/ 233 h 274"/>
                    <a:gd name="T100" fmla="*/ 283 w 386"/>
                    <a:gd name="T101" fmla="*/ 250 h 274"/>
                    <a:gd name="T102" fmla="*/ 386 w 386"/>
                    <a:gd name="T10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6" h="274">
                      <a:moveTo>
                        <a:pt x="0" y="0"/>
                      </a:moveTo>
                      <a:lnTo>
                        <a:pt x="1" y="0"/>
                      </a:lnTo>
                      <a:lnTo>
                        <a:pt x="1" y="2"/>
                      </a:lnTo>
                      <a:lnTo>
                        <a:pt x="2" y="2"/>
                      </a:lnTo>
                      <a:lnTo>
                        <a:pt x="2" y="3"/>
                      </a:lnTo>
                      <a:lnTo>
                        <a:pt x="3" y="3"/>
                      </a:lnTo>
                      <a:lnTo>
                        <a:pt x="3" y="4"/>
                      </a:lnTo>
                      <a:lnTo>
                        <a:pt x="3" y="4"/>
                      </a:lnTo>
                      <a:lnTo>
                        <a:pt x="3" y="5"/>
                      </a:lnTo>
                      <a:lnTo>
                        <a:pt x="3" y="5"/>
                      </a:lnTo>
                      <a:lnTo>
                        <a:pt x="3" y="7"/>
                      </a:lnTo>
                      <a:lnTo>
                        <a:pt x="4" y="7"/>
                      </a:lnTo>
                      <a:lnTo>
                        <a:pt x="4" y="8"/>
                      </a:lnTo>
                      <a:lnTo>
                        <a:pt x="5" y="8"/>
                      </a:lnTo>
                      <a:lnTo>
                        <a:pt x="5" y="9"/>
                      </a:lnTo>
                      <a:lnTo>
                        <a:pt x="6" y="9"/>
                      </a:lnTo>
                      <a:lnTo>
                        <a:pt x="6" y="11"/>
                      </a:lnTo>
                      <a:lnTo>
                        <a:pt x="7" y="11"/>
                      </a:lnTo>
                      <a:lnTo>
                        <a:pt x="7" y="12"/>
                      </a:lnTo>
                      <a:lnTo>
                        <a:pt x="7" y="12"/>
                      </a:lnTo>
                      <a:lnTo>
                        <a:pt x="7" y="13"/>
                      </a:lnTo>
                      <a:lnTo>
                        <a:pt x="8" y="13"/>
                      </a:lnTo>
                      <a:lnTo>
                        <a:pt x="8" y="17"/>
                      </a:lnTo>
                      <a:lnTo>
                        <a:pt x="10" y="17"/>
                      </a:lnTo>
                      <a:lnTo>
                        <a:pt x="10" y="20"/>
                      </a:lnTo>
                      <a:lnTo>
                        <a:pt x="11" y="20"/>
                      </a:lnTo>
                      <a:lnTo>
                        <a:pt x="11" y="21"/>
                      </a:lnTo>
                      <a:lnTo>
                        <a:pt x="11" y="21"/>
                      </a:lnTo>
                      <a:lnTo>
                        <a:pt x="11" y="24"/>
                      </a:lnTo>
                      <a:lnTo>
                        <a:pt x="11" y="24"/>
                      </a:lnTo>
                      <a:lnTo>
                        <a:pt x="11" y="25"/>
                      </a:lnTo>
                      <a:lnTo>
                        <a:pt x="12" y="25"/>
                      </a:lnTo>
                      <a:lnTo>
                        <a:pt x="12" y="27"/>
                      </a:lnTo>
                      <a:lnTo>
                        <a:pt x="12" y="27"/>
                      </a:lnTo>
                      <a:lnTo>
                        <a:pt x="12" y="28"/>
                      </a:lnTo>
                      <a:lnTo>
                        <a:pt x="12" y="28"/>
                      </a:lnTo>
                      <a:lnTo>
                        <a:pt x="12" y="29"/>
                      </a:lnTo>
                      <a:lnTo>
                        <a:pt x="12" y="29"/>
                      </a:lnTo>
                      <a:lnTo>
                        <a:pt x="12" y="30"/>
                      </a:lnTo>
                      <a:lnTo>
                        <a:pt x="13" y="30"/>
                      </a:lnTo>
                      <a:lnTo>
                        <a:pt x="13" y="33"/>
                      </a:lnTo>
                      <a:lnTo>
                        <a:pt x="13" y="33"/>
                      </a:lnTo>
                      <a:lnTo>
                        <a:pt x="13" y="34"/>
                      </a:lnTo>
                      <a:lnTo>
                        <a:pt x="13" y="34"/>
                      </a:lnTo>
                      <a:lnTo>
                        <a:pt x="13" y="36"/>
                      </a:lnTo>
                      <a:lnTo>
                        <a:pt x="13" y="36"/>
                      </a:lnTo>
                      <a:lnTo>
                        <a:pt x="13" y="37"/>
                      </a:lnTo>
                      <a:lnTo>
                        <a:pt x="14" y="37"/>
                      </a:lnTo>
                      <a:lnTo>
                        <a:pt x="14" y="38"/>
                      </a:lnTo>
                      <a:lnTo>
                        <a:pt x="14" y="38"/>
                      </a:lnTo>
                      <a:lnTo>
                        <a:pt x="14" y="41"/>
                      </a:lnTo>
                      <a:lnTo>
                        <a:pt x="14" y="41"/>
                      </a:lnTo>
                      <a:lnTo>
                        <a:pt x="14" y="42"/>
                      </a:lnTo>
                      <a:lnTo>
                        <a:pt x="15" y="42"/>
                      </a:lnTo>
                      <a:lnTo>
                        <a:pt x="15" y="44"/>
                      </a:lnTo>
                      <a:lnTo>
                        <a:pt x="15" y="44"/>
                      </a:lnTo>
                      <a:lnTo>
                        <a:pt x="15" y="46"/>
                      </a:lnTo>
                      <a:lnTo>
                        <a:pt x="16" y="46"/>
                      </a:lnTo>
                      <a:lnTo>
                        <a:pt x="16" y="48"/>
                      </a:lnTo>
                      <a:lnTo>
                        <a:pt x="17" y="48"/>
                      </a:lnTo>
                      <a:lnTo>
                        <a:pt x="17" y="49"/>
                      </a:lnTo>
                      <a:lnTo>
                        <a:pt x="17" y="49"/>
                      </a:lnTo>
                      <a:lnTo>
                        <a:pt x="17" y="50"/>
                      </a:lnTo>
                      <a:lnTo>
                        <a:pt x="17" y="50"/>
                      </a:lnTo>
                      <a:lnTo>
                        <a:pt x="17" y="52"/>
                      </a:lnTo>
                      <a:lnTo>
                        <a:pt x="17" y="52"/>
                      </a:lnTo>
                      <a:lnTo>
                        <a:pt x="17" y="53"/>
                      </a:lnTo>
                      <a:lnTo>
                        <a:pt x="18" y="53"/>
                      </a:lnTo>
                      <a:lnTo>
                        <a:pt x="18" y="54"/>
                      </a:lnTo>
                      <a:lnTo>
                        <a:pt x="19" y="54"/>
                      </a:lnTo>
                      <a:lnTo>
                        <a:pt x="19" y="56"/>
                      </a:lnTo>
                      <a:lnTo>
                        <a:pt x="20" y="56"/>
                      </a:lnTo>
                      <a:lnTo>
                        <a:pt x="20" y="58"/>
                      </a:lnTo>
                      <a:lnTo>
                        <a:pt x="21" y="58"/>
                      </a:lnTo>
                      <a:lnTo>
                        <a:pt x="21" y="61"/>
                      </a:lnTo>
                      <a:lnTo>
                        <a:pt x="21" y="61"/>
                      </a:lnTo>
                      <a:lnTo>
                        <a:pt x="21" y="62"/>
                      </a:lnTo>
                      <a:lnTo>
                        <a:pt x="22" y="62"/>
                      </a:lnTo>
                      <a:lnTo>
                        <a:pt x="22" y="67"/>
                      </a:lnTo>
                      <a:lnTo>
                        <a:pt x="24" y="67"/>
                      </a:lnTo>
                      <a:lnTo>
                        <a:pt x="24" y="70"/>
                      </a:lnTo>
                      <a:lnTo>
                        <a:pt x="24" y="70"/>
                      </a:lnTo>
                      <a:lnTo>
                        <a:pt x="24" y="71"/>
                      </a:lnTo>
                      <a:lnTo>
                        <a:pt x="24" y="71"/>
                      </a:lnTo>
                      <a:lnTo>
                        <a:pt x="24" y="75"/>
                      </a:lnTo>
                      <a:lnTo>
                        <a:pt x="25" y="75"/>
                      </a:lnTo>
                      <a:lnTo>
                        <a:pt x="25" y="78"/>
                      </a:lnTo>
                      <a:lnTo>
                        <a:pt x="27" y="78"/>
                      </a:lnTo>
                      <a:lnTo>
                        <a:pt x="27" y="81"/>
                      </a:lnTo>
                      <a:lnTo>
                        <a:pt x="28" y="81"/>
                      </a:lnTo>
                      <a:lnTo>
                        <a:pt x="28" y="82"/>
                      </a:lnTo>
                      <a:lnTo>
                        <a:pt x="30" y="82"/>
                      </a:lnTo>
                      <a:lnTo>
                        <a:pt x="30" y="83"/>
                      </a:lnTo>
                      <a:lnTo>
                        <a:pt x="30" y="83"/>
                      </a:lnTo>
                      <a:lnTo>
                        <a:pt x="30" y="85"/>
                      </a:lnTo>
                      <a:lnTo>
                        <a:pt x="30" y="85"/>
                      </a:lnTo>
                      <a:lnTo>
                        <a:pt x="30" y="87"/>
                      </a:lnTo>
                      <a:lnTo>
                        <a:pt x="31" y="87"/>
                      </a:lnTo>
                      <a:lnTo>
                        <a:pt x="31" y="89"/>
                      </a:lnTo>
                      <a:lnTo>
                        <a:pt x="31" y="89"/>
                      </a:lnTo>
                      <a:lnTo>
                        <a:pt x="31" y="91"/>
                      </a:lnTo>
                      <a:lnTo>
                        <a:pt x="32" y="91"/>
                      </a:lnTo>
                      <a:lnTo>
                        <a:pt x="32" y="93"/>
                      </a:lnTo>
                      <a:lnTo>
                        <a:pt x="32" y="93"/>
                      </a:lnTo>
                      <a:lnTo>
                        <a:pt x="32" y="94"/>
                      </a:lnTo>
                      <a:lnTo>
                        <a:pt x="32" y="94"/>
                      </a:lnTo>
                      <a:lnTo>
                        <a:pt x="32" y="96"/>
                      </a:lnTo>
                      <a:lnTo>
                        <a:pt x="33" y="96"/>
                      </a:lnTo>
                      <a:lnTo>
                        <a:pt x="33" y="98"/>
                      </a:lnTo>
                      <a:lnTo>
                        <a:pt x="34" y="98"/>
                      </a:lnTo>
                      <a:lnTo>
                        <a:pt x="34" y="100"/>
                      </a:lnTo>
                      <a:lnTo>
                        <a:pt x="36" y="100"/>
                      </a:lnTo>
                      <a:lnTo>
                        <a:pt x="36" y="101"/>
                      </a:lnTo>
                      <a:lnTo>
                        <a:pt x="38" y="101"/>
                      </a:lnTo>
                      <a:lnTo>
                        <a:pt x="38" y="102"/>
                      </a:lnTo>
                      <a:lnTo>
                        <a:pt x="38" y="102"/>
                      </a:lnTo>
                      <a:lnTo>
                        <a:pt x="38" y="104"/>
                      </a:lnTo>
                      <a:lnTo>
                        <a:pt x="39" y="104"/>
                      </a:lnTo>
                      <a:lnTo>
                        <a:pt x="39" y="106"/>
                      </a:lnTo>
                      <a:lnTo>
                        <a:pt x="39" y="106"/>
                      </a:lnTo>
                      <a:lnTo>
                        <a:pt x="39" y="108"/>
                      </a:lnTo>
                      <a:lnTo>
                        <a:pt x="41" y="108"/>
                      </a:lnTo>
                      <a:lnTo>
                        <a:pt x="41" y="109"/>
                      </a:lnTo>
                      <a:lnTo>
                        <a:pt x="41" y="109"/>
                      </a:lnTo>
                      <a:lnTo>
                        <a:pt x="41" y="111"/>
                      </a:lnTo>
                      <a:lnTo>
                        <a:pt x="42" y="111"/>
                      </a:lnTo>
                      <a:lnTo>
                        <a:pt x="42" y="112"/>
                      </a:lnTo>
                      <a:lnTo>
                        <a:pt x="42" y="112"/>
                      </a:lnTo>
                      <a:lnTo>
                        <a:pt x="42" y="113"/>
                      </a:lnTo>
                      <a:lnTo>
                        <a:pt x="43" y="113"/>
                      </a:lnTo>
                      <a:lnTo>
                        <a:pt x="43" y="115"/>
                      </a:lnTo>
                      <a:lnTo>
                        <a:pt x="43" y="115"/>
                      </a:lnTo>
                      <a:lnTo>
                        <a:pt x="43" y="116"/>
                      </a:lnTo>
                      <a:lnTo>
                        <a:pt x="43" y="116"/>
                      </a:lnTo>
                      <a:lnTo>
                        <a:pt x="43" y="118"/>
                      </a:lnTo>
                      <a:lnTo>
                        <a:pt x="44" y="118"/>
                      </a:lnTo>
                      <a:lnTo>
                        <a:pt x="44" y="119"/>
                      </a:lnTo>
                      <a:lnTo>
                        <a:pt x="46" y="119"/>
                      </a:lnTo>
                      <a:lnTo>
                        <a:pt x="46" y="122"/>
                      </a:lnTo>
                      <a:lnTo>
                        <a:pt x="46" y="122"/>
                      </a:lnTo>
                      <a:lnTo>
                        <a:pt x="46" y="123"/>
                      </a:lnTo>
                      <a:lnTo>
                        <a:pt x="47" y="123"/>
                      </a:lnTo>
                      <a:lnTo>
                        <a:pt x="47" y="125"/>
                      </a:lnTo>
                      <a:lnTo>
                        <a:pt x="47" y="125"/>
                      </a:lnTo>
                      <a:lnTo>
                        <a:pt x="47" y="126"/>
                      </a:lnTo>
                      <a:lnTo>
                        <a:pt x="47" y="126"/>
                      </a:lnTo>
                      <a:lnTo>
                        <a:pt x="47" y="127"/>
                      </a:lnTo>
                      <a:lnTo>
                        <a:pt x="48" y="127"/>
                      </a:lnTo>
                      <a:lnTo>
                        <a:pt x="48" y="130"/>
                      </a:lnTo>
                      <a:lnTo>
                        <a:pt x="49" y="130"/>
                      </a:lnTo>
                      <a:lnTo>
                        <a:pt x="49" y="132"/>
                      </a:lnTo>
                      <a:lnTo>
                        <a:pt x="50" y="132"/>
                      </a:lnTo>
                      <a:lnTo>
                        <a:pt x="50" y="133"/>
                      </a:lnTo>
                      <a:lnTo>
                        <a:pt x="54" y="133"/>
                      </a:lnTo>
                      <a:lnTo>
                        <a:pt x="54" y="134"/>
                      </a:lnTo>
                      <a:lnTo>
                        <a:pt x="54" y="134"/>
                      </a:lnTo>
                      <a:lnTo>
                        <a:pt x="54" y="137"/>
                      </a:lnTo>
                      <a:lnTo>
                        <a:pt x="55" y="137"/>
                      </a:lnTo>
                      <a:lnTo>
                        <a:pt x="55" y="139"/>
                      </a:lnTo>
                      <a:lnTo>
                        <a:pt x="55" y="139"/>
                      </a:lnTo>
                      <a:lnTo>
                        <a:pt x="55" y="140"/>
                      </a:lnTo>
                      <a:lnTo>
                        <a:pt x="56" y="140"/>
                      </a:lnTo>
                      <a:lnTo>
                        <a:pt x="56" y="143"/>
                      </a:lnTo>
                      <a:lnTo>
                        <a:pt x="58" y="143"/>
                      </a:lnTo>
                      <a:lnTo>
                        <a:pt x="58" y="145"/>
                      </a:lnTo>
                      <a:lnTo>
                        <a:pt x="61" y="145"/>
                      </a:lnTo>
                      <a:lnTo>
                        <a:pt x="61" y="146"/>
                      </a:lnTo>
                      <a:lnTo>
                        <a:pt x="62" y="146"/>
                      </a:lnTo>
                      <a:lnTo>
                        <a:pt x="62" y="149"/>
                      </a:lnTo>
                      <a:lnTo>
                        <a:pt x="62" y="149"/>
                      </a:lnTo>
                      <a:lnTo>
                        <a:pt x="62" y="151"/>
                      </a:lnTo>
                      <a:lnTo>
                        <a:pt x="63" y="151"/>
                      </a:lnTo>
                      <a:lnTo>
                        <a:pt x="63" y="152"/>
                      </a:lnTo>
                      <a:lnTo>
                        <a:pt x="68" y="152"/>
                      </a:lnTo>
                      <a:lnTo>
                        <a:pt x="68" y="155"/>
                      </a:lnTo>
                      <a:lnTo>
                        <a:pt x="75" y="155"/>
                      </a:lnTo>
                      <a:lnTo>
                        <a:pt x="75" y="157"/>
                      </a:lnTo>
                      <a:lnTo>
                        <a:pt x="80" y="157"/>
                      </a:lnTo>
                      <a:lnTo>
                        <a:pt x="80" y="158"/>
                      </a:lnTo>
                      <a:lnTo>
                        <a:pt x="82" y="158"/>
                      </a:lnTo>
                      <a:lnTo>
                        <a:pt x="82" y="160"/>
                      </a:lnTo>
                      <a:lnTo>
                        <a:pt x="82" y="160"/>
                      </a:lnTo>
                      <a:lnTo>
                        <a:pt x="82" y="161"/>
                      </a:lnTo>
                      <a:lnTo>
                        <a:pt x="85" y="161"/>
                      </a:lnTo>
                      <a:lnTo>
                        <a:pt x="85" y="163"/>
                      </a:lnTo>
                      <a:lnTo>
                        <a:pt x="86" y="163"/>
                      </a:lnTo>
                      <a:lnTo>
                        <a:pt x="86" y="164"/>
                      </a:lnTo>
                      <a:lnTo>
                        <a:pt x="86" y="164"/>
                      </a:lnTo>
                      <a:lnTo>
                        <a:pt x="86" y="168"/>
                      </a:lnTo>
                      <a:lnTo>
                        <a:pt x="87" y="168"/>
                      </a:lnTo>
                      <a:lnTo>
                        <a:pt x="87" y="169"/>
                      </a:lnTo>
                      <a:lnTo>
                        <a:pt x="88" y="169"/>
                      </a:lnTo>
                      <a:lnTo>
                        <a:pt x="88" y="171"/>
                      </a:lnTo>
                      <a:lnTo>
                        <a:pt x="89" y="171"/>
                      </a:lnTo>
                      <a:lnTo>
                        <a:pt x="89" y="172"/>
                      </a:lnTo>
                      <a:lnTo>
                        <a:pt x="89" y="172"/>
                      </a:lnTo>
                      <a:lnTo>
                        <a:pt x="89" y="174"/>
                      </a:lnTo>
                      <a:lnTo>
                        <a:pt x="92" y="174"/>
                      </a:lnTo>
                      <a:lnTo>
                        <a:pt x="92" y="175"/>
                      </a:lnTo>
                      <a:lnTo>
                        <a:pt x="103" y="175"/>
                      </a:lnTo>
                      <a:lnTo>
                        <a:pt x="103" y="177"/>
                      </a:lnTo>
                      <a:lnTo>
                        <a:pt x="103" y="177"/>
                      </a:lnTo>
                      <a:lnTo>
                        <a:pt x="103" y="179"/>
                      </a:lnTo>
                      <a:lnTo>
                        <a:pt x="104" y="179"/>
                      </a:lnTo>
                      <a:lnTo>
                        <a:pt x="104" y="181"/>
                      </a:lnTo>
                      <a:lnTo>
                        <a:pt x="105" y="181"/>
                      </a:lnTo>
                      <a:lnTo>
                        <a:pt x="105" y="182"/>
                      </a:lnTo>
                      <a:lnTo>
                        <a:pt x="107" y="182"/>
                      </a:lnTo>
                      <a:lnTo>
                        <a:pt x="107" y="184"/>
                      </a:lnTo>
                      <a:lnTo>
                        <a:pt x="108" y="184"/>
                      </a:lnTo>
                      <a:lnTo>
                        <a:pt x="108" y="186"/>
                      </a:lnTo>
                      <a:lnTo>
                        <a:pt x="109" y="186"/>
                      </a:lnTo>
                      <a:lnTo>
                        <a:pt x="109" y="188"/>
                      </a:lnTo>
                      <a:lnTo>
                        <a:pt x="110" y="188"/>
                      </a:lnTo>
                      <a:lnTo>
                        <a:pt x="110" y="189"/>
                      </a:lnTo>
                      <a:lnTo>
                        <a:pt x="111" y="189"/>
                      </a:lnTo>
                      <a:lnTo>
                        <a:pt x="111" y="191"/>
                      </a:lnTo>
                      <a:lnTo>
                        <a:pt x="117" y="191"/>
                      </a:lnTo>
                      <a:lnTo>
                        <a:pt x="117" y="193"/>
                      </a:lnTo>
                      <a:lnTo>
                        <a:pt x="122" y="193"/>
                      </a:lnTo>
                      <a:lnTo>
                        <a:pt x="122" y="195"/>
                      </a:lnTo>
                      <a:lnTo>
                        <a:pt x="123" y="195"/>
                      </a:lnTo>
                      <a:lnTo>
                        <a:pt x="123" y="197"/>
                      </a:lnTo>
                      <a:lnTo>
                        <a:pt x="125" y="197"/>
                      </a:lnTo>
                      <a:lnTo>
                        <a:pt x="125" y="199"/>
                      </a:lnTo>
                      <a:lnTo>
                        <a:pt x="126" y="199"/>
                      </a:lnTo>
                      <a:lnTo>
                        <a:pt x="126" y="201"/>
                      </a:lnTo>
                      <a:lnTo>
                        <a:pt x="128" y="201"/>
                      </a:lnTo>
                      <a:lnTo>
                        <a:pt x="128" y="203"/>
                      </a:lnTo>
                      <a:lnTo>
                        <a:pt x="140" y="203"/>
                      </a:lnTo>
                      <a:lnTo>
                        <a:pt x="140" y="205"/>
                      </a:lnTo>
                      <a:lnTo>
                        <a:pt x="141" y="205"/>
                      </a:lnTo>
                      <a:lnTo>
                        <a:pt x="141" y="207"/>
                      </a:lnTo>
                      <a:lnTo>
                        <a:pt x="146" y="207"/>
                      </a:lnTo>
                      <a:lnTo>
                        <a:pt x="146" y="212"/>
                      </a:lnTo>
                      <a:lnTo>
                        <a:pt x="153" y="212"/>
                      </a:lnTo>
                      <a:lnTo>
                        <a:pt x="153" y="214"/>
                      </a:lnTo>
                      <a:lnTo>
                        <a:pt x="154" y="214"/>
                      </a:lnTo>
                      <a:lnTo>
                        <a:pt x="154" y="217"/>
                      </a:lnTo>
                      <a:lnTo>
                        <a:pt x="160" y="217"/>
                      </a:lnTo>
                      <a:lnTo>
                        <a:pt x="160" y="220"/>
                      </a:lnTo>
                      <a:lnTo>
                        <a:pt x="172" y="220"/>
                      </a:lnTo>
                      <a:lnTo>
                        <a:pt x="172" y="222"/>
                      </a:lnTo>
                      <a:lnTo>
                        <a:pt x="178" y="222"/>
                      </a:lnTo>
                      <a:lnTo>
                        <a:pt x="178" y="225"/>
                      </a:lnTo>
                      <a:lnTo>
                        <a:pt x="228" y="225"/>
                      </a:lnTo>
                      <a:lnTo>
                        <a:pt x="228" y="228"/>
                      </a:lnTo>
                      <a:lnTo>
                        <a:pt x="255" y="228"/>
                      </a:lnTo>
                      <a:lnTo>
                        <a:pt x="255" y="233"/>
                      </a:lnTo>
                      <a:lnTo>
                        <a:pt x="271" y="233"/>
                      </a:lnTo>
                      <a:lnTo>
                        <a:pt x="271" y="238"/>
                      </a:lnTo>
                      <a:lnTo>
                        <a:pt x="274" y="238"/>
                      </a:lnTo>
                      <a:lnTo>
                        <a:pt x="274" y="244"/>
                      </a:lnTo>
                      <a:lnTo>
                        <a:pt x="283" y="244"/>
                      </a:lnTo>
                      <a:lnTo>
                        <a:pt x="283" y="250"/>
                      </a:lnTo>
                      <a:lnTo>
                        <a:pt x="284" y="250"/>
                      </a:lnTo>
                      <a:lnTo>
                        <a:pt x="284" y="257"/>
                      </a:lnTo>
                      <a:lnTo>
                        <a:pt x="381" y="257"/>
                      </a:lnTo>
                      <a:lnTo>
                        <a:pt x="381" y="274"/>
                      </a:lnTo>
                      <a:lnTo>
                        <a:pt x="386" y="274"/>
                      </a:lnTo>
                    </a:path>
                  </a:pathLst>
                </a:custGeom>
                <a:noFill/>
                <a:ln w="22225"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59" name="Line 206">
                  <a:extLst>
                    <a:ext uri="{FF2B5EF4-FFF2-40B4-BE49-F238E27FC236}">
                      <a16:creationId xmlns:a16="http://schemas.microsoft.com/office/drawing/2014/main" id="{9BD123C8-3094-6F61-E107-EEC87B9FB852}"/>
                    </a:ext>
                  </a:extLst>
                </p:cNvPr>
                <p:cNvSpPr>
                  <a:spLocks noChangeShapeType="1"/>
                </p:cNvSpPr>
                <p:nvPr/>
              </p:nvSpPr>
              <p:spPr bwMode="auto">
                <a:xfrm>
                  <a:off x="9166692" y="3740494"/>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60" name="Line 207">
                  <a:extLst>
                    <a:ext uri="{FF2B5EF4-FFF2-40B4-BE49-F238E27FC236}">
                      <a16:creationId xmlns:a16="http://schemas.microsoft.com/office/drawing/2014/main" id="{528B8B09-0765-5B2A-8438-C9C61F72BBD2}"/>
                    </a:ext>
                  </a:extLst>
                </p:cNvPr>
                <p:cNvSpPr>
                  <a:spLocks noChangeShapeType="1"/>
                </p:cNvSpPr>
                <p:nvPr/>
              </p:nvSpPr>
              <p:spPr bwMode="auto">
                <a:xfrm flipV="1">
                  <a:off x="9200689" y="3705283"/>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61" name="Line 208">
                  <a:extLst>
                    <a:ext uri="{FF2B5EF4-FFF2-40B4-BE49-F238E27FC236}">
                      <a16:creationId xmlns:a16="http://schemas.microsoft.com/office/drawing/2014/main" id="{BB65FBFC-430A-9593-677D-5D50CEA43F1B}"/>
                    </a:ext>
                  </a:extLst>
                </p:cNvPr>
                <p:cNvSpPr>
                  <a:spLocks noChangeShapeType="1"/>
                </p:cNvSpPr>
                <p:nvPr/>
              </p:nvSpPr>
              <p:spPr bwMode="auto">
                <a:xfrm>
                  <a:off x="9269896" y="4105957"/>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62" name="Line 209">
                  <a:extLst>
                    <a:ext uri="{FF2B5EF4-FFF2-40B4-BE49-F238E27FC236}">
                      <a16:creationId xmlns:a16="http://schemas.microsoft.com/office/drawing/2014/main" id="{3CEC462A-1A82-4835-E124-17834BD2D933}"/>
                    </a:ext>
                  </a:extLst>
                </p:cNvPr>
                <p:cNvSpPr>
                  <a:spLocks noChangeShapeType="1"/>
                </p:cNvSpPr>
                <p:nvPr/>
              </p:nvSpPr>
              <p:spPr bwMode="auto">
                <a:xfrm flipV="1">
                  <a:off x="9303893" y="4065890"/>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63" name="Line 210">
                  <a:extLst>
                    <a:ext uri="{FF2B5EF4-FFF2-40B4-BE49-F238E27FC236}">
                      <a16:creationId xmlns:a16="http://schemas.microsoft.com/office/drawing/2014/main" id="{47CB1B41-B939-C3D6-165B-D0C5341286B9}"/>
                    </a:ext>
                  </a:extLst>
                </p:cNvPr>
                <p:cNvSpPr>
                  <a:spLocks noChangeShapeType="1"/>
                </p:cNvSpPr>
                <p:nvPr/>
              </p:nvSpPr>
              <p:spPr bwMode="auto">
                <a:xfrm>
                  <a:off x="9269896" y="4105957"/>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64" name="Line 211">
                  <a:extLst>
                    <a:ext uri="{FF2B5EF4-FFF2-40B4-BE49-F238E27FC236}">
                      <a16:creationId xmlns:a16="http://schemas.microsoft.com/office/drawing/2014/main" id="{AD4D18D9-819F-BDD4-217A-CD493F15483B}"/>
                    </a:ext>
                  </a:extLst>
                </p:cNvPr>
                <p:cNvSpPr>
                  <a:spLocks noChangeShapeType="1"/>
                </p:cNvSpPr>
                <p:nvPr/>
              </p:nvSpPr>
              <p:spPr bwMode="auto">
                <a:xfrm flipV="1">
                  <a:off x="9303893" y="4065890"/>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65" name="Line 212">
                  <a:extLst>
                    <a:ext uri="{FF2B5EF4-FFF2-40B4-BE49-F238E27FC236}">
                      <a16:creationId xmlns:a16="http://schemas.microsoft.com/office/drawing/2014/main" id="{9A1FBCA2-7B72-EA50-BD02-D1403AF3F75F}"/>
                    </a:ext>
                  </a:extLst>
                </p:cNvPr>
                <p:cNvSpPr>
                  <a:spLocks noChangeShapeType="1"/>
                </p:cNvSpPr>
                <p:nvPr/>
              </p:nvSpPr>
              <p:spPr bwMode="auto">
                <a:xfrm>
                  <a:off x="9269896" y="4105957"/>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66" name="Line 213">
                  <a:extLst>
                    <a:ext uri="{FF2B5EF4-FFF2-40B4-BE49-F238E27FC236}">
                      <a16:creationId xmlns:a16="http://schemas.microsoft.com/office/drawing/2014/main" id="{08A3266E-0AF2-7AF0-729C-5EEFAE94D8CA}"/>
                    </a:ext>
                  </a:extLst>
                </p:cNvPr>
                <p:cNvSpPr>
                  <a:spLocks noChangeShapeType="1"/>
                </p:cNvSpPr>
                <p:nvPr/>
              </p:nvSpPr>
              <p:spPr bwMode="auto">
                <a:xfrm flipV="1">
                  <a:off x="9308749" y="4065890"/>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67" name="Line 214">
                  <a:extLst>
                    <a:ext uri="{FF2B5EF4-FFF2-40B4-BE49-F238E27FC236}">
                      <a16:creationId xmlns:a16="http://schemas.microsoft.com/office/drawing/2014/main" id="{4C70A9EB-8105-9526-7C6F-AC3D1382B0CB}"/>
                    </a:ext>
                  </a:extLst>
                </p:cNvPr>
                <p:cNvSpPr>
                  <a:spLocks noChangeShapeType="1"/>
                </p:cNvSpPr>
                <p:nvPr/>
              </p:nvSpPr>
              <p:spPr bwMode="auto">
                <a:xfrm>
                  <a:off x="9274753" y="4112028"/>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68" name="Line 215">
                  <a:extLst>
                    <a:ext uri="{FF2B5EF4-FFF2-40B4-BE49-F238E27FC236}">
                      <a16:creationId xmlns:a16="http://schemas.microsoft.com/office/drawing/2014/main" id="{A8DF8143-8FD3-EB4D-79AD-332B8DCA75EB}"/>
                    </a:ext>
                  </a:extLst>
                </p:cNvPr>
                <p:cNvSpPr>
                  <a:spLocks noChangeShapeType="1"/>
                </p:cNvSpPr>
                <p:nvPr/>
              </p:nvSpPr>
              <p:spPr bwMode="auto">
                <a:xfrm flipV="1">
                  <a:off x="9308749" y="4076818"/>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69" name="Line 216">
                  <a:extLst>
                    <a:ext uri="{FF2B5EF4-FFF2-40B4-BE49-F238E27FC236}">
                      <a16:creationId xmlns:a16="http://schemas.microsoft.com/office/drawing/2014/main" id="{8B2D8C1E-2B07-4B7C-D915-BD1A6C5F59DE}"/>
                    </a:ext>
                  </a:extLst>
                </p:cNvPr>
                <p:cNvSpPr>
                  <a:spLocks noChangeShapeType="1"/>
                </p:cNvSpPr>
                <p:nvPr/>
              </p:nvSpPr>
              <p:spPr bwMode="auto">
                <a:xfrm>
                  <a:off x="9326962" y="422008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70" name="Line 217">
                  <a:extLst>
                    <a:ext uri="{FF2B5EF4-FFF2-40B4-BE49-F238E27FC236}">
                      <a16:creationId xmlns:a16="http://schemas.microsoft.com/office/drawing/2014/main" id="{0D098BFE-075F-DE60-35E8-D1EC39760286}"/>
                    </a:ext>
                  </a:extLst>
                </p:cNvPr>
                <p:cNvSpPr>
                  <a:spLocks noChangeShapeType="1"/>
                </p:cNvSpPr>
                <p:nvPr/>
              </p:nvSpPr>
              <p:spPr bwMode="auto">
                <a:xfrm flipV="1">
                  <a:off x="9360958" y="4186092"/>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71" name="Line 218">
                  <a:extLst>
                    <a:ext uri="{FF2B5EF4-FFF2-40B4-BE49-F238E27FC236}">
                      <a16:creationId xmlns:a16="http://schemas.microsoft.com/office/drawing/2014/main" id="{D25C5A29-618A-D2EC-9FAB-B5D804912675}"/>
                    </a:ext>
                  </a:extLst>
                </p:cNvPr>
                <p:cNvSpPr>
                  <a:spLocks noChangeShapeType="1"/>
                </p:cNvSpPr>
                <p:nvPr/>
              </p:nvSpPr>
              <p:spPr bwMode="auto">
                <a:xfrm>
                  <a:off x="9337889" y="424922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72" name="Line 219">
                  <a:extLst>
                    <a:ext uri="{FF2B5EF4-FFF2-40B4-BE49-F238E27FC236}">
                      <a16:creationId xmlns:a16="http://schemas.microsoft.com/office/drawing/2014/main" id="{40F01629-C799-6275-4C1C-C4CA86B54721}"/>
                    </a:ext>
                  </a:extLst>
                </p:cNvPr>
                <p:cNvSpPr>
                  <a:spLocks noChangeShapeType="1"/>
                </p:cNvSpPr>
                <p:nvPr/>
              </p:nvSpPr>
              <p:spPr bwMode="auto">
                <a:xfrm flipV="1">
                  <a:off x="9371886" y="4214018"/>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73" name="Line 220">
                  <a:extLst>
                    <a:ext uri="{FF2B5EF4-FFF2-40B4-BE49-F238E27FC236}">
                      <a16:creationId xmlns:a16="http://schemas.microsoft.com/office/drawing/2014/main" id="{C116A7DD-4ED5-1230-38AB-C362326B3A8B}"/>
                    </a:ext>
                  </a:extLst>
                </p:cNvPr>
                <p:cNvSpPr>
                  <a:spLocks noChangeShapeType="1"/>
                </p:cNvSpPr>
                <p:nvPr/>
              </p:nvSpPr>
              <p:spPr bwMode="auto">
                <a:xfrm>
                  <a:off x="9343960" y="4266227"/>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74" name="Line 221">
                  <a:extLst>
                    <a:ext uri="{FF2B5EF4-FFF2-40B4-BE49-F238E27FC236}">
                      <a16:creationId xmlns:a16="http://schemas.microsoft.com/office/drawing/2014/main" id="{4DA6A373-E65B-94FD-E70B-096DC9E4F0A8}"/>
                    </a:ext>
                  </a:extLst>
                </p:cNvPr>
                <p:cNvSpPr>
                  <a:spLocks noChangeShapeType="1"/>
                </p:cNvSpPr>
                <p:nvPr/>
              </p:nvSpPr>
              <p:spPr bwMode="auto">
                <a:xfrm flipV="1">
                  <a:off x="9384028" y="4231017"/>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75" name="Line 222">
                  <a:extLst>
                    <a:ext uri="{FF2B5EF4-FFF2-40B4-BE49-F238E27FC236}">
                      <a16:creationId xmlns:a16="http://schemas.microsoft.com/office/drawing/2014/main" id="{8BC191E2-9934-4602-3F2A-486F90283CD9}"/>
                    </a:ext>
                  </a:extLst>
                </p:cNvPr>
                <p:cNvSpPr>
                  <a:spLocks noChangeShapeType="1"/>
                </p:cNvSpPr>
                <p:nvPr/>
              </p:nvSpPr>
              <p:spPr bwMode="auto">
                <a:xfrm>
                  <a:off x="9348817" y="4271084"/>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76" name="Line 223">
                  <a:extLst>
                    <a:ext uri="{FF2B5EF4-FFF2-40B4-BE49-F238E27FC236}">
                      <a16:creationId xmlns:a16="http://schemas.microsoft.com/office/drawing/2014/main" id="{FE44CFE2-526A-5DAD-5F7C-C1DE163723CD}"/>
                    </a:ext>
                  </a:extLst>
                </p:cNvPr>
                <p:cNvSpPr>
                  <a:spLocks noChangeShapeType="1"/>
                </p:cNvSpPr>
                <p:nvPr/>
              </p:nvSpPr>
              <p:spPr bwMode="auto">
                <a:xfrm flipV="1">
                  <a:off x="9384028" y="4231017"/>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77" name="Line 224">
                  <a:extLst>
                    <a:ext uri="{FF2B5EF4-FFF2-40B4-BE49-F238E27FC236}">
                      <a16:creationId xmlns:a16="http://schemas.microsoft.com/office/drawing/2014/main" id="{545E721B-EE8E-A506-6D44-8FD121EB4874}"/>
                    </a:ext>
                  </a:extLst>
                </p:cNvPr>
                <p:cNvSpPr>
                  <a:spLocks noChangeShapeType="1"/>
                </p:cNvSpPr>
                <p:nvPr/>
              </p:nvSpPr>
              <p:spPr bwMode="auto">
                <a:xfrm>
                  <a:off x="9348817" y="4277155"/>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78" name="Line 225">
                  <a:extLst>
                    <a:ext uri="{FF2B5EF4-FFF2-40B4-BE49-F238E27FC236}">
                      <a16:creationId xmlns:a16="http://schemas.microsoft.com/office/drawing/2014/main" id="{1264ACB1-7A13-672C-3438-F8984B05E682}"/>
                    </a:ext>
                  </a:extLst>
                </p:cNvPr>
                <p:cNvSpPr>
                  <a:spLocks noChangeShapeType="1"/>
                </p:cNvSpPr>
                <p:nvPr/>
              </p:nvSpPr>
              <p:spPr bwMode="auto">
                <a:xfrm flipV="1">
                  <a:off x="9384028" y="4237087"/>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79" name="Line 226">
                  <a:extLst>
                    <a:ext uri="{FF2B5EF4-FFF2-40B4-BE49-F238E27FC236}">
                      <a16:creationId xmlns:a16="http://schemas.microsoft.com/office/drawing/2014/main" id="{A88A9EF8-4225-267B-434E-35183899B4F6}"/>
                    </a:ext>
                  </a:extLst>
                </p:cNvPr>
                <p:cNvSpPr>
                  <a:spLocks noChangeShapeType="1"/>
                </p:cNvSpPr>
                <p:nvPr/>
              </p:nvSpPr>
              <p:spPr bwMode="auto">
                <a:xfrm>
                  <a:off x="9394955" y="4386430"/>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80" name="Line 227">
                  <a:extLst>
                    <a:ext uri="{FF2B5EF4-FFF2-40B4-BE49-F238E27FC236}">
                      <a16:creationId xmlns:a16="http://schemas.microsoft.com/office/drawing/2014/main" id="{60BD35C9-283F-45E8-66C2-7B9C076EE104}"/>
                    </a:ext>
                  </a:extLst>
                </p:cNvPr>
                <p:cNvSpPr>
                  <a:spLocks noChangeShapeType="1"/>
                </p:cNvSpPr>
                <p:nvPr/>
              </p:nvSpPr>
              <p:spPr bwMode="auto">
                <a:xfrm flipV="1">
                  <a:off x="9428952" y="4351219"/>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81" name="Line 228">
                  <a:extLst>
                    <a:ext uri="{FF2B5EF4-FFF2-40B4-BE49-F238E27FC236}">
                      <a16:creationId xmlns:a16="http://schemas.microsoft.com/office/drawing/2014/main" id="{4FC19507-DD7B-0E6B-1405-7CB1A4D9D75B}"/>
                    </a:ext>
                  </a:extLst>
                </p:cNvPr>
                <p:cNvSpPr>
                  <a:spLocks noChangeShapeType="1"/>
                </p:cNvSpPr>
                <p:nvPr/>
              </p:nvSpPr>
              <p:spPr bwMode="auto">
                <a:xfrm>
                  <a:off x="9401026" y="4403428"/>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82" name="Line 229">
                  <a:extLst>
                    <a:ext uri="{FF2B5EF4-FFF2-40B4-BE49-F238E27FC236}">
                      <a16:creationId xmlns:a16="http://schemas.microsoft.com/office/drawing/2014/main" id="{57BB1121-B5FC-525E-25D0-A2B33826C3EF}"/>
                    </a:ext>
                  </a:extLst>
                </p:cNvPr>
                <p:cNvSpPr>
                  <a:spLocks noChangeShapeType="1"/>
                </p:cNvSpPr>
                <p:nvPr/>
              </p:nvSpPr>
              <p:spPr bwMode="auto">
                <a:xfrm flipV="1">
                  <a:off x="9441093" y="4368217"/>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83" name="Line 230">
                  <a:extLst>
                    <a:ext uri="{FF2B5EF4-FFF2-40B4-BE49-F238E27FC236}">
                      <a16:creationId xmlns:a16="http://schemas.microsoft.com/office/drawing/2014/main" id="{40CA7480-2EEF-13B9-12DB-079DBB0023C3}"/>
                    </a:ext>
                  </a:extLst>
                </p:cNvPr>
                <p:cNvSpPr>
                  <a:spLocks noChangeShapeType="1"/>
                </p:cNvSpPr>
                <p:nvPr/>
              </p:nvSpPr>
              <p:spPr bwMode="auto">
                <a:xfrm>
                  <a:off x="9401026" y="4403428"/>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84" name="Line 231">
                  <a:extLst>
                    <a:ext uri="{FF2B5EF4-FFF2-40B4-BE49-F238E27FC236}">
                      <a16:creationId xmlns:a16="http://schemas.microsoft.com/office/drawing/2014/main" id="{3C96F4A5-F4AD-3A31-5AD8-3F7439B28440}"/>
                    </a:ext>
                  </a:extLst>
                </p:cNvPr>
                <p:cNvSpPr>
                  <a:spLocks noChangeShapeType="1"/>
                </p:cNvSpPr>
                <p:nvPr/>
              </p:nvSpPr>
              <p:spPr bwMode="auto">
                <a:xfrm flipV="1">
                  <a:off x="9441093" y="4368217"/>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85" name="Line 232">
                  <a:extLst>
                    <a:ext uri="{FF2B5EF4-FFF2-40B4-BE49-F238E27FC236}">
                      <a16:creationId xmlns:a16="http://schemas.microsoft.com/office/drawing/2014/main" id="{61A1DD31-51A2-08C9-E799-E8DF7D50A466}"/>
                    </a:ext>
                  </a:extLst>
                </p:cNvPr>
                <p:cNvSpPr>
                  <a:spLocks noChangeShapeType="1"/>
                </p:cNvSpPr>
                <p:nvPr/>
              </p:nvSpPr>
              <p:spPr bwMode="auto">
                <a:xfrm>
                  <a:off x="9405882" y="4403428"/>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86" name="Line 233">
                  <a:extLst>
                    <a:ext uri="{FF2B5EF4-FFF2-40B4-BE49-F238E27FC236}">
                      <a16:creationId xmlns:a16="http://schemas.microsoft.com/office/drawing/2014/main" id="{99E5E73D-6D6B-ABB7-799F-7C0ECF90363B}"/>
                    </a:ext>
                  </a:extLst>
                </p:cNvPr>
                <p:cNvSpPr>
                  <a:spLocks noChangeShapeType="1"/>
                </p:cNvSpPr>
                <p:nvPr/>
              </p:nvSpPr>
              <p:spPr bwMode="auto">
                <a:xfrm flipV="1">
                  <a:off x="9445950" y="4368217"/>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87" name="Line 234">
                  <a:extLst>
                    <a:ext uri="{FF2B5EF4-FFF2-40B4-BE49-F238E27FC236}">
                      <a16:creationId xmlns:a16="http://schemas.microsoft.com/office/drawing/2014/main" id="{9B6756D9-758B-DA05-E61E-244DC50CD141}"/>
                    </a:ext>
                  </a:extLst>
                </p:cNvPr>
                <p:cNvSpPr>
                  <a:spLocks noChangeShapeType="1"/>
                </p:cNvSpPr>
                <p:nvPr/>
              </p:nvSpPr>
              <p:spPr bwMode="auto">
                <a:xfrm>
                  <a:off x="9418024" y="4403428"/>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88" name="Line 235">
                  <a:extLst>
                    <a:ext uri="{FF2B5EF4-FFF2-40B4-BE49-F238E27FC236}">
                      <a16:creationId xmlns:a16="http://schemas.microsoft.com/office/drawing/2014/main" id="{75B03C79-7613-814B-100A-5B33C610C22D}"/>
                    </a:ext>
                  </a:extLst>
                </p:cNvPr>
                <p:cNvSpPr>
                  <a:spLocks noChangeShapeType="1"/>
                </p:cNvSpPr>
                <p:nvPr/>
              </p:nvSpPr>
              <p:spPr bwMode="auto">
                <a:xfrm flipV="1">
                  <a:off x="9452021" y="4368217"/>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89" name="Line 236">
                  <a:extLst>
                    <a:ext uri="{FF2B5EF4-FFF2-40B4-BE49-F238E27FC236}">
                      <a16:creationId xmlns:a16="http://schemas.microsoft.com/office/drawing/2014/main" id="{E0368A6F-4C25-829E-C164-627045F38279}"/>
                    </a:ext>
                  </a:extLst>
                </p:cNvPr>
                <p:cNvSpPr>
                  <a:spLocks noChangeShapeType="1"/>
                </p:cNvSpPr>
                <p:nvPr/>
              </p:nvSpPr>
              <p:spPr bwMode="auto">
                <a:xfrm>
                  <a:off x="9486017" y="4511489"/>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90" name="Line 237">
                  <a:extLst>
                    <a:ext uri="{FF2B5EF4-FFF2-40B4-BE49-F238E27FC236}">
                      <a16:creationId xmlns:a16="http://schemas.microsoft.com/office/drawing/2014/main" id="{6FB636EE-C467-F5FC-66AF-9BBCE556982A}"/>
                    </a:ext>
                  </a:extLst>
                </p:cNvPr>
                <p:cNvSpPr>
                  <a:spLocks noChangeShapeType="1"/>
                </p:cNvSpPr>
                <p:nvPr/>
              </p:nvSpPr>
              <p:spPr bwMode="auto">
                <a:xfrm flipV="1">
                  <a:off x="9521228" y="4477492"/>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91" name="Line 238">
                  <a:extLst>
                    <a:ext uri="{FF2B5EF4-FFF2-40B4-BE49-F238E27FC236}">
                      <a16:creationId xmlns:a16="http://schemas.microsoft.com/office/drawing/2014/main" id="{C7D28A32-171D-CC78-E341-FA09FCF0137C}"/>
                    </a:ext>
                  </a:extLst>
                </p:cNvPr>
                <p:cNvSpPr>
                  <a:spLocks noChangeShapeType="1"/>
                </p:cNvSpPr>
                <p:nvPr/>
              </p:nvSpPr>
              <p:spPr bwMode="auto">
                <a:xfrm>
                  <a:off x="9486017" y="4511489"/>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92" name="Line 239">
                  <a:extLst>
                    <a:ext uri="{FF2B5EF4-FFF2-40B4-BE49-F238E27FC236}">
                      <a16:creationId xmlns:a16="http://schemas.microsoft.com/office/drawing/2014/main" id="{A4B5B85F-9E7A-141B-B78E-362A48EA3939}"/>
                    </a:ext>
                  </a:extLst>
                </p:cNvPr>
                <p:cNvSpPr>
                  <a:spLocks noChangeShapeType="1"/>
                </p:cNvSpPr>
                <p:nvPr/>
              </p:nvSpPr>
              <p:spPr bwMode="auto">
                <a:xfrm flipV="1">
                  <a:off x="9526085" y="4477492"/>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93" name="Line 240">
                  <a:extLst>
                    <a:ext uri="{FF2B5EF4-FFF2-40B4-BE49-F238E27FC236}">
                      <a16:creationId xmlns:a16="http://schemas.microsoft.com/office/drawing/2014/main" id="{90526159-A8F4-F2DD-0F79-12731B8B550B}"/>
                    </a:ext>
                  </a:extLst>
                </p:cNvPr>
                <p:cNvSpPr>
                  <a:spLocks noChangeShapeType="1"/>
                </p:cNvSpPr>
                <p:nvPr/>
              </p:nvSpPr>
              <p:spPr bwMode="auto">
                <a:xfrm>
                  <a:off x="9503016" y="4528487"/>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94" name="Line 241">
                  <a:extLst>
                    <a:ext uri="{FF2B5EF4-FFF2-40B4-BE49-F238E27FC236}">
                      <a16:creationId xmlns:a16="http://schemas.microsoft.com/office/drawing/2014/main" id="{E5AFB007-90B2-004E-2203-C5EBFE0A7179}"/>
                    </a:ext>
                  </a:extLst>
                </p:cNvPr>
                <p:cNvSpPr>
                  <a:spLocks noChangeShapeType="1"/>
                </p:cNvSpPr>
                <p:nvPr/>
              </p:nvSpPr>
              <p:spPr bwMode="auto">
                <a:xfrm flipV="1">
                  <a:off x="9538227" y="4494490"/>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95" name="Line 242">
                  <a:extLst>
                    <a:ext uri="{FF2B5EF4-FFF2-40B4-BE49-F238E27FC236}">
                      <a16:creationId xmlns:a16="http://schemas.microsoft.com/office/drawing/2014/main" id="{B557CBE7-BE8A-8A4B-30D6-984A7B932009}"/>
                    </a:ext>
                  </a:extLst>
                </p:cNvPr>
                <p:cNvSpPr>
                  <a:spLocks noChangeShapeType="1"/>
                </p:cNvSpPr>
                <p:nvPr/>
              </p:nvSpPr>
              <p:spPr bwMode="auto">
                <a:xfrm>
                  <a:off x="9509087" y="4528487"/>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96" name="Line 243">
                  <a:extLst>
                    <a:ext uri="{FF2B5EF4-FFF2-40B4-BE49-F238E27FC236}">
                      <a16:creationId xmlns:a16="http://schemas.microsoft.com/office/drawing/2014/main" id="{0A9B8C36-AC1F-2D59-AF74-2DF964DE2244}"/>
                    </a:ext>
                  </a:extLst>
                </p:cNvPr>
                <p:cNvSpPr>
                  <a:spLocks noChangeShapeType="1"/>
                </p:cNvSpPr>
                <p:nvPr/>
              </p:nvSpPr>
              <p:spPr bwMode="auto">
                <a:xfrm flipV="1">
                  <a:off x="9543083" y="4494490"/>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97" name="Line 244">
                  <a:extLst>
                    <a:ext uri="{FF2B5EF4-FFF2-40B4-BE49-F238E27FC236}">
                      <a16:creationId xmlns:a16="http://schemas.microsoft.com/office/drawing/2014/main" id="{D7A8B6AB-883B-71BD-A060-2EE173F81E2E}"/>
                    </a:ext>
                  </a:extLst>
                </p:cNvPr>
                <p:cNvSpPr>
                  <a:spLocks noChangeShapeType="1"/>
                </p:cNvSpPr>
                <p:nvPr/>
              </p:nvSpPr>
              <p:spPr bwMode="auto">
                <a:xfrm>
                  <a:off x="9549154" y="454062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98" name="Line 245">
                  <a:extLst>
                    <a:ext uri="{FF2B5EF4-FFF2-40B4-BE49-F238E27FC236}">
                      <a16:creationId xmlns:a16="http://schemas.microsoft.com/office/drawing/2014/main" id="{95DFFCCF-8963-4AD4-9D5B-D7C1E1D77A3F}"/>
                    </a:ext>
                  </a:extLst>
                </p:cNvPr>
                <p:cNvSpPr>
                  <a:spLocks noChangeShapeType="1"/>
                </p:cNvSpPr>
                <p:nvPr/>
              </p:nvSpPr>
              <p:spPr bwMode="auto">
                <a:xfrm flipV="1">
                  <a:off x="9583151" y="4500561"/>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99" name="Line 246">
                  <a:extLst>
                    <a:ext uri="{FF2B5EF4-FFF2-40B4-BE49-F238E27FC236}">
                      <a16:creationId xmlns:a16="http://schemas.microsoft.com/office/drawing/2014/main" id="{29EDD84B-EB37-AB47-AD0A-DF854EB2F072}"/>
                    </a:ext>
                  </a:extLst>
                </p:cNvPr>
                <p:cNvSpPr>
                  <a:spLocks noChangeShapeType="1"/>
                </p:cNvSpPr>
                <p:nvPr/>
              </p:nvSpPr>
              <p:spPr bwMode="auto">
                <a:xfrm>
                  <a:off x="9578294" y="4545485"/>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00" name="Line 247">
                  <a:extLst>
                    <a:ext uri="{FF2B5EF4-FFF2-40B4-BE49-F238E27FC236}">
                      <a16:creationId xmlns:a16="http://schemas.microsoft.com/office/drawing/2014/main" id="{125D8328-19AB-6F65-F2B5-7F583937F97A}"/>
                    </a:ext>
                  </a:extLst>
                </p:cNvPr>
                <p:cNvSpPr>
                  <a:spLocks noChangeShapeType="1"/>
                </p:cNvSpPr>
                <p:nvPr/>
              </p:nvSpPr>
              <p:spPr bwMode="auto">
                <a:xfrm flipV="1">
                  <a:off x="9612291" y="4511489"/>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01" name="Line 248">
                  <a:extLst>
                    <a:ext uri="{FF2B5EF4-FFF2-40B4-BE49-F238E27FC236}">
                      <a16:creationId xmlns:a16="http://schemas.microsoft.com/office/drawing/2014/main" id="{8A093021-749A-709C-24E3-89580B94A9FF}"/>
                    </a:ext>
                  </a:extLst>
                </p:cNvPr>
                <p:cNvSpPr>
                  <a:spLocks noChangeShapeType="1"/>
                </p:cNvSpPr>
                <p:nvPr/>
              </p:nvSpPr>
              <p:spPr bwMode="auto">
                <a:xfrm>
                  <a:off x="9589221" y="4562484"/>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02" name="Line 249">
                  <a:extLst>
                    <a:ext uri="{FF2B5EF4-FFF2-40B4-BE49-F238E27FC236}">
                      <a16:creationId xmlns:a16="http://schemas.microsoft.com/office/drawing/2014/main" id="{66AD86D5-26A0-8E97-FE53-D5FADF568831}"/>
                    </a:ext>
                  </a:extLst>
                </p:cNvPr>
                <p:cNvSpPr>
                  <a:spLocks noChangeShapeType="1"/>
                </p:cNvSpPr>
                <p:nvPr/>
              </p:nvSpPr>
              <p:spPr bwMode="auto">
                <a:xfrm flipV="1">
                  <a:off x="9629289" y="4528487"/>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03" name="Line 250">
                  <a:extLst>
                    <a:ext uri="{FF2B5EF4-FFF2-40B4-BE49-F238E27FC236}">
                      <a16:creationId xmlns:a16="http://schemas.microsoft.com/office/drawing/2014/main" id="{584EA8EB-7165-CC37-E90C-E729DA3DA1E5}"/>
                    </a:ext>
                  </a:extLst>
                </p:cNvPr>
                <p:cNvSpPr>
                  <a:spLocks noChangeShapeType="1"/>
                </p:cNvSpPr>
                <p:nvPr/>
              </p:nvSpPr>
              <p:spPr bwMode="auto">
                <a:xfrm>
                  <a:off x="9640216" y="4642619"/>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04" name="Line 251">
                  <a:extLst>
                    <a:ext uri="{FF2B5EF4-FFF2-40B4-BE49-F238E27FC236}">
                      <a16:creationId xmlns:a16="http://schemas.microsoft.com/office/drawing/2014/main" id="{E3AE37A1-4513-D4D9-DD9E-C83438D16036}"/>
                    </a:ext>
                  </a:extLst>
                </p:cNvPr>
                <p:cNvSpPr>
                  <a:spLocks noChangeShapeType="1"/>
                </p:cNvSpPr>
                <p:nvPr/>
              </p:nvSpPr>
              <p:spPr bwMode="auto">
                <a:xfrm flipV="1">
                  <a:off x="9675427" y="4602551"/>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05" name="Line 252">
                  <a:extLst>
                    <a:ext uri="{FF2B5EF4-FFF2-40B4-BE49-F238E27FC236}">
                      <a16:creationId xmlns:a16="http://schemas.microsoft.com/office/drawing/2014/main" id="{53337DF2-12FE-5733-691C-AE3E75DC8810}"/>
                    </a:ext>
                  </a:extLst>
                </p:cNvPr>
                <p:cNvSpPr>
                  <a:spLocks noChangeShapeType="1"/>
                </p:cNvSpPr>
                <p:nvPr/>
              </p:nvSpPr>
              <p:spPr bwMode="auto">
                <a:xfrm>
                  <a:off x="9646287" y="464261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06" name="Line 253">
                  <a:extLst>
                    <a:ext uri="{FF2B5EF4-FFF2-40B4-BE49-F238E27FC236}">
                      <a16:creationId xmlns:a16="http://schemas.microsoft.com/office/drawing/2014/main" id="{C6DE96D0-51C5-6417-8083-67CD619C0183}"/>
                    </a:ext>
                  </a:extLst>
                </p:cNvPr>
                <p:cNvSpPr>
                  <a:spLocks noChangeShapeType="1"/>
                </p:cNvSpPr>
                <p:nvPr/>
              </p:nvSpPr>
              <p:spPr bwMode="auto">
                <a:xfrm flipV="1">
                  <a:off x="9686355" y="460862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07" name="Line 254">
                  <a:extLst>
                    <a:ext uri="{FF2B5EF4-FFF2-40B4-BE49-F238E27FC236}">
                      <a16:creationId xmlns:a16="http://schemas.microsoft.com/office/drawing/2014/main" id="{1ED01D97-F9A9-9336-0C96-343358DBAFBC}"/>
                    </a:ext>
                  </a:extLst>
                </p:cNvPr>
                <p:cNvSpPr>
                  <a:spLocks noChangeShapeType="1"/>
                </p:cNvSpPr>
                <p:nvPr/>
              </p:nvSpPr>
              <p:spPr bwMode="auto">
                <a:xfrm>
                  <a:off x="9658429" y="464261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08" name="Line 255">
                  <a:extLst>
                    <a:ext uri="{FF2B5EF4-FFF2-40B4-BE49-F238E27FC236}">
                      <a16:creationId xmlns:a16="http://schemas.microsoft.com/office/drawing/2014/main" id="{943DB54B-BAC7-AF5A-F552-7F65DC899199}"/>
                    </a:ext>
                  </a:extLst>
                </p:cNvPr>
                <p:cNvSpPr>
                  <a:spLocks noChangeShapeType="1"/>
                </p:cNvSpPr>
                <p:nvPr/>
              </p:nvSpPr>
              <p:spPr bwMode="auto">
                <a:xfrm flipV="1">
                  <a:off x="9692426" y="460862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09" name="Line 256">
                  <a:extLst>
                    <a:ext uri="{FF2B5EF4-FFF2-40B4-BE49-F238E27FC236}">
                      <a16:creationId xmlns:a16="http://schemas.microsoft.com/office/drawing/2014/main" id="{7DB1ED88-9207-41BE-3088-3B94F0EE139C}"/>
                    </a:ext>
                  </a:extLst>
                </p:cNvPr>
                <p:cNvSpPr>
                  <a:spLocks noChangeShapeType="1"/>
                </p:cNvSpPr>
                <p:nvPr/>
              </p:nvSpPr>
              <p:spPr bwMode="auto">
                <a:xfrm>
                  <a:off x="9669356" y="464261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10" name="Line 257">
                  <a:extLst>
                    <a:ext uri="{FF2B5EF4-FFF2-40B4-BE49-F238E27FC236}">
                      <a16:creationId xmlns:a16="http://schemas.microsoft.com/office/drawing/2014/main" id="{BAC269FC-B75A-0F2E-9437-88121CE33AF5}"/>
                    </a:ext>
                  </a:extLst>
                </p:cNvPr>
                <p:cNvSpPr>
                  <a:spLocks noChangeShapeType="1"/>
                </p:cNvSpPr>
                <p:nvPr/>
              </p:nvSpPr>
              <p:spPr bwMode="auto">
                <a:xfrm flipV="1">
                  <a:off x="9703353" y="460862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11" name="Line 258">
                  <a:extLst>
                    <a:ext uri="{FF2B5EF4-FFF2-40B4-BE49-F238E27FC236}">
                      <a16:creationId xmlns:a16="http://schemas.microsoft.com/office/drawing/2014/main" id="{CD426FB5-0503-2542-EA79-D50D78232AD0}"/>
                    </a:ext>
                  </a:extLst>
                </p:cNvPr>
                <p:cNvSpPr>
                  <a:spLocks noChangeShapeType="1"/>
                </p:cNvSpPr>
                <p:nvPr/>
              </p:nvSpPr>
              <p:spPr bwMode="auto">
                <a:xfrm>
                  <a:off x="9669356" y="464261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12" name="Line 259">
                  <a:extLst>
                    <a:ext uri="{FF2B5EF4-FFF2-40B4-BE49-F238E27FC236}">
                      <a16:creationId xmlns:a16="http://schemas.microsoft.com/office/drawing/2014/main" id="{95EB5EC0-A4D9-A65E-1EC7-A3551FE959E3}"/>
                    </a:ext>
                  </a:extLst>
                </p:cNvPr>
                <p:cNvSpPr>
                  <a:spLocks noChangeShapeType="1"/>
                </p:cNvSpPr>
                <p:nvPr/>
              </p:nvSpPr>
              <p:spPr bwMode="auto">
                <a:xfrm flipV="1">
                  <a:off x="9709424" y="460862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13" name="Line 260">
                  <a:extLst>
                    <a:ext uri="{FF2B5EF4-FFF2-40B4-BE49-F238E27FC236}">
                      <a16:creationId xmlns:a16="http://schemas.microsoft.com/office/drawing/2014/main" id="{6F750636-7644-FF0B-DFF1-EA7EB4AADDD0}"/>
                    </a:ext>
                  </a:extLst>
                </p:cNvPr>
                <p:cNvSpPr>
                  <a:spLocks noChangeShapeType="1"/>
                </p:cNvSpPr>
                <p:nvPr/>
              </p:nvSpPr>
              <p:spPr bwMode="auto">
                <a:xfrm>
                  <a:off x="9686355" y="464261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14" name="Line 261">
                  <a:extLst>
                    <a:ext uri="{FF2B5EF4-FFF2-40B4-BE49-F238E27FC236}">
                      <a16:creationId xmlns:a16="http://schemas.microsoft.com/office/drawing/2014/main" id="{BA26CFA0-80C3-7A59-1BB8-01A3251D8221}"/>
                    </a:ext>
                  </a:extLst>
                </p:cNvPr>
                <p:cNvSpPr>
                  <a:spLocks noChangeShapeType="1"/>
                </p:cNvSpPr>
                <p:nvPr/>
              </p:nvSpPr>
              <p:spPr bwMode="auto">
                <a:xfrm flipV="1">
                  <a:off x="9726422" y="460862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15" name="Line 262">
                  <a:extLst>
                    <a:ext uri="{FF2B5EF4-FFF2-40B4-BE49-F238E27FC236}">
                      <a16:creationId xmlns:a16="http://schemas.microsoft.com/office/drawing/2014/main" id="{FB773C27-F820-B42E-D371-0878CCB45C3B}"/>
                    </a:ext>
                  </a:extLst>
                </p:cNvPr>
                <p:cNvSpPr>
                  <a:spLocks noChangeShapeType="1"/>
                </p:cNvSpPr>
                <p:nvPr/>
              </p:nvSpPr>
              <p:spPr bwMode="auto">
                <a:xfrm>
                  <a:off x="9697282" y="4648689"/>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16" name="Line 263">
                  <a:extLst>
                    <a:ext uri="{FF2B5EF4-FFF2-40B4-BE49-F238E27FC236}">
                      <a16:creationId xmlns:a16="http://schemas.microsoft.com/office/drawing/2014/main" id="{9022D90B-5A1F-C4D9-55CA-E777CF085925}"/>
                    </a:ext>
                  </a:extLst>
                </p:cNvPr>
                <p:cNvSpPr>
                  <a:spLocks noChangeShapeType="1"/>
                </p:cNvSpPr>
                <p:nvPr/>
              </p:nvSpPr>
              <p:spPr bwMode="auto">
                <a:xfrm flipV="1">
                  <a:off x="9737350" y="4614693"/>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17" name="Line 264">
                  <a:extLst>
                    <a:ext uri="{FF2B5EF4-FFF2-40B4-BE49-F238E27FC236}">
                      <a16:creationId xmlns:a16="http://schemas.microsoft.com/office/drawing/2014/main" id="{FDEA7600-DAAB-652F-0503-838A501CE8B8}"/>
                    </a:ext>
                  </a:extLst>
                </p:cNvPr>
                <p:cNvSpPr>
                  <a:spLocks noChangeShapeType="1"/>
                </p:cNvSpPr>
                <p:nvPr/>
              </p:nvSpPr>
              <p:spPr bwMode="auto">
                <a:xfrm>
                  <a:off x="9715495" y="467782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18" name="Line 265">
                  <a:extLst>
                    <a:ext uri="{FF2B5EF4-FFF2-40B4-BE49-F238E27FC236}">
                      <a16:creationId xmlns:a16="http://schemas.microsoft.com/office/drawing/2014/main" id="{DED06F32-E775-0D60-0051-1BF5D5378D81}"/>
                    </a:ext>
                  </a:extLst>
                </p:cNvPr>
                <p:cNvSpPr>
                  <a:spLocks noChangeShapeType="1"/>
                </p:cNvSpPr>
                <p:nvPr/>
              </p:nvSpPr>
              <p:spPr bwMode="auto">
                <a:xfrm flipV="1">
                  <a:off x="9749491" y="463776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19" name="Line 266">
                  <a:extLst>
                    <a:ext uri="{FF2B5EF4-FFF2-40B4-BE49-F238E27FC236}">
                      <a16:creationId xmlns:a16="http://schemas.microsoft.com/office/drawing/2014/main" id="{0DB126DB-77E3-D3B2-755B-E6E78AFA0149}"/>
                    </a:ext>
                  </a:extLst>
                </p:cNvPr>
                <p:cNvSpPr>
                  <a:spLocks noChangeShapeType="1"/>
                </p:cNvSpPr>
                <p:nvPr/>
              </p:nvSpPr>
              <p:spPr bwMode="auto">
                <a:xfrm>
                  <a:off x="9737350" y="4711826"/>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20" name="Line 267">
                  <a:extLst>
                    <a:ext uri="{FF2B5EF4-FFF2-40B4-BE49-F238E27FC236}">
                      <a16:creationId xmlns:a16="http://schemas.microsoft.com/office/drawing/2014/main" id="{8950CD74-1B6F-8939-FBB8-987E8EB31AE0}"/>
                    </a:ext>
                  </a:extLst>
                </p:cNvPr>
                <p:cNvSpPr>
                  <a:spLocks noChangeShapeType="1"/>
                </p:cNvSpPr>
                <p:nvPr/>
              </p:nvSpPr>
              <p:spPr bwMode="auto">
                <a:xfrm flipV="1">
                  <a:off x="9772560" y="4671759"/>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21" name="Line 268">
                  <a:extLst>
                    <a:ext uri="{FF2B5EF4-FFF2-40B4-BE49-F238E27FC236}">
                      <a16:creationId xmlns:a16="http://schemas.microsoft.com/office/drawing/2014/main" id="{1C963E84-607E-55A6-144F-788FFFCDC3EB}"/>
                    </a:ext>
                  </a:extLst>
                </p:cNvPr>
                <p:cNvSpPr>
                  <a:spLocks noChangeShapeType="1"/>
                </p:cNvSpPr>
                <p:nvPr/>
              </p:nvSpPr>
              <p:spPr bwMode="auto">
                <a:xfrm>
                  <a:off x="9737350" y="4716683"/>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22" name="Line 269">
                  <a:extLst>
                    <a:ext uri="{FF2B5EF4-FFF2-40B4-BE49-F238E27FC236}">
                      <a16:creationId xmlns:a16="http://schemas.microsoft.com/office/drawing/2014/main" id="{3ADBDBAE-822D-21C8-1CC1-90F7010911B1}"/>
                    </a:ext>
                  </a:extLst>
                </p:cNvPr>
                <p:cNvSpPr>
                  <a:spLocks noChangeShapeType="1"/>
                </p:cNvSpPr>
                <p:nvPr/>
              </p:nvSpPr>
              <p:spPr bwMode="auto">
                <a:xfrm flipV="1">
                  <a:off x="9777417" y="4677829"/>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23" name="Line 270">
                  <a:extLst>
                    <a:ext uri="{FF2B5EF4-FFF2-40B4-BE49-F238E27FC236}">
                      <a16:creationId xmlns:a16="http://schemas.microsoft.com/office/drawing/2014/main" id="{482C3FFD-07CC-3017-BD50-AEADE95406A6}"/>
                    </a:ext>
                  </a:extLst>
                </p:cNvPr>
                <p:cNvSpPr>
                  <a:spLocks noChangeShapeType="1"/>
                </p:cNvSpPr>
                <p:nvPr/>
              </p:nvSpPr>
              <p:spPr bwMode="auto">
                <a:xfrm>
                  <a:off x="9743420" y="4716683"/>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24" name="Line 271">
                  <a:extLst>
                    <a:ext uri="{FF2B5EF4-FFF2-40B4-BE49-F238E27FC236}">
                      <a16:creationId xmlns:a16="http://schemas.microsoft.com/office/drawing/2014/main" id="{402114E8-2DC7-1FF6-4A3D-48E7B3645B65}"/>
                    </a:ext>
                  </a:extLst>
                </p:cNvPr>
                <p:cNvSpPr>
                  <a:spLocks noChangeShapeType="1"/>
                </p:cNvSpPr>
                <p:nvPr/>
              </p:nvSpPr>
              <p:spPr bwMode="auto">
                <a:xfrm flipV="1">
                  <a:off x="9777417" y="4682686"/>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25" name="Line 272">
                  <a:extLst>
                    <a:ext uri="{FF2B5EF4-FFF2-40B4-BE49-F238E27FC236}">
                      <a16:creationId xmlns:a16="http://schemas.microsoft.com/office/drawing/2014/main" id="{6E7F1B3B-8F8D-F3C9-AFA6-5F1B00966C2A}"/>
                    </a:ext>
                  </a:extLst>
                </p:cNvPr>
                <p:cNvSpPr>
                  <a:spLocks noChangeShapeType="1"/>
                </p:cNvSpPr>
                <p:nvPr/>
              </p:nvSpPr>
              <p:spPr bwMode="auto">
                <a:xfrm>
                  <a:off x="9760419" y="4734895"/>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26" name="Line 273">
                  <a:extLst>
                    <a:ext uri="{FF2B5EF4-FFF2-40B4-BE49-F238E27FC236}">
                      <a16:creationId xmlns:a16="http://schemas.microsoft.com/office/drawing/2014/main" id="{7CF21078-D14A-2024-9075-40366FCF59C6}"/>
                    </a:ext>
                  </a:extLst>
                </p:cNvPr>
                <p:cNvSpPr>
                  <a:spLocks noChangeShapeType="1"/>
                </p:cNvSpPr>
                <p:nvPr/>
              </p:nvSpPr>
              <p:spPr bwMode="auto">
                <a:xfrm flipV="1">
                  <a:off x="9800486" y="4699684"/>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27" name="Line 274">
                  <a:extLst>
                    <a:ext uri="{FF2B5EF4-FFF2-40B4-BE49-F238E27FC236}">
                      <a16:creationId xmlns:a16="http://schemas.microsoft.com/office/drawing/2014/main" id="{6FBDFD99-8E76-E570-2758-7302B83E5070}"/>
                    </a:ext>
                  </a:extLst>
                </p:cNvPr>
                <p:cNvSpPr>
                  <a:spLocks noChangeShapeType="1"/>
                </p:cNvSpPr>
                <p:nvPr/>
              </p:nvSpPr>
              <p:spPr bwMode="auto">
                <a:xfrm>
                  <a:off x="9766490" y="4734895"/>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28" name="Line 275">
                  <a:extLst>
                    <a:ext uri="{FF2B5EF4-FFF2-40B4-BE49-F238E27FC236}">
                      <a16:creationId xmlns:a16="http://schemas.microsoft.com/office/drawing/2014/main" id="{693DDAA9-F756-A488-952C-D9C5E08C76E6}"/>
                    </a:ext>
                  </a:extLst>
                </p:cNvPr>
                <p:cNvSpPr>
                  <a:spLocks noChangeShapeType="1"/>
                </p:cNvSpPr>
                <p:nvPr/>
              </p:nvSpPr>
              <p:spPr bwMode="auto">
                <a:xfrm flipV="1">
                  <a:off x="9800486" y="4699684"/>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29" name="Line 276">
                  <a:extLst>
                    <a:ext uri="{FF2B5EF4-FFF2-40B4-BE49-F238E27FC236}">
                      <a16:creationId xmlns:a16="http://schemas.microsoft.com/office/drawing/2014/main" id="{CE80603B-F415-DABD-01AF-F96510B92E4A}"/>
                    </a:ext>
                  </a:extLst>
                </p:cNvPr>
                <p:cNvSpPr>
                  <a:spLocks noChangeShapeType="1"/>
                </p:cNvSpPr>
                <p:nvPr/>
              </p:nvSpPr>
              <p:spPr bwMode="auto">
                <a:xfrm>
                  <a:off x="9794415" y="4745823"/>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30" name="Line 277">
                  <a:extLst>
                    <a:ext uri="{FF2B5EF4-FFF2-40B4-BE49-F238E27FC236}">
                      <a16:creationId xmlns:a16="http://schemas.microsoft.com/office/drawing/2014/main" id="{F533CAC7-AF71-FA42-33A9-31C7786CFD7F}"/>
                    </a:ext>
                  </a:extLst>
                </p:cNvPr>
                <p:cNvSpPr>
                  <a:spLocks noChangeShapeType="1"/>
                </p:cNvSpPr>
                <p:nvPr/>
              </p:nvSpPr>
              <p:spPr bwMode="auto">
                <a:xfrm flipV="1">
                  <a:off x="9829626" y="4711826"/>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31" name="Line 278">
                  <a:extLst>
                    <a:ext uri="{FF2B5EF4-FFF2-40B4-BE49-F238E27FC236}">
                      <a16:creationId xmlns:a16="http://schemas.microsoft.com/office/drawing/2014/main" id="{2E4980E0-5C4E-D4E8-9A02-85B982CEC787}"/>
                    </a:ext>
                  </a:extLst>
                </p:cNvPr>
                <p:cNvSpPr>
                  <a:spLocks noChangeShapeType="1"/>
                </p:cNvSpPr>
                <p:nvPr/>
              </p:nvSpPr>
              <p:spPr bwMode="auto">
                <a:xfrm>
                  <a:off x="9800486" y="4745823"/>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32" name="Line 279">
                  <a:extLst>
                    <a:ext uri="{FF2B5EF4-FFF2-40B4-BE49-F238E27FC236}">
                      <a16:creationId xmlns:a16="http://schemas.microsoft.com/office/drawing/2014/main" id="{D3773126-4F8C-4355-CF06-3E2C2D242C53}"/>
                    </a:ext>
                  </a:extLst>
                </p:cNvPr>
                <p:cNvSpPr>
                  <a:spLocks noChangeShapeType="1"/>
                </p:cNvSpPr>
                <p:nvPr/>
              </p:nvSpPr>
              <p:spPr bwMode="auto">
                <a:xfrm flipV="1">
                  <a:off x="9834483" y="4711826"/>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33" name="Line 280">
                  <a:extLst>
                    <a:ext uri="{FF2B5EF4-FFF2-40B4-BE49-F238E27FC236}">
                      <a16:creationId xmlns:a16="http://schemas.microsoft.com/office/drawing/2014/main" id="{9557F026-4067-E25F-CF71-B638D08FD635}"/>
                    </a:ext>
                  </a:extLst>
                </p:cNvPr>
                <p:cNvSpPr>
                  <a:spLocks noChangeShapeType="1"/>
                </p:cNvSpPr>
                <p:nvPr/>
              </p:nvSpPr>
              <p:spPr bwMode="auto">
                <a:xfrm>
                  <a:off x="9834483" y="4791961"/>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34" name="Line 281">
                  <a:extLst>
                    <a:ext uri="{FF2B5EF4-FFF2-40B4-BE49-F238E27FC236}">
                      <a16:creationId xmlns:a16="http://schemas.microsoft.com/office/drawing/2014/main" id="{14932C75-9C8D-9535-A5A8-AC9EE440C7F0}"/>
                    </a:ext>
                  </a:extLst>
                </p:cNvPr>
                <p:cNvSpPr>
                  <a:spLocks noChangeShapeType="1"/>
                </p:cNvSpPr>
                <p:nvPr/>
              </p:nvSpPr>
              <p:spPr bwMode="auto">
                <a:xfrm flipV="1">
                  <a:off x="9869694" y="4751894"/>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35" name="Line 282">
                  <a:extLst>
                    <a:ext uri="{FF2B5EF4-FFF2-40B4-BE49-F238E27FC236}">
                      <a16:creationId xmlns:a16="http://schemas.microsoft.com/office/drawing/2014/main" id="{008C5BDB-B891-3043-726D-6128FB0FF32A}"/>
                    </a:ext>
                  </a:extLst>
                </p:cNvPr>
                <p:cNvSpPr>
                  <a:spLocks noChangeShapeType="1"/>
                </p:cNvSpPr>
                <p:nvPr/>
              </p:nvSpPr>
              <p:spPr bwMode="auto">
                <a:xfrm>
                  <a:off x="9863623" y="4802888"/>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36" name="Line 283">
                  <a:extLst>
                    <a:ext uri="{FF2B5EF4-FFF2-40B4-BE49-F238E27FC236}">
                      <a16:creationId xmlns:a16="http://schemas.microsoft.com/office/drawing/2014/main" id="{5D4D26A0-B0F1-497A-B684-2811EC05F6BD}"/>
                    </a:ext>
                  </a:extLst>
                </p:cNvPr>
                <p:cNvSpPr>
                  <a:spLocks noChangeShapeType="1"/>
                </p:cNvSpPr>
                <p:nvPr/>
              </p:nvSpPr>
              <p:spPr bwMode="auto">
                <a:xfrm flipV="1">
                  <a:off x="9903690" y="4762821"/>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37" name="Line 284">
                  <a:extLst>
                    <a:ext uri="{FF2B5EF4-FFF2-40B4-BE49-F238E27FC236}">
                      <a16:creationId xmlns:a16="http://schemas.microsoft.com/office/drawing/2014/main" id="{63101351-7D39-C4E5-F632-6424A5CBDD1B}"/>
                    </a:ext>
                  </a:extLst>
                </p:cNvPr>
                <p:cNvSpPr>
                  <a:spLocks noChangeShapeType="1"/>
                </p:cNvSpPr>
                <p:nvPr/>
              </p:nvSpPr>
              <p:spPr bwMode="auto">
                <a:xfrm>
                  <a:off x="9880621" y="4802888"/>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38" name="Line 285">
                  <a:extLst>
                    <a:ext uri="{FF2B5EF4-FFF2-40B4-BE49-F238E27FC236}">
                      <a16:creationId xmlns:a16="http://schemas.microsoft.com/office/drawing/2014/main" id="{CF63649E-067E-7642-182A-BD476B810D9C}"/>
                    </a:ext>
                  </a:extLst>
                </p:cNvPr>
                <p:cNvSpPr>
                  <a:spLocks noChangeShapeType="1"/>
                </p:cNvSpPr>
                <p:nvPr/>
              </p:nvSpPr>
              <p:spPr bwMode="auto">
                <a:xfrm flipV="1">
                  <a:off x="9914618" y="4762821"/>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39" name="Line 286">
                  <a:extLst>
                    <a:ext uri="{FF2B5EF4-FFF2-40B4-BE49-F238E27FC236}">
                      <a16:creationId xmlns:a16="http://schemas.microsoft.com/office/drawing/2014/main" id="{8B41D989-B5E7-D08B-FE25-4DCFC2A07F2D}"/>
                    </a:ext>
                  </a:extLst>
                </p:cNvPr>
                <p:cNvSpPr>
                  <a:spLocks noChangeShapeType="1"/>
                </p:cNvSpPr>
                <p:nvPr/>
              </p:nvSpPr>
              <p:spPr bwMode="auto">
                <a:xfrm>
                  <a:off x="9880621" y="4802888"/>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40" name="Line 287">
                  <a:extLst>
                    <a:ext uri="{FF2B5EF4-FFF2-40B4-BE49-F238E27FC236}">
                      <a16:creationId xmlns:a16="http://schemas.microsoft.com/office/drawing/2014/main" id="{8C77DF18-F7D8-9E2E-9271-A14ACB1E91B5}"/>
                    </a:ext>
                  </a:extLst>
                </p:cNvPr>
                <p:cNvSpPr>
                  <a:spLocks noChangeShapeType="1"/>
                </p:cNvSpPr>
                <p:nvPr/>
              </p:nvSpPr>
              <p:spPr bwMode="auto">
                <a:xfrm flipV="1">
                  <a:off x="9914618" y="4762821"/>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41" name="Line 288">
                  <a:extLst>
                    <a:ext uri="{FF2B5EF4-FFF2-40B4-BE49-F238E27FC236}">
                      <a16:creationId xmlns:a16="http://schemas.microsoft.com/office/drawing/2014/main" id="{3FF84BAC-679D-FAC7-28B7-0EDDE7370F4A}"/>
                    </a:ext>
                  </a:extLst>
                </p:cNvPr>
                <p:cNvSpPr>
                  <a:spLocks noChangeShapeType="1"/>
                </p:cNvSpPr>
                <p:nvPr/>
              </p:nvSpPr>
              <p:spPr bwMode="auto">
                <a:xfrm>
                  <a:off x="9909761" y="4802888"/>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42" name="Line 289">
                  <a:extLst>
                    <a:ext uri="{FF2B5EF4-FFF2-40B4-BE49-F238E27FC236}">
                      <a16:creationId xmlns:a16="http://schemas.microsoft.com/office/drawing/2014/main" id="{3C355682-1C7D-9B38-41EF-04555B2D49B2}"/>
                    </a:ext>
                  </a:extLst>
                </p:cNvPr>
                <p:cNvSpPr>
                  <a:spLocks noChangeShapeType="1"/>
                </p:cNvSpPr>
                <p:nvPr/>
              </p:nvSpPr>
              <p:spPr bwMode="auto">
                <a:xfrm flipV="1">
                  <a:off x="9943758" y="4762821"/>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43" name="Line 290">
                  <a:extLst>
                    <a:ext uri="{FF2B5EF4-FFF2-40B4-BE49-F238E27FC236}">
                      <a16:creationId xmlns:a16="http://schemas.microsoft.com/office/drawing/2014/main" id="{73D90CFA-9DDF-BE82-0C6B-F730E89062F5}"/>
                    </a:ext>
                  </a:extLst>
                </p:cNvPr>
                <p:cNvSpPr>
                  <a:spLocks noChangeShapeType="1"/>
                </p:cNvSpPr>
                <p:nvPr/>
              </p:nvSpPr>
              <p:spPr bwMode="auto">
                <a:xfrm>
                  <a:off x="9909761" y="4802888"/>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44" name="Line 291">
                  <a:extLst>
                    <a:ext uri="{FF2B5EF4-FFF2-40B4-BE49-F238E27FC236}">
                      <a16:creationId xmlns:a16="http://schemas.microsoft.com/office/drawing/2014/main" id="{8E3C289A-7724-E415-0823-EC3D605BBCEA}"/>
                    </a:ext>
                  </a:extLst>
                </p:cNvPr>
                <p:cNvSpPr>
                  <a:spLocks noChangeShapeType="1"/>
                </p:cNvSpPr>
                <p:nvPr/>
              </p:nvSpPr>
              <p:spPr bwMode="auto">
                <a:xfrm flipV="1">
                  <a:off x="9943758" y="4762821"/>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45" name="Line 292">
                  <a:extLst>
                    <a:ext uri="{FF2B5EF4-FFF2-40B4-BE49-F238E27FC236}">
                      <a16:creationId xmlns:a16="http://schemas.microsoft.com/office/drawing/2014/main" id="{3852EE9E-D14D-249E-A4CB-92CC4FC3393B}"/>
                    </a:ext>
                  </a:extLst>
                </p:cNvPr>
                <p:cNvSpPr>
                  <a:spLocks noChangeShapeType="1"/>
                </p:cNvSpPr>
                <p:nvPr/>
              </p:nvSpPr>
              <p:spPr bwMode="auto">
                <a:xfrm>
                  <a:off x="9914618" y="481381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46" name="Line 293">
                  <a:extLst>
                    <a:ext uri="{FF2B5EF4-FFF2-40B4-BE49-F238E27FC236}">
                      <a16:creationId xmlns:a16="http://schemas.microsoft.com/office/drawing/2014/main" id="{AF7A3FF7-9175-800A-10C4-7069FFB7FB7B}"/>
                    </a:ext>
                  </a:extLst>
                </p:cNvPr>
                <p:cNvSpPr>
                  <a:spLocks noChangeShapeType="1"/>
                </p:cNvSpPr>
                <p:nvPr/>
              </p:nvSpPr>
              <p:spPr bwMode="auto">
                <a:xfrm flipV="1">
                  <a:off x="9949829" y="4779819"/>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47" name="Line 294">
                  <a:extLst>
                    <a:ext uri="{FF2B5EF4-FFF2-40B4-BE49-F238E27FC236}">
                      <a16:creationId xmlns:a16="http://schemas.microsoft.com/office/drawing/2014/main" id="{A4041872-4CEB-9B94-405C-423336F1EC4A}"/>
                    </a:ext>
                  </a:extLst>
                </p:cNvPr>
                <p:cNvSpPr>
                  <a:spLocks noChangeShapeType="1"/>
                </p:cNvSpPr>
                <p:nvPr/>
              </p:nvSpPr>
              <p:spPr bwMode="auto">
                <a:xfrm>
                  <a:off x="9931616" y="4825958"/>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48" name="Line 295">
                  <a:extLst>
                    <a:ext uri="{FF2B5EF4-FFF2-40B4-BE49-F238E27FC236}">
                      <a16:creationId xmlns:a16="http://schemas.microsoft.com/office/drawing/2014/main" id="{276C2BEC-BEA5-CE06-FFBF-B4F5CF5330F3}"/>
                    </a:ext>
                  </a:extLst>
                </p:cNvPr>
                <p:cNvSpPr>
                  <a:spLocks noChangeShapeType="1"/>
                </p:cNvSpPr>
                <p:nvPr/>
              </p:nvSpPr>
              <p:spPr bwMode="auto">
                <a:xfrm flipV="1">
                  <a:off x="9966827" y="4791961"/>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49" name="Line 296">
                  <a:extLst>
                    <a:ext uri="{FF2B5EF4-FFF2-40B4-BE49-F238E27FC236}">
                      <a16:creationId xmlns:a16="http://schemas.microsoft.com/office/drawing/2014/main" id="{F3282287-C0B7-978E-57C9-9CDBD3FBA21F}"/>
                    </a:ext>
                  </a:extLst>
                </p:cNvPr>
                <p:cNvSpPr>
                  <a:spLocks noChangeShapeType="1"/>
                </p:cNvSpPr>
                <p:nvPr/>
              </p:nvSpPr>
              <p:spPr bwMode="auto">
                <a:xfrm>
                  <a:off x="9949829" y="4853883"/>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50" name="Line 297">
                  <a:extLst>
                    <a:ext uri="{FF2B5EF4-FFF2-40B4-BE49-F238E27FC236}">
                      <a16:creationId xmlns:a16="http://schemas.microsoft.com/office/drawing/2014/main" id="{A3FCA92F-F2E7-48FA-8203-AAB9B29AC8D8}"/>
                    </a:ext>
                  </a:extLst>
                </p:cNvPr>
                <p:cNvSpPr>
                  <a:spLocks noChangeShapeType="1"/>
                </p:cNvSpPr>
                <p:nvPr/>
              </p:nvSpPr>
              <p:spPr bwMode="auto">
                <a:xfrm flipV="1">
                  <a:off x="9983825" y="4819887"/>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51" name="Line 298">
                  <a:extLst>
                    <a:ext uri="{FF2B5EF4-FFF2-40B4-BE49-F238E27FC236}">
                      <a16:creationId xmlns:a16="http://schemas.microsoft.com/office/drawing/2014/main" id="{F235F0A3-C442-E011-4140-CAC9BFE97123}"/>
                    </a:ext>
                  </a:extLst>
                </p:cNvPr>
                <p:cNvSpPr>
                  <a:spLocks noChangeShapeType="1"/>
                </p:cNvSpPr>
                <p:nvPr/>
              </p:nvSpPr>
              <p:spPr bwMode="auto">
                <a:xfrm>
                  <a:off x="9977754" y="4853883"/>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52" name="Line 299">
                  <a:extLst>
                    <a:ext uri="{FF2B5EF4-FFF2-40B4-BE49-F238E27FC236}">
                      <a16:creationId xmlns:a16="http://schemas.microsoft.com/office/drawing/2014/main" id="{96FE36C5-B75F-691D-0CA3-4913E5028F93}"/>
                    </a:ext>
                  </a:extLst>
                </p:cNvPr>
                <p:cNvSpPr>
                  <a:spLocks noChangeShapeType="1"/>
                </p:cNvSpPr>
                <p:nvPr/>
              </p:nvSpPr>
              <p:spPr bwMode="auto">
                <a:xfrm flipV="1">
                  <a:off x="10011751" y="4819887"/>
                  <a:ext cx="0" cy="69207"/>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53" name="Line 300">
                  <a:extLst>
                    <a:ext uri="{FF2B5EF4-FFF2-40B4-BE49-F238E27FC236}">
                      <a16:creationId xmlns:a16="http://schemas.microsoft.com/office/drawing/2014/main" id="{B28CF2E4-91D9-7380-F755-D72EFED34E54}"/>
                    </a:ext>
                  </a:extLst>
                </p:cNvPr>
                <p:cNvSpPr>
                  <a:spLocks noChangeShapeType="1"/>
                </p:cNvSpPr>
                <p:nvPr/>
              </p:nvSpPr>
              <p:spPr bwMode="auto">
                <a:xfrm>
                  <a:off x="10000824" y="4883023"/>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54" name="Line 301">
                  <a:extLst>
                    <a:ext uri="{FF2B5EF4-FFF2-40B4-BE49-F238E27FC236}">
                      <a16:creationId xmlns:a16="http://schemas.microsoft.com/office/drawing/2014/main" id="{EA58C29D-782C-0659-7046-61CFDD641769}"/>
                    </a:ext>
                  </a:extLst>
                </p:cNvPr>
                <p:cNvSpPr>
                  <a:spLocks noChangeShapeType="1"/>
                </p:cNvSpPr>
                <p:nvPr/>
              </p:nvSpPr>
              <p:spPr bwMode="auto">
                <a:xfrm flipV="1">
                  <a:off x="10034820" y="4849027"/>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55" name="Line 302">
                  <a:extLst>
                    <a:ext uri="{FF2B5EF4-FFF2-40B4-BE49-F238E27FC236}">
                      <a16:creationId xmlns:a16="http://schemas.microsoft.com/office/drawing/2014/main" id="{712010A2-BA64-C384-BEC9-D5994F8AD6F7}"/>
                    </a:ext>
                  </a:extLst>
                </p:cNvPr>
                <p:cNvSpPr>
                  <a:spLocks noChangeShapeType="1"/>
                </p:cNvSpPr>
                <p:nvPr/>
              </p:nvSpPr>
              <p:spPr bwMode="auto">
                <a:xfrm>
                  <a:off x="10034820" y="4900022"/>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785" name="グループ化 1784">
                <a:extLst>
                  <a:ext uri="{FF2B5EF4-FFF2-40B4-BE49-F238E27FC236}">
                    <a16:creationId xmlns:a16="http://schemas.microsoft.com/office/drawing/2014/main" id="{F49FE769-48B7-8905-9BBC-81F5CAD6202A}"/>
                  </a:ext>
                </a:extLst>
              </p:cNvPr>
              <p:cNvGrpSpPr/>
              <p:nvPr/>
            </p:nvGrpSpPr>
            <p:grpSpPr>
              <a:xfrm>
                <a:off x="8444669" y="3756589"/>
                <a:ext cx="2967015" cy="2734102"/>
                <a:chOff x="8444669" y="3756589"/>
                <a:chExt cx="2967015" cy="2734102"/>
              </a:xfrm>
            </p:grpSpPr>
            <p:sp>
              <p:nvSpPr>
                <p:cNvPr id="1786" name="Line 304">
                  <a:extLst>
                    <a:ext uri="{FF2B5EF4-FFF2-40B4-BE49-F238E27FC236}">
                      <a16:creationId xmlns:a16="http://schemas.microsoft.com/office/drawing/2014/main" id="{9BFDCC6A-D321-05C9-B24B-5184E157C47F}"/>
                    </a:ext>
                  </a:extLst>
                </p:cNvPr>
                <p:cNvSpPr>
                  <a:spLocks noChangeShapeType="1"/>
                </p:cNvSpPr>
                <p:nvPr/>
              </p:nvSpPr>
              <p:spPr bwMode="auto">
                <a:xfrm flipV="1">
                  <a:off x="10068817" y="4859954"/>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87" name="Line 305">
                  <a:extLst>
                    <a:ext uri="{FF2B5EF4-FFF2-40B4-BE49-F238E27FC236}">
                      <a16:creationId xmlns:a16="http://schemas.microsoft.com/office/drawing/2014/main" id="{C7B1DBD0-7B59-BFA5-7CD2-C171D7BCCE76}"/>
                    </a:ext>
                  </a:extLst>
                </p:cNvPr>
                <p:cNvSpPr>
                  <a:spLocks noChangeShapeType="1"/>
                </p:cNvSpPr>
                <p:nvPr/>
              </p:nvSpPr>
              <p:spPr bwMode="auto">
                <a:xfrm>
                  <a:off x="10085815" y="4900021"/>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88" name="Line 306">
                  <a:extLst>
                    <a:ext uri="{FF2B5EF4-FFF2-40B4-BE49-F238E27FC236}">
                      <a16:creationId xmlns:a16="http://schemas.microsoft.com/office/drawing/2014/main" id="{B84A21DD-FC32-51D3-21FF-C4B6DE59F4A6}"/>
                    </a:ext>
                  </a:extLst>
                </p:cNvPr>
                <p:cNvSpPr>
                  <a:spLocks noChangeShapeType="1"/>
                </p:cNvSpPr>
                <p:nvPr/>
              </p:nvSpPr>
              <p:spPr bwMode="auto">
                <a:xfrm flipV="1">
                  <a:off x="10125883" y="4859954"/>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89" name="Line 307">
                  <a:extLst>
                    <a:ext uri="{FF2B5EF4-FFF2-40B4-BE49-F238E27FC236}">
                      <a16:creationId xmlns:a16="http://schemas.microsoft.com/office/drawing/2014/main" id="{661BD59A-05AE-2FA5-5D00-21D63A0F7C90}"/>
                    </a:ext>
                  </a:extLst>
                </p:cNvPr>
                <p:cNvSpPr>
                  <a:spLocks noChangeShapeType="1"/>
                </p:cNvSpPr>
                <p:nvPr/>
              </p:nvSpPr>
              <p:spPr bwMode="auto">
                <a:xfrm>
                  <a:off x="10108884" y="491094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90" name="Line 308">
                  <a:extLst>
                    <a:ext uri="{FF2B5EF4-FFF2-40B4-BE49-F238E27FC236}">
                      <a16:creationId xmlns:a16="http://schemas.microsoft.com/office/drawing/2014/main" id="{C62C447C-0244-9DA2-DE17-032BB59D1FCD}"/>
                    </a:ext>
                  </a:extLst>
                </p:cNvPr>
                <p:cNvSpPr>
                  <a:spLocks noChangeShapeType="1"/>
                </p:cNvSpPr>
                <p:nvPr/>
              </p:nvSpPr>
              <p:spPr bwMode="auto">
                <a:xfrm flipV="1">
                  <a:off x="10148952" y="487695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91" name="Line 309">
                  <a:extLst>
                    <a:ext uri="{FF2B5EF4-FFF2-40B4-BE49-F238E27FC236}">
                      <a16:creationId xmlns:a16="http://schemas.microsoft.com/office/drawing/2014/main" id="{FC8280D0-9055-A471-0C3B-D120C3A41F87}"/>
                    </a:ext>
                  </a:extLst>
                </p:cNvPr>
                <p:cNvSpPr>
                  <a:spLocks noChangeShapeType="1"/>
                </p:cNvSpPr>
                <p:nvPr/>
              </p:nvSpPr>
              <p:spPr bwMode="auto">
                <a:xfrm>
                  <a:off x="10189019" y="4929161"/>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92" name="Line 310">
                  <a:extLst>
                    <a:ext uri="{FF2B5EF4-FFF2-40B4-BE49-F238E27FC236}">
                      <a16:creationId xmlns:a16="http://schemas.microsoft.com/office/drawing/2014/main" id="{8C1435F0-FB24-89B8-6B07-949615C826E5}"/>
                    </a:ext>
                  </a:extLst>
                </p:cNvPr>
                <p:cNvSpPr>
                  <a:spLocks noChangeShapeType="1"/>
                </p:cNvSpPr>
                <p:nvPr/>
              </p:nvSpPr>
              <p:spPr bwMode="auto">
                <a:xfrm flipV="1">
                  <a:off x="10223016" y="4893951"/>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93" name="Line 311">
                  <a:extLst>
                    <a:ext uri="{FF2B5EF4-FFF2-40B4-BE49-F238E27FC236}">
                      <a16:creationId xmlns:a16="http://schemas.microsoft.com/office/drawing/2014/main" id="{6EB46DBB-4AF9-46EF-4FC5-81124881E5A0}"/>
                    </a:ext>
                  </a:extLst>
                </p:cNvPr>
                <p:cNvSpPr>
                  <a:spLocks noChangeShapeType="1"/>
                </p:cNvSpPr>
                <p:nvPr/>
              </p:nvSpPr>
              <p:spPr bwMode="auto">
                <a:xfrm>
                  <a:off x="10395427" y="4929161"/>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94" name="Line 312">
                  <a:extLst>
                    <a:ext uri="{FF2B5EF4-FFF2-40B4-BE49-F238E27FC236}">
                      <a16:creationId xmlns:a16="http://schemas.microsoft.com/office/drawing/2014/main" id="{DEAA78D7-429C-31F5-70B6-0F202AD569B8}"/>
                    </a:ext>
                  </a:extLst>
                </p:cNvPr>
                <p:cNvSpPr>
                  <a:spLocks noChangeShapeType="1"/>
                </p:cNvSpPr>
                <p:nvPr/>
              </p:nvSpPr>
              <p:spPr bwMode="auto">
                <a:xfrm flipV="1">
                  <a:off x="10429424" y="4893951"/>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95" name="Line 313">
                  <a:extLst>
                    <a:ext uri="{FF2B5EF4-FFF2-40B4-BE49-F238E27FC236}">
                      <a16:creationId xmlns:a16="http://schemas.microsoft.com/office/drawing/2014/main" id="{4B4F90AC-F8CB-369A-46B0-E4E5FB9026C7}"/>
                    </a:ext>
                  </a:extLst>
                </p:cNvPr>
                <p:cNvSpPr>
                  <a:spLocks noChangeShapeType="1"/>
                </p:cNvSpPr>
                <p:nvPr/>
              </p:nvSpPr>
              <p:spPr bwMode="auto">
                <a:xfrm>
                  <a:off x="10406355" y="4929161"/>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96" name="Line 314">
                  <a:extLst>
                    <a:ext uri="{FF2B5EF4-FFF2-40B4-BE49-F238E27FC236}">
                      <a16:creationId xmlns:a16="http://schemas.microsoft.com/office/drawing/2014/main" id="{1930ADAD-3B7F-7D0D-2C80-1346897E59B1}"/>
                    </a:ext>
                  </a:extLst>
                </p:cNvPr>
                <p:cNvSpPr>
                  <a:spLocks noChangeShapeType="1"/>
                </p:cNvSpPr>
                <p:nvPr/>
              </p:nvSpPr>
              <p:spPr bwMode="auto">
                <a:xfrm flipV="1">
                  <a:off x="10440351" y="4893951"/>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97" name="Line 315">
                  <a:extLst>
                    <a:ext uri="{FF2B5EF4-FFF2-40B4-BE49-F238E27FC236}">
                      <a16:creationId xmlns:a16="http://schemas.microsoft.com/office/drawing/2014/main" id="{953B9B45-0D4D-0B48-2B96-F2BB69EB1A62}"/>
                    </a:ext>
                  </a:extLst>
                </p:cNvPr>
                <p:cNvSpPr>
                  <a:spLocks noChangeShapeType="1"/>
                </p:cNvSpPr>
                <p:nvPr/>
              </p:nvSpPr>
              <p:spPr bwMode="auto">
                <a:xfrm>
                  <a:off x="10486490" y="4946160"/>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98" name="Line 316">
                  <a:extLst>
                    <a:ext uri="{FF2B5EF4-FFF2-40B4-BE49-F238E27FC236}">
                      <a16:creationId xmlns:a16="http://schemas.microsoft.com/office/drawing/2014/main" id="{575986FE-CFB9-C934-953F-5D8690C992E5}"/>
                    </a:ext>
                  </a:extLst>
                </p:cNvPr>
                <p:cNvSpPr>
                  <a:spLocks noChangeShapeType="1"/>
                </p:cNvSpPr>
                <p:nvPr/>
              </p:nvSpPr>
              <p:spPr bwMode="auto">
                <a:xfrm flipV="1">
                  <a:off x="10520486" y="4910949"/>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99" name="Line 317">
                  <a:extLst>
                    <a:ext uri="{FF2B5EF4-FFF2-40B4-BE49-F238E27FC236}">
                      <a16:creationId xmlns:a16="http://schemas.microsoft.com/office/drawing/2014/main" id="{43458636-8635-8F0C-AC11-FE8C4D6CCF94}"/>
                    </a:ext>
                  </a:extLst>
                </p:cNvPr>
                <p:cNvSpPr>
                  <a:spLocks noChangeShapeType="1"/>
                </p:cNvSpPr>
                <p:nvPr/>
              </p:nvSpPr>
              <p:spPr bwMode="auto">
                <a:xfrm>
                  <a:off x="10492561" y="4946160"/>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00" name="Line 318">
                  <a:extLst>
                    <a:ext uri="{FF2B5EF4-FFF2-40B4-BE49-F238E27FC236}">
                      <a16:creationId xmlns:a16="http://schemas.microsoft.com/office/drawing/2014/main" id="{CE7B0F45-18C9-730C-F3DC-E231169722DF}"/>
                    </a:ext>
                  </a:extLst>
                </p:cNvPr>
                <p:cNvSpPr>
                  <a:spLocks noChangeShapeType="1"/>
                </p:cNvSpPr>
                <p:nvPr/>
              </p:nvSpPr>
              <p:spPr bwMode="auto">
                <a:xfrm flipV="1">
                  <a:off x="10532628" y="4910949"/>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01" name="Line 319">
                  <a:extLst>
                    <a:ext uri="{FF2B5EF4-FFF2-40B4-BE49-F238E27FC236}">
                      <a16:creationId xmlns:a16="http://schemas.microsoft.com/office/drawing/2014/main" id="{9A58803B-2061-CF1D-FBE6-D7D9F303C1F4}"/>
                    </a:ext>
                  </a:extLst>
                </p:cNvPr>
                <p:cNvSpPr>
                  <a:spLocks noChangeShapeType="1"/>
                </p:cNvSpPr>
                <p:nvPr/>
              </p:nvSpPr>
              <p:spPr bwMode="auto">
                <a:xfrm>
                  <a:off x="10514415" y="4946160"/>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02" name="Line 320">
                  <a:extLst>
                    <a:ext uri="{FF2B5EF4-FFF2-40B4-BE49-F238E27FC236}">
                      <a16:creationId xmlns:a16="http://schemas.microsoft.com/office/drawing/2014/main" id="{22D7528D-2CF0-B969-04CB-B52540302C5D}"/>
                    </a:ext>
                  </a:extLst>
                </p:cNvPr>
                <p:cNvSpPr>
                  <a:spLocks noChangeShapeType="1"/>
                </p:cNvSpPr>
                <p:nvPr/>
              </p:nvSpPr>
              <p:spPr bwMode="auto">
                <a:xfrm flipV="1">
                  <a:off x="10549626" y="4910949"/>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03" name="Line 321">
                  <a:extLst>
                    <a:ext uri="{FF2B5EF4-FFF2-40B4-BE49-F238E27FC236}">
                      <a16:creationId xmlns:a16="http://schemas.microsoft.com/office/drawing/2014/main" id="{44A4F087-7912-7097-D897-28B0629E70F0}"/>
                    </a:ext>
                  </a:extLst>
                </p:cNvPr>
                <p:cNvSpPr>
                  <a:spLocks noChangeShapeType="1"/>
                </p:cNvSpPr>
                <p:nvPr/>
              </p:nvSpPr>
              <p:spPr bwMode="auto">
                <a:xfrm>
                  <a:off x="10526557" y="4946160"/>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04" name="Line 322">
                  <a:extLst>
                    <a:ext uri="{FF2B5EF4-FFF2-40B4-BE49-F238E27FC236}">
                      <a16:creationId xmlns:a16="http://schemas.microsoft.com/office/drawing/2014/main" id="{A137C35C-373F-9DA9-5B79-36F17406DEE6}"/>
                    </a:ext>
                  </a:extLst>
                </p:cNvPr>
                <p:cNvSpPr>
                  <a:spLocks noChangeShapeType="1"/>
                </p:cNvSpPr>
                <p:nvPr/>
              </p:nvSpPr>
              <p:spPr bwMode="auto">
                <a:xfrm flipV="1">
                  <a:off x="10566625" y="4910949"/>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05" name="Line 323">
                  <a:extLst>
                    <a:ext uri="{FF2B5EF4-FFF2-40B4-BE49-F238E27FC236}">
                      <a16:creationId xmlns:a16="http://schemas.microsoft.com/office/drawing/2014/main" id="{24A2D593-B03B-27A8-67F9-A679A548734E}"/>
                    </a:ext>
                  </a:extLst>
                </p:cNvPr>
                <p:cNvSpPr>
                  <a:spLocks noChangeShapeType="1"/>
                </p:cNvSpPr>
                <p:nvPr/>
              </p:nvSpPr>
              <p:spPr bwMode="auto">
                <a:xfrm>
                  <a:off x="10549626" y="4946160"/>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06" name="Line 324">
                  <a:extLst>
                    <a:ext uri="{FF2B5EF4-FFF2-40B4-BE49-F238E27FC236}">
                      <a16:creationId xmlns:a16="http://schemas.microsoft.com/office/drawing/2014/main" id="{C18EFF50-D1A9-467A-E602-6B8E8AE10490}"/>
                    </a:ext>
                  </a:extLst>
                </p:cNvPr>
                <p:cNvSpPr>
                  <a:spLocks noChangeShapeType="1"/>
                </p:cNvSpPr>
                <p:nvPr/>
              </p:nvSpPr>
              <p:spPr bwMode="auto">
                <a:xfrm flipV="1">
                  <a:off x="10589694" y="4910949"/>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07" name="Line 325">
                  <a:extLst>
                    <a:ext uri="{FF2B5EF4-FFF2-40B4-BE49-F238E27FC236}">
                      <a16:creationId xmlns:a16="http://schemas.microsoft.com/office/drawing/2014/main" id="{6ED0060E-5801-E8A9-C8CD-E40C9E9A12B6}"/>
                    </a:ext>
                  </a:extLst>
                </p:cNvPr>
                <p:cNvSpPr>
                  <a:spLocks noChangeShapeType="1"/>
                </p:cNvSpPr>
                <p:nvPr/>
              </p:nvSpPr>
              <p:spPr bwMode="auto">
                <a:xfrm>
                  <a:off x="10560554" y="4946160"/>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08" name="Line 326">
                  <a:extLst>
                    <a:ext uri="{FF2B5EF4-FFF2-40B4-BE49-F238E27FC236}">
                      <a16:creationId xmlns:a16="http://schemas.microsoft.com/office/drawing/2014/main" id="{47B4DBD8-0D6D-0618-88A8-6BADDC6DE879}"/>
                    </a:ext>
                  </a:extLst>
                </p:cNvPr>
                <p:cNvSpPr>
                  <a:spLocks noChangeShapeType="1"/>
                </p:cNvSpPr>
                <p:nvPr/>
              </p:nvSpPr>
              <p:spPr bwMode="auto">
                <a:xfrm flipV="1">
                  <a:off x="10594550" y="4910949"/>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09" name="Line 327">
                  <a:extLst>
                    <a:ext uri="{FF2B5EF4-FFF2-40B4-BE49-F238E27FC236}">
                      <a16:creationId xmlns:a16="http://schemas.microsoft.com/office/drawing/2014/main" id="{18C23573-2FCB-99B5-49A7-65C026F146B9}"/>
                    </a:ext>
                  </a:extLst>
                </p:cNvPr>
                <p:cNvSpPr>
                  <a:spLocks noChangeShapeType="1"/>
                </p:cNvSpPr>
                <p:nvPr/>
              </p:nvSpPr>
              <p:spPr bwMode="auto">
                <a:xfrm>
                  <a:off x="10566625" y="4946160"/>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10" name="Line 328">
                  <a:extLst>
                    <a:ext uri="{FF2B5EF4-FFF2-40B4-BE49-F238E27FC236}">
                      <a16:creationId xmlns:a16="http://schemas.microsoft.com/office/drawing/2014/main" id="{68B47B3D-51A4-D066-B4D9-EAF6160E8E47}"/>
                    </a:ext>
                  </a:extLst>
                </p:cNvPr>
                <p:cNvSpPr>
                  <a:spLocks noChangeShapeType="1"/>
                </p:cNvSpPr>
                <p:nvPr/>
              </p:nvSpPr>
              <p:spPr bwMode="auto">
                <a:xfrm flipV="1">
                  <a:off x="10600621" y="4910949"/>
                  <a:ext cx="0" cy="75278"/>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11" name="Line 329">
                  <a:extLst>
                    <a:ext uri="{FF2B5EF4-FFF2-40B4-BE49-F238E27FC236}">
                      <a16:creationId xmlns:a16="http://schemas.microsoft.com/office/drawing/2014/main" id="{171DD523-C16A-7C96-CB73-0654F3BC0FEC}"/>
                    </a:ext>
                  </a:extLst>
                </p:cNvPr>
                <p:cNvSpPr>
                  <a:spLocks noChangeShapeType="1"/>
                </p:cNvSpPr>
                <p:nvPr/>
              </p:nvSpPr>
              <p:spPr bwMode="auto">
                <a:xfrm>
                  <a:off x="10583623" y="497408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12" name="Line 330">
                  <a:extLst>
                    <a:ext uri="{FF2B5EF4-FFF2-40B4-BE49-F238E27FC236}">
                      <a16:creationId xmlns:a16="http://schemas.microsoft.com/office/drawing/2014/main" id="{404775A2-3562-1CDE-8C05-AFBB98D9202F}"/>
                    </a:ext>
                  </a:extLst>
                </p:cNvPr>
                <p:cNvSpPr>
                  <a:spLocks noChangeShapeType="1"/>
                </p:cNvSpPr>
                <p:nvPr/>
              </p:nvSpPr>
              <p:spPr bwMode="auto">
                <a:xfrm flipV="1">
                  <a:off x="10617620" y="4934018"/>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13" name="Line 331">
                  <a:extLst>
                    <a:ext uri="{FF2B5EF4-FFF2-40B4-BE49-F238E27FC236}">
                      <a16:creationId xmlns:a16="http://schemas.microsoft.com/office/drawing/2014/main" id="{61BFDBD0-2A0F-BC68-060D-A6B3353506DA}"/>
                    </a:ext>
                  </a:extLst>
                </p:cNvPr>
                <p:cNvSpPr>
                  <a:spLocks noChangeShapeType="1"/>
                </p:cNvSpPr>
                <p:nvPr/>
              </p:nvSpPr>
              <p:spPr bwMode="auto">
                <a:xfrm>
                  <a:off x="10634618" y="497408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14" name="Line 332">
                  <a:extLst>
                    <a:ext uri="{FF2B5EF4-FFF2-40B4-BE49-F238E27FC236}">
                      <a16:creationId xmlns:a16="http://schemas.microsoft.com/office/drawing/2014/main" id="{4972E01A-A76C-2CBD-EA2F-31A5782E2968}"/>
                    </a:ext>
                  </a:extLst>
                </p:cNvPr>
                <p:cNvSpPr>
                  <a:spLocks noChangeShapeType="1"/>
                </p:cNvSpPr>
                <p:nvPr/>
              </p:nvSpPr>
              <p:spPr bwMode="auto">
                <a:xfrm flipV="1">
                  <a:off x="10668614" y="4934018"/>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15" name="Line 333">
                  <a:extLst>
                    <a:ext uri="{FF2B5EF4-FFF2-40B4-BE49-F238E27FC236}">
                      <a16:creationId xmlns:a16="http://schemas.microsoft.com/office/drawing/2014/main" id="{49573EBC-F361-F2AF-14A0-300ED8D3D479}"/>
                    </a:ext>
                  </a:extLst>
                </p:cNvPr>
                <p:cNvSpPr>
                  <a:spLocks noChangeShapeType="1"/>
                </p:cNvSpPr>
                <p:nvPr/>
              </p:nvSpPr>
              <p:spPr bwMode="auto">
                <a:xfrm>
                  <a:off x="10651616" y="4974086"/>
                  <a:ext cx="75278"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16" name="Line 334">
                  <a:extLst>
                    <a:ext uri="{FF2B5EF4-FFF2-40B4-BE49-F238E27FC236}">
                      <a16:creationId xmlns:a16="http://schemas.microsoft.com/office/drawing/2014/main" id="{C7F46B9B-0FA1-634A-8975-67E8FD26F255}"/>
                    </a:ext>
                  </a:extLst>
                </p:cNvPr>
                <p:cNvSpPr>
                  <a:spLocks noChangeShapeType="1"/>
                </p:cNvSpPr>
                <p:nvPr/>
              </p:nvSpPr>
              <p:spPr bwMode="auto">
                <a:xfrm flipV="1">
                  <a:off x="10686827" y="4934018"/>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17" name="Line 335">
                  <a:extLst>
                    <a:ext uri="{FF2B5EF4-FFF2-40B4-BE49-F238E27FC236}">
                      <a16:creationId xmlns:a16="http://schemas.microsoft.com/office/drawing/2014/main" id="{9189B60E-C9FF-1B49-E696-CF3951BB464A}"/>
                    </a:ext>
                  </a:extLst>
                </p:cNvPr>
                <p:cNvSpPr>
                  <a:spLocks noChangeShapeType="1"/>
                </p:cNvSpPr>
                <p:nvPr/>
              </p:nvSpPr>
              <p:spPr bwMode="auto">
                <a:xfrm>
                  <a:off x="10674685" y="500322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18" name="Line 336">
                  <a:extLst>
                    <a:ext uri="{FF2B5EF4-FFF2-40B4-BE49-F238E27FC236}">
                      <a16:creationId xmlns:a16="http://schemas.microsoft.com/office/drawing/2014/main" id="{05137936-B621-4D88-F929-30F3BA97A445}"/>
                    </a:ext>
                  </a:extLst>
                </p:cNvPr>
                <p:cNvSpPr>
                  <a:spLocks noChangeShapeType="1"/>
                </p:cNvSpPr>
                <p:nvPr/>
              </p:nvSpPr>
              <p:spPr bwMode="auto">
                <a:xfrm flipV="1">
                  <a:off x="10708682" y="4969229"/>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19" name="Line 337">
                  <a:extLst>
                    <a:ext uri="{FF2B5EF4-FFF2-40B4-BE49-F238E27FC236}">
                      <a16:creationId xmlns:a16="http://schemas.microsoft.com/office/drawing/2014/main" id="{CAE88839-02F3-0859-1597-997D6B5C4BDC}"/>
                    </a:ext>
                  </a:extLst>
                </p:cNvPr>
                <p:cNvSpPr>
                  <a:spLocks noChangeShapeType="1"/>
                </p:cNvSpPr>
                <p:nvPr/>
              </p:nvSpPr>
              <p:spPr bwMode="auto">
                <a:xfrm>
                  <a:off x="10731751" y="5037222"/>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20" name="Line 338">
                  <a:extLst>
                    <a:ext uri="{FF2B5EF4-FFF2-40B4-BE49-F238E27FC236}">
                      <a16:creationId xmlns:a16="http://schemas.microsoft.com/office/drawing/2014/main" id="{8968506C-F85E-8D60-A632-ED8D988E1563}"/>
                    </a:ext>
                  </a:extLst>
                </p:cNvPr>
                <p:cNvSpPr>
                  <a:spLocks noChangeShapeType="1"/>
                </p:cNvSpPr>
                <p:nvPr/>
              </p:nvSpPr>
              <p:spPr bwMode="auto">
                <a:xfrm flipV="1">
                  <a:off x="10765748" y="5003226"/>
                  <a:ext cx="0" cy="67993"/>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21" name="Line 339">
                  <a:extLst>
                    <a:ext uri="{FF2B5EF4-FFF2-40B4-BE49-F238E27FC236}">
                      <a16:creationId xmlns:a16="http://schemas.microsoft.com/office/drawing/2014/main" id="{9BE9E13B-370B-548C-117A-DFA79582282A}"/>
                    </a:ext>
                  </a:extLst>
                </p:cNvPr>
                <p:cNvSpPr>
                  <a:spLocks noChangeShapeType="1"/>
                </p:cNvSpPr>
                <p:nvPr/>
              </p:nvSpPr>
              <p:spPr bwMode="auto">
                <a:xfrm>
                  <a:off x="10743893" y="511128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22" name="Line 340">
                  <a:extLst>
                    <a:ext uri="{FF2B5EF4-FFF2-40B4-BE49-F238E27FC236}">
                      <a16:creationId xmlns:a16="http://schemas.microsoft.com/office/drawing/2014/main" id="{586FA437-E551-D285-048D-B94D30DAD028}"/>
                    </a:ext>
                  </a:extLst>
                </p:cNvPr>
                <p:cNvSpPr>
                  <a:spLocks noChangeShapeType="1"/>
                </p:cNvSpPr>
                <p:nvPr/>
              </p:nvSpPr>
              <p:spPr bwMode="auto">
                <a:xfrm flipV="1">
                  <a:off x="10777889" y="5071219"/>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23" name="Line 341">
                  <a:extLst>
                    <a:ext uri="{FF2B5EF4-FFF2-40B4-BE49-F238E27FC236}">
                      <a16:creationId xmlns:a16="http://schemas.microsoft.com/office/drawing/2014/main" id="{AFC3B6C7-DA42-F64F-3A8C-5D861B5C839F}"/>
                    </a:ext>
                  </a:extLst>
                </p:cNvPr>
                <p:cNvSpPr>
                  <a:spLocks noChangeShapeType="1"/>
                </p:cNvSpPr>
                <p:nvPr/>
              </p:nvSpPr>
              <p:spPr bwMode="auto">
                <a:xfrm>
                  <a:off x="10858024" y="511128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24" name="Line 342">
                  <a:extLst>
                    <a:ext uri="{FF2B5EF4-FFF2-40B4-BE49-F238E27FC236}">
                      <a16:creationId xmlns:a16="http://schemas.microsoft.com/office/drawing/2014/main" id="{AA927921-00C9-D5BB-DF0D-F6F7A0C2D433}"/>
                    </a:ext>
                  </a:extLst>
                </p:cNvPr>
                <p:cNvSpPr>
                  <a:spLocks noChangeShapeType="1"/>
                </p:cNvSpPr>
                <p:nvPr/>
              </p:nvSpPr>
              <p:spPr bwMode="auto">
                <a:xfrm flipV="1">
                  <a:off x="10898092" y="5071219"/>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25" name="Line 343">
                  <a:extLst>
                    <a:ext uri="{FF2B5EF4-FFF2-40B4-BE49-F238E27FC236}">
                      <a16:creationId xmlns:a16="http://schemas.microsoft.com/office/drawing/2014/main" id="{770EAB5D-CE58-6FD2-B46F-E37B1B6DE7E5}"/>
                    </a:ext>
                  </a:extLst>
                </p:cNvPr>
                <p:cNvSpPr>
                  <a:spLocks noChangeShapeType="1"/>
                </p:cNvSpPr>
                <p:nvPr/>
              </p:nvSpPr>
              <p:spPr bwMode="auto">
                <a:xfrm>
                  <a:off x="10868952" y="5111286"/>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26" name="Line 344">
                  <a:extLst>
                    <a:ext uri="{FF2B5EF4-FFF2-40B4-BE49-F238E27FC236}">
                      <a16:creationId xmlns:a16="http://schemas.microsoft.com/office/drawing/2014/main" id="{61D19980-C20B-9A90-AAAA-F36D3C73AC99}"/>
                    </a:ext>
                  </a:extLst>
                </p:cNvPr>
                <p:cNvSpPr>
                  <a:spLocks noChangeShapeType="1"/>
                </p:cNvSpPr>
                <p:nvPr/>
              </p:nvSpPr>
              <p:spPr bwMode="auto">
                <a:xfrm flipV="1">
                  <a:off x="10909019" y="5071219"/>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27" name="Line 345">
                  <a:extLst>
                    <a:ext uri="{FF2B5EF4-FFF2-40B4-BE49-F238E27FC236}">
                      <a16:creationId xmlns:a16="http://schemas.microsoft.com/office/drawing/2014/main" id="{1FCAC03A-CC19-8C15-BBC0-797FB912721C}"/>
                    </a:ext>
                  </a:extLst>
                </p:cNvPr>
                <p:cNvSpPr>
                  <a:spLocks noChangeShapeType="1"/>
                </p:cNvSpPr>
                <p:nvPr/>
              </p:nvSpPr>
              <p:spPr bwMode="auto">
                <a:xfrm>
                  <a:off x="10921161" y="5111286"/>
                  <a:ext cx="67993"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28" name="Line 346">
                  <a:extLst>
                    <a:ext uri="{FF2B5EF4-FFF2-40B4-BE49-F238E27FC236}">
                      <a16:creationId xmlns:a16="http://schemas.microsoft.com/office/drawing/2014/main" id="{0086B6DE-09A8-4F71-6779-AAAB46189A14}"/>
                    </a:ext>
                  </a:extLst>
                </p:cNvPr>
                <p:cNvSpPr>
                  <a:spLocks noChangeShapeType="1"/>
                </p:cNvSpPr>
                <p:nvPr/>
              </p:nvSpPr>
              <p:spPr bwMode="auto">
                <a:xfrm flipV="1">
                  <a:off x="10955158" y="5071219"/>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29" name="Line 347">
                  <a:extLst>
                    <a:ext uri="{FF2B5EF4-FFF2-40B4-BE49-F238E27FC236}">
                      <a16:creationId xmlns:a16="http://schemas.microsoft.com/office/drawing/2014/main" id="{69294B9A-632A-5914-6754-FDB65C7E6FCD}"/>
                    </a:ext>
                  </a:extLst>
                </p:cNvPr>
                <p:cNvSpPr>
                  <a:spLocks noChangeShapeType="1"/>
                </p:cNvSpPr>
                <p:nvPr/>
              </p:nvSpPr>
              <p:spPr bwMode="auto">
                <a:xfrm>
                  <a:off x="10949087" y="5111286"/>
                  <a:ext cx="69207"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30" name="Line 348">
                  <a:extLst>
                    <a:ext uri="{FF2B5EF4-FFF2-40B4-BE49-F238E27FC236}">
                      <a16:creationId xmlns:a16="http://schemas.microsoft.com/office/drawing/2014/main" id="{F503AFE1-8492-1F85-3378-86D8D84BB642}"/>
                    </a:ext>
                  </a:extLst>
                </p:cNvPr>
                <p:cNvSpPr>
                  <a:spLocks noChangeShapeType="1"/>
                </p:cNvSpPr>
                <p:nvPr/>
              </p:nvSpPr>
              <p:spPr bwMode="auto">
                <a:xfrm flipV="1">
                  <a:off x="10983083" y="5071219"/>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31" name="Line 349">
                  <a:extLst>
                    <a:ext uri="{FF2B5EF4-FFF2-40B4-BE49-F238E27FC236}">
                      <a16:creationId xmlns:a16="http://schemas.microsoft.com/office/drawing/2014/main" id="{862FFE3F-7097-575C-8FDC-DCED04506A52}"/>
                    </a:ext>
                  </a:extLst>
                </p:cNvPr>
                <p:cNvSpPr>
                  <a:spLocks noChangeShapeType="1"/>
                </p:cNvSpPr>
                <p:nvPr/>
              </p:nvSpPr>
              <p:spPr bwMode="auto">
                <a:xfrm>
                  <a:off x="11309694" y="520841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32" name="Line 350">
                  <a:extLst>
                    <a:ext uri="{FF2B5EF4-FFF2-40B4-BE49-F238E27FC236}">
                      <a16:creationId xmlns:a16="http://schemas.microsoft.com/office/drawing/2014/main" id="{158320CF-D3FA-C147-A135-F31D55FD8939}"/>
                    </a:ext>
                  </a:extLst>
                </p:cNvPr>
                <p:cNvSpPr>
                  <a:spLocks noChangeShapeType="1"/>
                </p:cNvSpPr>
                <p:nvPr/>
              </p:nvSpPr>
              <p:spPr bwMode="auto">
                <a:xfrm flipV="1">
                  <a:off x="11348547" y="516835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33" name="Line 351">
                  <a:extLst>
                    <a:ext uri="{FF2B5EF4-FFF2-40B4-BE49-F238E27FC236}">
                      <a16:creationId xmlns:a16="http://schemas.microsoft.com/office/drawing/2014/main" id="{CBF6F4B2-8DD7-D133-016D-33F5E251967F}"/>
                    </a:ext>
                  </a:extLst>
                </p:cNvPr>
                <p:cNvSpPr>
                  <a:spLocks noChangeShapeType="1"/>
                </p:cNvSpPr>
                <p:nvPr/>
              </p:nvSpPr>
              <p:spPr bwMode="auto">
                <a:xfrm>
                  <a:off x="11314550" y="5208419"/>
                  <a:ext cx="7406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34" name="Line 352">
                  <a:extLst>
                    <a:ext uri="{FF2B5EF4-FFF2-40B4-BE49-F238E27FC236}">
                      <a16:creationId xmlns:a16="http://schemas.microsoft.com/office/drawing/2014/main" id="{BCBA8E43-D7D1-4944-9912-CA471914E8C7}"/>
                    </a:ext>
                  </a:extLst>
                </p:cNvPr>
                <p:cNvSpPr>
                  <a:spLocks noChangeShapeType="1"/>
                </p:cNvSpPr>
                <p:nvPr/>
              </p:nvSpPr>
              <p:spPr bwMode="auto">
                <a:xfrm flipV="1">
                  <a:off x="11354618" y="5168352"/>
                  <a:ext cx="0" cy="74064"/>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35" name="Rectangle 353">
                  <a:extLst>
                    <a:ext uri="{FF2B5EF4-FFF2-40B4-BE49-F238E27FC236}">
                      <a16:creationId xmlns:a16="http://schemas.microsoft.com/office/drawing/2014/main" id="{5D6FBC2A-1BF0-D549-6377-CF4C9FE46637}"/>
                    </a:ext>
                  </a:extLst>
                </p:cNvPr>
                <p:cNvSpPr>
                  <a:spLocks noChangeArrowheads="1"/>
                </p:cNvSpPr>
                <p:nvPr/>
              </p:nvSpPr>
              <p:spPr bwMode="auto">
                <a:xfrm>
                  <a:off x="9061060" y="6168824"/>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97</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36" name="Rectangle 354">
                  <a:extLst>
                    <a:ext uri="{FF2B5EF4-FFF2-40B4-BE49-F238E27FC236}">
                      <a16:creationId xmlns:a16="http://schemas.microsoft.com/office/drawing/2014/main" id="{1DF532F6-6B78-469F-E067-0D42BC277BF6}"/>
                    </a:ext>
                  </a:extLst>
                </p:cNvPr>
                <p:cNvSpPr>
                  <a:spLocks noChangeArrowheads="1"/>
                </p:cNvSpPr>
                <p:nvPr/>
              </p:nvSpPr>
              <p:spPr bwMode="auto">
                <a:xfrm>
                  <a:off x="9432594" y="6168824"/>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46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37" name="Rectangle 355">
                  <a:extLst>
                    <a:ext uri="{FF2B5EF4-FFF2-40B4-BE49-F238E27FC236}">
                      <a16:creationId xmlns:a16="http://schemas.microsoft.com/office/drawing/2014/main" id="{065374F8-E62E-F7DF-C271-AF483D2A8707}"/>
                    </a:ext>
                  </a:extLst>
                </p:cNvPr>
                <p:cNvSpPr>
                  <a:spLocks noChangeArrowheads="1"/>
                </p:cNvSpPr>
                <p:nvPr/>
              </p:nvSpPr>
              <p:spPr bwMode="auto">
                <a:xfrm>
                  <a:off x="9798058" y="6168824"/>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dirty="0">
                      <a:ln>
                        <a:noFill/>
                      </a:ln>
                      <a:solidFill>
                        <a:srgbClr val="000000"/>
                      </a:solidFill>
                      <a:effectLst/>
                      <a:latin typeface="Arial" panose="020B0604020202020204" pitchFamily="34" charset="0"/>
                    </a:rPr>
                    <a:t>23</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838" name="Rectangle 356">
                  <a:extLst>
                    <a:ext uri="{FF2B5EF4-FFF2-40B4-BE49-F238E27FC236}">
                      <a16:creationId xmlns:a16="http://schemas.microsoft.com/office/drawing/2014/main" id="{CE2483E5-002A-833D-7675-A48975D46117}"/>
                    </a:ext>
                  </a:extLst>
                </p:cNvPr>
                <p:cNvSpPr>
                  <a:spLocks noChangeArrowheads="1"/>
                </p:cNvSpPr>
                <p:nvPr/>
              </p:nvSpPr>
              <p:spPr bwMode="auto">
                <a:xfrm>
                  <a:off x="10163522" y="6168824"/>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39" name="Rectangle 357">
                  <a:extLst>
                    <a:ext uri="{FF2B5EF4-FFF2-40B4-BE49-F238E27FC236}">
                      <a16:creationId xmlns:a16="http://schemas.microsoft.com/office/drawing/2014/main" id="{9FDC4310-5ACE-C413-CF6E-D550DA754B0F}"/>
                    </a:ext>
                  </a:extLst>
                </p:cNvPr>
                <p:cNvSpPr>
                  <a:spLocks noChangeArrowheads="1"/>
                </p:cNvSpPr>
                <p:nvPr/>
              </p:nvSpPr>
              <p:spPr bwMode="auto">
                <a:xfrm>
                  <a:off x="10560554" y="6168824"/>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40" name="Rectangle 358">
                  <a:extLst>
                    <a:ext uri="{FF2B5EF4-FFF2-40B4-BE49-F238E27FC236}">
                      <a16:creationId xmlns:a16="http://schemas.microsoft.com/office/drawing/2014/main" id="{A3AFE82A-43F2-A425-1209-E36DC640DA5C}"/>
                    </a:ext>
                  </a:extLst>
                </p:cNvPr>
                <p:cNvSpPr>
                  <a:spLocks noChangeArrowheads="1"/>
                </p:cNvSpPr>
                <p:nvPr/>
              </p:nvSpPr>
              <p:spPr bwMode="auto">
                <a:xfrm>
                  <a:off x="10926018" y="6168824"/>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41" name="Rectangle 359">
                  <a:extLst>
                    <a:ext uri="{FF2B5EF4-FFF2-40B4-BE49-F238E27FC236}">
                      <a16:creationId xmlns:a16="http://schemas.microsoft.com/office/drawing/2014/main" id="{202809A4-4BFD-A26E-B1D8-AE7A9BD10C58}"/>
                    </a:ext>
                  </a:extLst>
                </p:cNvPr>
                <p:cNvSpPr>
                  <a:spLocks noChangeArrowheads="1"/>
                </p:cNvSpPr>
                <p:nvPr/>
              </p:nvSpPr>
              <p:spPr bwMode="auto">
                <a:xfrm>
                  <a:off x="11297552" y="6168824"/>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0</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42" name="Rectangle 360">
                  <a:extLst>
                    <a:ext uri="{FF2B5EF4-FFF2-40B4-BE49-F238E27FC236}">
                      <a16:creationId xmlns:a16="http://schemas.microsoft.com/office/drawing/2014/main" id="{A9D60FBB-6326-3854-B647-5318AB57F26F}"/>
                    </a:ext>
                  </a:extLst>
                </p:cNvPr>
                <p:cNvSpPr>
                  <a:spLocks noChangeArrowheads="1"/>
                </p:cNvSpPr>
                <p:nvPr/>
              </p:nvSpPr>
              <p:spPr bwMode="auto">
                <a:xfrm>
                  <a:off x="9029491" y="6306025"/>
                  <a:ext cx="24040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234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43" name="Rectangle 361">
                  <a:extLst>
                    <a:ext uri="{FF2B5EF4-FFF2-40B4-BE49-F238E27FC236}">
                      <a16:creationId xmlns:a16="http://schemas.microsoft.com/office/drawing/2014/main" id="{D3B746C7-1D95-2795-C05E-796A4727D6FC}"/>
                    </a:ext>
                  </a:extLst>
                </p:cNvPr>
                <p:cNvSpPr>
                  <a:spLocks noChangeArrowheads="1"/>
                </p:cNvSpPr>
                <p:nvPr/>
              </p:nvSpPr>
              <p:spPr bwMode="auto">
                <a:xfrm>
                  <a:off x="9401026" y="6306025"/>
                  <a:ext cx="240405"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106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44" name="Rectangle 362">
                  <a:extLst>
                    <a:ext uri="{FF2B5EF4-FFF2-40B4-BE49-F238E27FC236}">
                      <a16:creationId xmlns:a16="http://schemas.microsoft.com/office/drawing/2014/main" id="{A0756327-F58C-F5EA-3A94-528072DB3310}"/>
                    </a:ext>
                  </a:extLst>
                </p:cNvPr>
                <p:cNvSpPr>
                  <a:spLocks noChangeArrowheads="1"/>
                </p:cNvSpPr>
                <p:nvPr/>
              </p:nvSpPr>
              <p:spPr bwMode="auto">
                <a:xfrm>
                  <a:off x="9798058" y="6306025"/>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53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45" name="Rectangle 363">
                  <a:extLst>
                    <a:ext uri="{FF2B5EF4-FFF2-40B4-BE49-F238E27FC236}">
                      <a16:creationId xmlns:a16="http://schemas.microsoft.com/office/drawing/2014/main" id="{AF032521-A1A1-2DA5-77C2-2F8D477168F7}"/>
                    </a:ext>
                  </a:extLst>
                </p:cNvPr>
                <p:cNvSpPr>
                  <a:spLocks noChangeArrowheads="1"/>
                </p:cNvSpPr>
                <p:nvPr/>
              </p:nvSpPr>
              <p:spPr bwMode="auto">
                <a:xfrm>
                  <a:off x="10163522" y="6306025"/>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28</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46" name="Rectangle 364">
                  <a:extLst>
                    <a:ext uri="{FF2B5EF4-FFF2-40B4-BE49-F238E27FC236}">
                      <a16:creationId xmlns:a16="http://schemas.microsoft.com/office/drawing/2014/main" id="{C08B2AFF-B8C2-0DE1-5BC9-52F65DBE4180}"/>
                    </a:ext>
                  </a:extLst>
                </p:cNvPr>
                <p:cNvSpPr>
                  <a:spLocks noChangeArrowheads="1"/>
                </p:cNvSpPr>
                <p:nvPr/>
              </p:nvSpPr>
              <p:spPr bwMode="auto">
                <a:xfrm>
                  <a:off x="10528985" y="6306025"/>
                  <a:ext cx="177268"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17</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47" name="Rectangle 365">
                  <a:extLst>
                    <a:ext uri="{FF2B5EF4-FFF2-40B4-BE49-F238E27FC236}">
                      <a16:creationId xmlns:a16="http://schemas.microsoft.com/office/drawing/2014/main" id="{554DF0B7-3ADD-8388-1581-4FDE76059DBB}"/>
                    </a:ext>
                  </a:extLst>
                </p:cNvPr>
                <p:cNvSpPr>
                  <a:spLocks noChangeArrowheads="1"/>
                </p:cNvSpPr>
                <p:nvPr/>
              </p:nvSpPr>
              <p:spPr bwMode="auto">
                <a:xfrm>
                  <a:off x="10926018" y="6306025"/>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48" name="Rectangle 366">
                  <a:extLst>
                    <a:ext uri="{FF2B5EF4-FFF2-40B4-BE49-F238E27FC236}">
                      <a16:creationId xmlns:a16="http://schemas.microsoft.com/office/drawing/2014/main" id="{62547222-34B4-C5FB-5AA5-A5C99FC43B28}"/>
                    </a:ext>
                  </a:extLst>
                </p:cNvPr>
                <p:cNvSpPr>
                  <a:spLocks noChangeArrowheads="1"/>
                </p:cNvSpPr>
                <p:nvPr/>
              </p:nvSpPr>
              <p:spPr bwMode="auto">
                <a:xfrm>
                  <a:off x="11297552" y="6306025"/>
                  <a:ext cx="114132"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49" name="Rectangle 367">
                  <a:extLst>
                    <a:ext uri="{FF2B5EF4-FFF2-40B4-BE49-F238E27FC236}">
                      <a16:creationId xmlns:a16="http://schemas.microsoft.com/office/drawing/2014/main" id="{EFE11F4A-6C52-FF29-FBD3-B900B06E65AB}"/>
                    </a:ext>
                  </a:extLst>
                </p:cNvPr>
                <p:cNvSpPr>
                  <a:spLocks noChangeArrowheads="1"/>
                </p:cNvSpPr>
                <p:nvPr/>
              </p:nvSpPr>
              <p:spPr bwMode="auto">
                <a:xfrm>
                  <a:off x="8444669" y="6168824"/>
                  <a:ext cx="5626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dirty="0">
                      <a:solidFill>
                        <a:srgbClr val="000000"/>
                      </a:solidFill>
                    </a:rPr>
                    <a:t>No 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850" name="Rectangle 368">
                  <a:extLst>
                    <a:ext uri="{FF2B5EF4-FFF2-40B4-BE49-F238E27FC236}">
                      <a16:creationId xmlns:a16="http://schemas.microsoft.com/office/drawing/2014/main" id="{AABE6FF0-12B1-192E-857B-F883F31D4322}"/>
                    </a:ext>
                  </a:extLst>
                </p:cNvPr>
                <p:cNvSpPr>
                  <a:spLocks noChangeArrowheads="1"/>
                </p:cNvSpPr>
                <p:nvPr/>
              </p:nvSpPr>
              <p:spPr bwMode="auto">
                <a:xfrm>
                  <a:off x="8444669" y="6306025"/>
                  <a:ext cx="32380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dirty="0">
                      <a:solidFill>
                        <a:srgbClr val="000000"/>
                      </a:solidFill>
                    </a:rPr>
                    <a:t>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851" name="Rectangle 369">
                  <a:extLst>
                    <a:ext uri="{FF2B5EF4-FFF2-40B4-BE49-F238E27FC236}">
                      <a16:creationId xmlns:a16="http://schemas.microsoft.com/office/drawing/2014/main" id="{8D90DDAA-FE1E-F01E-80CD-DE22ABD408AB}"/>
                    </a:ext>
                  </a:extLst>
                </p:cNvPr>
                <p:cNvSpPr>
                  <a:spLocks noChangeArrowheads="1"/>
                </p:cNvSpPr>
                <p:nvPr/>
              </p:nvSpPr>
              <p:spPr bwMode="auto">
                <a:xfrm>
                  <a:off x="9063488" y="5962416"/>
                  <a:ext cx="794064" cy="14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0" i="0" u="none" strike="noStrike" cap="none" normalizeH="0" baseline="0">
                      <a:ln>
                        <a:noFill/>
                      </a:ln>
                      <a:solidFill>
                        <a:srgbClr val="000000"/>
                      </a:solidFill>
                      <a:effectLst/>
                      <a:latin typeface="Arial" panose="020B0604020202020204" pitchFamily="34" charset="0"/>
                    </a:rPr>
                    <a:t>Number at risk</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852" name="Line 370">
                  <a:extLst>
                    <a:ext uri="{FF2B5EF4-FFF2-40B4-BE49-F238E27FC236}">
                      <a16:creationId xmlns:a16="http://schemas.microsoft.com/office/drawing/2014/main" id="{DC176CE9-BD88-6D59-6C0D-DB9FE649B372}"/>
                    </a:ext>
                  </a:extLst>
                </p:cNvPr>
                <p:cNvSpPr>
                  <a:spLocks noChangeShapeType="1"/>
                </p:cNvSpPr>
                <p:nvPr/>
              </p:nvSpPr>
              <p:spPr bwMode="auto">
                <a:xfrm>
                  <a:off x="10510894" y="3848554"/>
                  <a:ext cx="205194" cy="0"/>
                </a:xfrm>
                <a:prstGeom prst="line">
                  <a:avLst/>
                </a:prstGeom>
                <a:noFill/>
                <a:ln w="222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53" name="Line 371">
                  <a:extLst>
                    <a:ext uri="{FF2B5EF4-FFF2-40B4-BE49-F238E27FC236}">
                      <a16:creationId xmlns:a16="http://schemas.microsoft.com/office/drawing/2014/main" id="{77763DAB-A81F-E547-9B9C-4C30085C3FCF}"/>
                    </a:ext>
                  </a:extLst>
                </p:cNvPr>
                <p:cNvSpPr>
                  <a:spLocks noChangeShapeType="1"/>
                </p:cNvSpPr>
                <p:nvPr/>
              </p:nvSpPr>
              <p:spPr bwMode="auto">
                <a:xfrm>
                  <a:off x="10510894" y="3985755"/>
                  <a:ext cx="205194" cy="0"/>
                </a:xfrm>
                <a:prstGeom prst="line">
                  <a:avLst/>
                </a:prstGeom>
                <a:noFill/>
                <a:ln w="22225"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54" name="Rectangle 373">
                  <a:extLst>
                    <a:ext uri="{FF2B5EF4-FFF2-40B4-BE49-F238E27FC236}">
                      <a16:creationId xmlns:a16="http://schemas.microsoft.com/office/drawing/2014/main" id="{A227085E-6C31-2DBB-70EA-140AAE938343}"/>
                    </a:ext>
                  </a:extLst>
                </p:cNvPr>
                <p:cNvSpPr>
                  <a:spLocks noChangeArrowheads="1"/>
                </p:cNvSpPr>
                <p:nvPr/>
              </p:nvSpPr>
              <p:spPr bwMode="auto">
                <a:xfrm>
                  <a:off x="10819292" y="3756589"/>
                  <a:ext cx="5626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No 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855" name="Rectangle 374">
                  <a:extLst>
                    <a:ext uri="{FF2B5EF4-FFF2-40B4-BE49-F238E27FC236}">
                      <a16:creationId xmlns:a16="http://schemas.microsoft.com/office/drawing/2014/main" id="{85F3D16F-209E-3694-9A7D-94825D6173B7}"/>
                    </a:ext>
                  </a:extLst>
                </p:cNvPr>
                <p:cNvSpPr>
                  <a:spLocks noChangeArrowheads="1"/>
                </p:cNvSpPr>
                <p:nvPr/>
              </p:nvSpPr>
              <p:spPr bwMode="auto">
                <a:xfrm>
                  <a:off x="10819292" y="3893790"/>
                  <a:ext cx="32380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rgbClr val="000000"/>
                      </a:solidFill>
                      <a:effectLst/>
                      <a:latin typeface="Arial" panose="020B0604020202020204" pitchFamily="34" charset="0"/>
                    </a:rPr>
                    <a:t>LNM</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grpSp>
        </p:grpSp>
        <p:sp>
          <p:nvSpPr>
            <p:cNvPr id="1783" name="Rectangle 374">
              <a:extLst>
                <a:ext uri="{FF2B5EF4-FFF2-40B4-BE49-F238E27FC236}">
                  <a16:creationId xmlns:a16="http://schemas.microsoft.com/office/drawing/2014/main" id="{3F38F293-BBDA-3F18-D2C2-995D257D7A2C}"/>
                </a:ext>
              </a:extLst>
            </p:cNvPr>
            <p:cNvSpPr>
              <a:spLocks noChangeArrowheads="1"/>
            </p:cNvSpPr>
            <p:nvPr/>
          </p:nvSpPr>
          <p:spPr bwMode="auto">
            <a:xfrm>
              <a:off x="10702063" y="4479941"/>
              <a:ext cx="57708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US" altLang="ja-JP" sz="1200" i="1" dirty="0">
                  <a:solidFill>
                    <a:srgbClr val="000000"/>
                  </a:solidFill>
                </a:rPr>
                <a:t>P</a:t>
              </a:r>
              <a:r>
                <a:rPr kumimoji="0" lang="en-US" altLang="ja-JP" sz="1200" dirty="0">
                  <a:solidFill>
                    <a:srgbClr val="000000"/>
                  </a:solidFill>
                </a:rPr>
                <a:t> = 0.76</a:t>
              </a:r>
              <a:endParaRPr kumimoji="0" lang="ja-JP" altLang="ja-JP" dirty="0"/>
            </a:p>
          </p:txBody>
        </p:sp>
      </p:grpSp>
      <p:sp>
        <p:nvSpPr>
          <p:cNvPr id="2056" name="Rectangle 328">
            <a:extLst>
              <a:ext uri="{FF2B5EF4-FFF2-40B4-BE49-F238E27FC236}">
                <a16:creationId xmlns:a16="http://schemas.microsoft.com/office/drawing/2014/main" id="{5497B474-7D70-9BD1-7E3A-9876F3840962}"/>
              </a:ext>
            </a:extLst>
          </p:cNvPr>
          <p:cNvSpPr>
            <a:spLocks noChangeArrowheads="1"/>
          </p:cNvSpPr>
          <p:nvPr/>
        </p:nvSpPr>
        <p:spPr bwMode="auto">
          <a:xfrm>
            <a:off x="9759906" y="294252"/>
            <a:ext cx="213200"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dirty="0">
                <a:solidFill>
                  <a:schemeClr val="bg1"/>
                </a:solidFill>
              </a:rPr>
              <a:t>HV</a:t>
            </a:r>
            <a:endParaRPr kumimoji="0" lang="ja-JP" altLang="ja-JP" sz="1800" b="0" i="0" u="none" strike="noStrike" cap="none" normalizeH="0" baseline="0" dirty="0">
              <a:ln>
                <a:noFill/>
              </a:ln>
              <a:solidFill>
                <a:schemeClr val="bg1"/>
              </a:solidFill>
              <a:effectLst/>
              <a:latin typeface="Arial" panose="020B0604020202020204" pitchFamily="34" charset="0"/>
            </a:endParaRPr>
          </a:p>
        </p:txBody>
      </p:sp>
      <p:sp>
        <p:nvSpPr>
          <p:cNvPr id="2057" name="Rectangle 328">
            <a:extLst>
              <a:ext uri="{FF2B5EF4-FFF2-40B4-BE49-F238E27FC236}">
                <a16:creationId xmlns:a16="http://schemas.microsoft.com/office/drawing/2014/main" id="{ECC5A777-E76D-A5F4-174B-63B624C1EF91}"/>
              </a:ext>
            </a:extLst>
          </p:cNvPr>
          <p:cNvSpPr>
            <a:spLocks noChangeArrowheads="1"/>
          </p:cNvSpPr>
          <p:nvPr/>
        </p:nvSpPr>
        <p:spPr bwMode="auto">
          <a:xfrm>
            <a:off x="9690898" y="3171544"/>
            <a:ext cx="306174"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dirty="0" err="1">
                <a:solidFill>
                  <a:schemeClr val="bg1"/>
                </a:solidFill>
              </a:rPr>
              <a:t>pUC</a:t>
            </a:r>
            <a:endParaRPr kumimoji="0" lang="ja-JP" altLang="ja-JP" sz="1800" b="0" i="0" u="none" strike="noStrike" cap="none" normalizeH="0" baseline="0" dirty="0">
              <a:ln>
                <a:noFill/>
              </a:ln>
              <a:solidFill>
                <a:schemeClr val="bg1"/>
              </a:solidFill>
              <a:effectLst/>
              <a:latin typeface="Arial" panose="020B0604020202020204" pitchFamily="34" charset="0"/>
            </a:endParaRPr>
          </a:p>
        </p:txBody>
      </p:sp>
      <p:sp>
        <p:nvSpPr>
          <p:cNvPr id="2058" name="Rectangle 167">
            <a:extLst>
              <a:ext uri="{FF2B5EF4-FFF2-40B4-BE49-F238E27FC236}">
                <a16:creationId xmlns:a16="http://schemas.microsoft.com/office/drawing/2014/main" id="{14E33154-9DB8-B116-FCF7-09E693C7BC6C}"/>
              </a:ext>
            </a:extLst>
          </p:cNvPr>
          <p:cNvSpPr>
            <a:spLocks noChangeArrowheads="1"/>
          </p:cNvSpPr>
          <p:nvPr/>
        </p:nvSpPr>
        <p:spPr bwMode="auto">
          <a:xfrm>
            <a:off x="7855926" y="263474"/>
            <a:ext cx="24846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(C)</a:t>
            </a:r>
            <a:endParaRPr lang="ja-JP" altLang="ja-JP" sz="1400" dirty="0"/>
          </a:p>
        </p:txBody>
      </p:sp>
      <p:sp>
        <p:nvSpPr>
          <p:cNvPr id="2059" name="Rectangle 167">
            <a:extLst>
              <a:ext uri="{FF2B5EF4-FFF2-40B4-BE49-F238E27FC236}">
                <a16:creationId xmlns:a16="http://schemas.microsoft.com/office/drawing/2014/main" id="{ADEC43AB-2110-3D2D-250E-FADC5B177DB5}"/>
              </a:ext>
            </a:extLst>
          </p:cNvPr>
          <p:cNvSpPr>
            <a:spLocks noChangeArrowheads="1"/>
          </p:cNvSpPr>
          <p:nvPr/>
        </p:nvSpPr>
        <p:spPr bwMode="auto">
          <a:xfrm>
            <a:off x="7855926" y="3173282"/>
            <a:ext cx="2276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(F)</a:t>
            </a:r>
            <a:endParaRPr lang="ja-JP" altLang="ja-JP" sz="1400" dirty="0"/>
          </a:p>
        </p:txBody>
      </p:sp>
      <p:graphicFrame>
        <p:nvGraphicFramePr>
          <p:cNvPr id="2" name="グラフ 1">
            <a:extLst>
              <a:ext uri="{FF2B5EF4-FFF2-40B4-BE49-F238E27FC236}">
                <a16:creationId xmlns:a16="http://schemas.microsoft.com/office/drawing/2014/main" id="{47A01378-6A6C-4B12-871A-B99A27CAFC8E}"/>
              </a:ext>
            </a:extLst>
          </p:cNvPr>
          <p:cNvGraphicFramePr>
            <a:graphicFrameLocks/>
          </p:cNvGraphicFramePr>
          <p:nvPr>
            <p:extLst>
              <p:ext uri="{D42A27DB-BD31-4B8C-83A1-F6EECF244321}">
                <p14:modId xmlns:p14="http://schemas.microsoft.com/office/powerpoint/2010/main" val="2010637927"/>
              </p:ext>
            </p:extLst>
          </p:nvPr>
        </p:nvGraphicFramePr>
        <p:xfrm>
          <a:off x="397107" y="545215"/>
          <a:ext cx="3600000" cy="252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グラフ 2">
            <a:extLst>
              <a:ext uri="{FF2B5EF4-FFF2-40B4-BE49-F238E27FC236}">
                <a16:creationId xmlns:a16="http://schemas.microsoft.com/office/drawing/2014/main" id="{81BBF835-105C-422F-BC5D-554CFCF21E19}"/>
              </a:ext>
            </a:extLst>
          </p:cNvPr>
          <p:cNvGraphicFramePr>
            <a:graphicFrameLocks/>
          </p:cNvGraphicFramePr>
          <p:nvPr>
            <p:extLst>
              <p:ext uri="{D42A27DB-BD31-4B8C-83A1-F6EECF244321}">
                <p14:modId xmlns:p14="http://schemas.microsoft.com/office/powerpoint/2010/main" val="1843528815"/>
              </p:ext>
            </p:extLst>
          </p:nvPr>
        </p:nvGraphicFramePr>
        <p:xfrm>
          <a:off x="397107" y="3425034"/>
          <a:ext cx="3600000" cy="2520000"/>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1879">
            <a:extLst>
              <a:ext uri="{FF2B5EF4-FFF2-40B4-BE49-F238E27FC236}">
                <a16:creationId xmlns:a16="http://schemas.microsoft.com/office/drawing/2014/main" id="{8EB39A41-6F66-E7B4-1A56-73AE7702BBDB}"/>
              </a:ext>
            </a:extLst>
          </p:cNvPr>
          <p:cNvSpPr>
            <a:spLocks noChangeArrowheads="1"/>
          </p:cNvSpPr>
          <p:nvPr/>
        </p:nvSpPr>
        <p:spPr bwMode="auto">
          <a:xfrm>
            <a:off x="3125710" y="2863558"/>
            <a:ext cx="8111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ja-JP" sz="900" dirty="0">
                <a:solidFill>
                  <a:srgbClr val="000000"/>
                </a:solidFill>
              </a:rPr>
              <a:t>ORR: </a:t>
            </a:r>
            <a:r>
              <a:rPr lang="en-US" altLang="ja-JP" sz="900" i="1" dirty="0">
                <a:solidFill>
                  <a:srgbClr val="000000"/>
                </a:solidFill>
              </a:rPr>
              <a:t>P</a:t>
            </a:r>
            <a:r>
              <a:rPr lang="en-US" altLang="ja-JP" sz="900" dirty="0">
                <a:solidFill>
                  <a:srgbClr val="000000"/>
                </a:solidFill>
              </a:rPr>
              <a:t> = 0.10</a:t>
            </a:r>
          </a:p>
          <a:p>
            <a:r>
              <a:rPr lang="en-US" altLang="ja-JP" sz="900" dirty="0">
                <a:solidFill>
                  <a:srgbClr val="000000"/>
                </a:solidFill>
              </a:rPr>
              <a:t>DCR: </a:t>
            </a:r>
            <a:r>
              <a:rPr lang="en-US" altLang="ja-JP" sz="900" i="1" dirty="0">
                <a:solidFill>
                  <a:srgbClr val="000000"/>
                </a:solidFill>
              </a:rPr>
              <a:t>P</a:t>
            </a:r>
            <a:r>
              <a:rPr lang="en-US" altLang="ja-JP" sz="900" dirty="0">
                <a:solidFill>
                  <a:srgbClr val="000000"/>
                </a:solidFill>
              </a:rPr>
              <a:t> = 0.005</a:t>
            </a:r>
            <a:endParaRPr lang="ja-JP" altLang="ja-JP" sz="900" dirty="0"/>
          </a:p>
        </p:txBody>
      </p:sp>
      <p:sp>
        <p:nvSpPr>
          <p:cNvPr id="7" name="Rectangle 1879">
            <a:extLst>
              <a:ext uri="{FF2B5EF4-FFF2-40B4-BE49-F238E27FC236}">
                <a16:creationId xmlns:a16="http://schemas.microsoft.com/office/drawing/2014/main" id="{FB30731A-DE22-2FAC-ACA9-FDDB21A2D14A}"/>
              </a:ext>
            </a:extLst>
          </p:cNvPr>
          <p:cNvSpPr>
            <a:spLocks noChangeArrowheads="1"/>
          </p:cNvSpPr>
          <p:nvPr/>
        </p:nvSpPr>
        <p:spPr bwMode="auto">
          <a:xfrm>
            <a:off x="3125710" y="5813020"/>
            <a:ext cx="7534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ja-JP" sz="900" dirty="0">
                <a:solidFill>
                  <a:srgbClr val="000000"/>
                </a:solidFill>
              </a:rPr>
              <a:t>ORR: </a:t>
            </a:r>
            <a:r>
              <a:rPr lang="en-US" altLang="ja-JP" sz="900" i="1" dirty="0">
                <a:solidFill>
                  <a:srgbClr val="000000"/>
                </a:solidFill>
              </a:rPr>
              <a:t>P</a:t>
            </a:r>
            <a:r>
              <a:rPr lang="en-US" altLang="ja-JP" sz="900" dirty="0">
                <a:solidFill>
                  <a:srgbClr val="000000"/>
                </a:solidFill>
              </a:rPr>
              <a:t> = 0.89</a:t>
            </a:r>
          </a:p>
          <a:p>
            <a:r>
              <a:rPr lang="en-US" altLang="ja-JP" sz="900" dirty="0">
                <a:solidFill>
                  <a:srgbClr val="000000"/>
                </a:solidFill>
              </a:rPr>
              <a:t>DCR: </a:t>
            </a:r>
            <a:r>
              <a:rPr lang="en-US" altLang="ja-JP" sz="900" i="1" dirty="0">
                <a:solidFill>
                  <a:srgbClr val="000000"/>
                </a:solidFill>
              </a:rPr>
              <a:t>P</a:t>
            </a:r>
            <a:r>
              <a:rPr lang="en-US" altLang="ja-JP" sz="900" dirty="0">
                <a:solidFill>
                  <a:srgbClr val="000000"/>
                </a:solidFill>
              </a:rPr>
              <a:t> = 0.08</a:t>
            </a:r>
            <a:endParaRPr lang="ja-JP" altLang="ja-JP" sz="900" dirty="0"/>
          </a:p>
        </p:txBody>
      </p:sp>
      <p:sp>
        <p:nvSpPr>
          <p:cNvPr id="8" name="Rectangle 167">
            <a:extLst>
              <a:ext uri="{FF2B5EF4-FFF2-40B4-BE49-F238E27FC236}">
                <a16:creationId xmlns:a16="http://schemas.microsoft.com/office/drawing/2014/main" id="{F6F74789-739B-2A97-0F6F-FCCF6378F2CA}"/>
              </a:ext>
            </a:extLst>
          </p:cNvPr>
          <p:cNvSpPr>
            <a:spLocks noChangeArrowheads="1"/>
          </p:cNvSpPr>
          <p:nvPr/>
        </p:nvSpPr>
        <p:spPr bwMode="auto">
          <a:xfrm>
            <a:off x="141472" y="263474"/>
            <a:ext cx="2388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(A)</a:t>
            </a:r>
            <a:endParaRPr lang="ja-JP" altLang="ja-JP" sz="1400" dirty="0"/>
          </a:p>
        </p:txBody>
      </p:sp>
      <p:sp>
        <p:nvSpPr>
          <p:cNvPr id="9" name="Rectangle 167">
            <a:extLst>
              <a:ext uri="{FF2B5EF4-FFF2-40B4-BE49-F238E27FC236}">
                <a16:creationId xmlns:a16="http://schemas.microsoft.com/office/drawing/2014/main" id="{7EA213FF-A8A0-5DA8-2753-EA90EC6934CD}"/>
              </a:ext>
            </a:extLst>
          </p:cNvPr>
          <p:cNvSpPr>
            <a:spLocks noChangeArrowheads="1"/>
          </p:cNvSpPr>
          <p:nvPr/>
        </p:nvSpPr>
        <p:spPr bwMode="auto">
          <a:xfrm>
            <a:off x="141472" y="3173282"/>
            <a:ext cx="24846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(D)</a:t>
            </a:r>
            <a:endParaRPr lang="ja-JP" altLang="ja-JP" sz="1400" dirty="0"/>
          </a:p>
        </p:txBody>
      </p:sp>
      <p:sp>
        <p:nvSpPr>
          <p:cNvPr id="5" name="テキスト ボックス 4">
            <a:extLst>
              <a:ext uri="{FF2B5EF4-FFF2-40B4-BE49-F238E27FC236}">
                <a16:creationId xmlns:a16="http://schemas.microsoft.com/office/drawing/2014/main" id="{BEFEDC5E-85D7-FC86-942C-44D9D0C0B12E}"/>
              </a:ext>
            </a:extLst>
          </p:cNvPr>
          <p:cNvSpPr txBox="1"/>
          <p:nvPr/>
        </p:nvSpPr>
        <p:spPr>
          <a:xfrm>
            <a:off x="99777" y="6102827"/>
            <a:ext cx="11842614" cy="763222"/>
          </a:xfrm>
          <a:prstGeom prst="rect">
            <a:avLst/>
          </a:prstGeom>
          <a:noFill/>
        </p:spPr>
        <p:txBody>
          <a:bodyPr wrap="square">
            <a:spAutoFit/>
          </a:bodyPr>
          <a:lstStyle/>
          <a:p>
            <a:pPr algn="just">
              <a:lnSpc>
                <a:spcPct val="150000"/>
              </a:lnSpc>
            </a:pPr>
            <a:r>
              <a:rPr lang="en-US" altLang="ja-JP" sz="1000" b="1" kern="100" dirty="0">
                <a:effectLst/>
                <a:ea typeface="游明朝" panose="02020400000000000000" pitchFamily="18" charset="-128"/>
                <a:cs typeface="Times New Roman" panose="02020603050405020304" pitchFamily="18" charset="0"/>
              </a:rPr>
              <a:t>Supplementary </a:t>
            </a:r>
            <a:r>
              <a:rPr lang="en-US" altLang="ja-JP" sz="1000" b="1" kern="100" dirty="0">
                <a:ea typeface="游明朝" panose="02020400000000000000" pitchFamily="18" charset="-128"/>
                <a:cs typeface="Times New Roman" panose="02020603050405020304" pitchFamily="18" charset="0"/>
              </a:rPr>
              <a:t>f</a:t>
            </a:r>
            <a:r>
              <a:rPr lang="en-US" altLang="ja-JP" sz="1000" b="1" kern="100" dirty="0">
                <a:effectLst/>
                <a:ea typeface="游明朝" panose="02020400000000000000" pitchFamily="18" charset="-128"/>
                <a:cs typeface="Times New Roman" panose="02020603050405020304" pitchFamily="18" charset="0"/>
              </a:rPr>
              <a:t>igure 1.</a:t>
            </a:r>
            <a:r>
              <a:rPr lang="en-US" altLang="ja-JP" sz="1000" kern="100" dirty="0">
                <a:effectLst/>
                <a:ea typeface="游明朝" panose="02020400000000000000" pitchFamily="18" charset="-128"/>
                <a:cs typeface="Times New Roman" panose="02020603050405020304" pitchFamily="18" charset="0"/>
              </a:rPr>
              <a:t> </a:t>
            </a:r>
            <a:r>
              <a:rPr lang="en-US" altLang="ja-JP" sz="1000" dirty="0"/>
              <a:t>Comparison of treatment outcomes by the presence or absence of LNM in the HV (A-C) and </a:t>
            </a:r>
            <a:r>
              <a:rPr lang="en-US" altLang="ja-JP" sz="1000" dirty="0" err="1"/>
              <a:t>pUC</a:t>
            </a:r>
            <a:r>
              <a:rPr lang="en-US" altLang="ja-JP" sz="1000" dirty="0"/>
              <a:t> (D-F) groups. In the former group, the DCR was significantly lower in the absence of LNM than in its presence (A). LNM was associated with significantly longer PFS (B) and OS (C) than no LNM. In patients with </a:t>
            </a:r>
            <a:r>
              <a:rPr lang="en-US" altLang="ja-JP" sz="1000" dirty="0" err="1"/>
              <a:t>pUC</a:t>
            </a:r>
            <a:r>
              <a:rPr lang="en-US" altLang="ja-JP" sz="1000" dirty="0"/>
              <a:t>, the ORR, DCR (D), PFS (E), and OS (F) were comparable between the LNM and no LNM subgroups.</a:t>
            </a:r>
            <a:endParaRPr lang="ja-JP" altLang="ja-JP" sz="1000" kern="100" dirty="0">
              <a:effectLst/>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3790847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7">
            <a:extLst>
              <a:ext uri="{FF2B5EF4-FFF2-40B4-BE49-F238E27FC236}">
                <a16:creationId xmlns:a16="http://schemas.microsoft.com/office/drawing/2014/main" id="{B0CD5FDD-FCB7-C2E1-DE97-4002348C8595}"/>
              </a:ext>
            </a:extLst>
          </p:cNvPr>
          <p:cNvSpPr>
            <a:spLocks noChangeArrowheads="1"/>
          </p:cNvSpPr>
          <p:nvPr/>
        </p:nvSpPr>
        <p:spPr bwMode="auto">
          <a:xfrm>
            <a:off x="24675" y="7144"/>
            <a:ext cx="19091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Supplementary Figure 2</a:t>
            </a:r>
            <a:endParaRPr lang="ja-JP" altLang="ja-JP" sz="1400" dirty="0"/>
          </a:p>
        </p:txBody>
      </p:sp>
      <p:sp>
        <p:nvSpPr>
          <p:cNvPr id="4" name="角丸四角形 1">
            <a:extLst>
              <a:ext uri="{FF2B5EF4-FFF2-40B4-BE49-F238E27FC236}">
                <a16:creationId xmlns:a16="http://schemas.microsoft.com/office/drawing/2014/main" id="{48EC406E-F8E2-B803-4C5D-3DF386CF398E}"/>
              </a:ext>
            </a:extLst>
          </p:cNvPr>
          <p:cNvSpPr/>
          <p:nvPr/>
        </p:nvSpPr>
        <p:spPr>
          <a:xfrm>
            <a:off x="2197240" y="4773381"/>
            <a:ext cx="1637881" cy="753626"/>
          </a:xfrm>
          <a:prstGeom prst="round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a:solidFill>
                  <a:sysClr val="windowText" lastClr="000000"/>
                </a:solidFill>
                <a:latin typeface="Meiryo" panose="020B0604030504040204" pitchFamily="34" charset="-128"/>
                <a:ea typeface="Meiryo" panose="020B0604030504040204" pitchFamily="34" charset="-128"/>
              </a:rPr>
              <a:t>LNM</a:t>
            </a:r>
            <a:endParaRPr kumimoji="1" lang="ja-JP" altLang="en-US" sz="2800" dirty="0">
              <a:solidFill>
                <a:sysClr val="windowText" lastClr="000000"/>
              </a:solidFill>
              <a:latin typeface="Meiryo" panose="020B0604030504040204" pitchFamily="34" charset="-128"/>
              <a:ea typeface="Meiryo" panose="020B0604030504040204" pitchFamily="34" charset="-128"/>
            </a:endParaRPr>
          </a:p>
        </p:txBody>
      </p:sp>
      <p:sp>
        <p:nvSpPr>
          <p:cNvPr id="5" name="角丸四角形 2">
            <a:extLst>
              <a:ext uri="{FF2B5EF4-FFF2-40B4-BE49-F238E27FC236}">
                <a16:creationId xmlns:a16="http://schemas.microsoft.com/office/drawing/2014/main" id="{96CF2D12-2F02-855E-4529-9C9868F252A8}"/>
              </a:ext>
            </a:extLst>
          </p:cNvPr>
          <p:cNvSpPr/>
          <p:nvPr/>
        </p:nvSpPr>
        <p:spPr>
          <a:xfrm>
            <a:off x="8418844" y="4773381"/>
            <a:ext cx="2194360" cy="753626"/>
          </a:xfrm>
          <a:prstGeom prst="round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a:solidFill>
                  <a:sysClr val="windowText" lastClr="000000"/>
                </a:solidFill>
                <a:latin typeface="Meiryo" panose="020B0604030504040204" pitchFamily="34" charset="-128"/>
                <a:ea typeface="Meiryo" panose="020B0604030504040204" pitchFamily="34" charset="-128"/>
              </a:rPr>
              <a:t>PFS / OS</a:t>
            </a:r>
            <a:endParaRPr kumimoji="1" lang="ja-JP" altLang="en-US" sz="2800" dirty="0">
              <a:solidFill>
                <a:sysClr val="windowText" lastClr="000000"/>
              </a:solidFill>
              <a:latin typeface="Meiryo" panose="020B0604030504040204" pitchFamily="34" charset="-128"/>
              <a:ea typeface="Meiryo" panose="020B0604030504040204" pitchFamily="34" charset="-128"/>
            </a:endParaRPr>
          </a:p>
        </p:txBody>
      </p:sp>
      <p:sp>
        <p:nvSpPr>
          <p:cNvPr id="6" name="角丸四角形 5">
            <a:extLst>
              <a:ext uri="{FF2B5EF4-FFF2-40B4-BE49-F238E27FC236}">
                <a16:creationId xmlns:a16="http://schemas.microsoft.com/office/drawing/2014/main" id="{A27A2C5D-69C6-4987-1B19-C4FA1DFD76EE}"/>
              </a:ext>
            </a:extLst>
          </p:cNvPr>
          <p:cNvSpPr/>
          <p:nvPr/>
        </p:nvSpPr>
        <p:spPr>
          <a:xfrm>
            <a:off x="4860047" y="1804857"/>
            <a:ext cx="2607552" cy="483887"/>
          </a:xfrm>
          <a:prstGeom prst="roundRect">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solidFill>
                  <a:sysClr val="windowText" lastClr="000000"/>
                </a:solidFill>
                <a:latin typeface="Meiryo" panose="020B0604030504040204" pitchFamily="34" charset="-128"/>
                <a:ea typeface="Meiryo" panose="020B0604030504040204" pitchFamily="34" charset="-128"/>
              </a:rPr>
              <a:t>Synchronicity</a:t>
            </a:r>
            <a:endParaRPr kumimoji="1" lang="ja-JP" altLang="en-US" sz="2000" dirty="0">
              <a:solidFill>
                <a:sysClr val="windowText" lastClr="000000"/>
              </a:solidFill>
              <a:latin typeface="Meiryo" panose="020B0604030504040204" pitchFamily="34" charset="-128"/>
              <a:ea typeface="Meiryo" panose="020B0604030504040204" pitchFamily="34" charset="-128"/>
            </a:endParaRPr>
          </a:p>
        </p:txBody>
      </p:sp>
      <p:cxnSp>
        <p:nvCxnSpPr>
          <p:cNvPr id="7" name="直線矢印コネクタ 6">
            <a:extLst>
              <a:ext uri="{FF2B5EF4-FFF2-40B4-BE49-F238E27FC236}">
                <a16:creationId xmlns:a16="http://schemas.microsoft.com/office/drawing/2014/main" id="{5BA1DE79-4721-E5A8-E78D-FAB28E8B49F4}"/>
              </a:ext>
            </a:extLst>
          </p:cNvPr>
          <p:cNvCxnSpPr>
            <a:cxnSpLocks/>
            <a:stCxn id="4" idx="3"/>
            <a:endCxn id="5" idx="1"/>
          </p:cNvCxnSpPr>
          <p:nvPr/>
        </p:nvCxnSpPr>
        <p:spPr>
          <a:xfrm>
            <a:off x="3835121" y="5150194"/>
            <a:ext cx="4583723" cy="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D0F8A39E-AC5E-A66E-7A43-8BD70AC4E545}"/>
              </a:ext>
            </a:extLst>
          </p:cNvPr>
          <p:cNvCxnSpPr>
            <a:cxnSpLocks/>
            <a:stCxn id="6" idx="1"/>
          </p:cNvCxnSpPr>
          <p:nvPr/>
        </p:nvCxnSpPr>
        <p:spPr>
          <a:xfrm flipH="1">
            <a:off x="3423141" y="2046801"/>
            <a:ext cx="1436906" cy="2701491"/>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線矢印コネクタ 8">
            <a:extLst>
              <a:ext uri="{FF2B5EF4-FFF2-40B4-BE49-F238E27FC236}">
                <a16:creationId xmlns:a16="http://schemas.microsoft.com/office/drawing/2014/main" id="{5A7BDB37-4D3B-2EF9-8035-77F1F7D3DAFD}"/>
              </a:ext>
            </a:extLst>
          </p:cNvPr>
          <p:cNvCxnSpPr>
            <a:cxnSpLocks/>
            <a:stCxn id="15" idx="1"/>
          </p:cNvCxnSpPr>
          <p:nvPr/>
        </p:nvCxnSpPr>
        <p:spPr>
          <a:xfrm flipH="1">
            <a:off x="3743006" y="3315663"/>
            <a:ext cx="1482131" cy="1457718"/>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EF3C50A3-27CD-D7A8-140F-2714EA2AB5BA}"/>
              </a:ext>
            </a:extLst>
          </p:cNvPr>
          <p:cNvCxnSpPr>
            <a:cxnSpLocks/>
            <a:stCxn id="6" idx="3"/>
          </p:cNvCxnSpPr>
          <p:nvPr/>
        </p:nvCxnSpPr>
        <p:spPr>
          <a:xfrm>
            <a:off x="7467599" y="2046801"/>
            <a:ext cx="1436906" cy="2735011"/>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2D4664C2-C5F0-B0ED-778D-CBAF898A60FD}"/>
              </a:ext>
            </a:extLst>
          </p:cNvPr>
          <p:cNvCxnSpPr>
            <a:cxnSpLocks/>
            <a:stCxn id="15" idx="3"/>
          </p:cNvCxnSpPr>
          <p:nvPr/>
        </p:nvCxnSpPr>
        <p:spPr>
          <a:xfrm>
            <a:off x="6407825" y="3315663"/>
            <a:ext cx="2011019" cy="1528250"/>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2" name="角丸四角形 7">
            <a:extLst>
              <a:ext uri="{FF2B5EF4-FFF2-40B4-BE49-F238E27FC236}">
                <a16:creationId xmlns:a16="http://schemas.microsoft.com/office/drawing/2014/main" id="{510AF2A0-50B6-EFB9-7B29-64963E19C6F2}"/>
              </a:ext>
            </a:extLst>
          </p:cNvPr>
          <p:cNvSpPr/>
          <p:nvPr/>
        </p:nvSpPr>
        <p:spPr>
          <a:xfrm>
            <a:off x="4977195" y="4469526"/>
            <a:ext cx="2398289" cy="483887"/>
          </a:xfrm>
          <a:prstGeom prst="roundRect">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a:solidFill>
                  <a:sysClr val="windowText" lastClr="000000"/>
                </a:solidFill>
                <a:latin typeface="Meiryo" panose="020B0604030504040204" pitchFamily="34" charset="-128"/>
                <a:ea typeface="Meiryo" panose="020B0604030504040204" pitchFamily="34" charset="-128"/>
              </a:rPr>
              <a:t>Radical surgery</a:t>
            </a:r>
            <a:endParaRPr kumimoji="1" lang="ja-JP" altLang="en-US" sz="2000" dirty="0">
              <a:solidFill>
                <a:sysClr val="windowText" lastClr="000000"/>
              </a:solidFill>
              <a:latin typeface="Meiryo" panose="020B0604030504040204" pitchFamily="34" charset="-128"/>
              <a:ea typeface="Meiryo" panose="020B0604030504040204" pitchFamily="34" charset="-128"/>
            </a:endParaRPr>
          </a:p>
        </p:txBody>
      </p:sp>
      <p:cxnSp>
        <p:nvCxnSpPr>
          <p:cNvPr id="13" name="直線矢印コネクタ 12">
            <a:extLst>
              <a:ext uri="{FF2B5EF4-FFF2-40B4-BE49-F238E27FC236}">
                <a16:creationId xmlns:a16="http://schemas.microsoft.com/office/drawing/2014/main" id="{B6E08BEB-2EA7-D6EC-6311-8814A46D5AC3}"/>
              </a:ext>
            </a:extLst>
          </p:cNvPr>
          <p:cNvCxnSpPr>
            <a:cxnSpLocks/>
          </p:cNvCxnSpPr>
          <p:nvPr/>
        </p:nvCxnSpPr>
        <p:spPr>
          <a:xfrm>
            <a:off x="7352871" y="4699599"/>
            <a:ext cx="1065973" cy="278994"/>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3FF2E76B-8DB2-459C-CADF-46F1E0AE76C8}"/>
              </a:ext>
            </a:extLst>
          </p:cNvPr>
          <p:cNvCxnSpPr>
            <a:cxnSpLocks/>
            <a:stCxn id="12" idx="1"/>
          </p:cNvCxnSpPr>
          <p:nvPr/>
        </p:nvCxnSpPr>
        <p:spPr>
          <a:xfrm flipH="1">
            <a:off x="3835121" y="4711470"/>
            <a:ext cx="1142074" cy="233512"/>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5" name="角丸四角形 7">
            <a:extLst>
              <a:ext uri="{FF2B5EF4-FFF2-40B4-BE49-F238E27FC236}">
                <a16:creationId xmlns:a16="http://schemas.microsoft.com/office/drawing/2014/main" id="{0247B671-19CD-1339-5D47-ABA65C1018A4}"/>
              </a:ext>
            </a:extLst>
          </p:cNvPr>
          <p:cNvSpPr/>
          <p:nvPr/>
        </p:nvSpPr>
        <p:spPr>
          <a:xfrm>
            <a:off x="5225137" y="3073719"/>
            <a:ext cx="1182688" cy="483887"/>
          </a:xfrm>
          <a:prstGeom prst="roundRect">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solidFill>
                  <a:sysClr val="windowText" lastClr="000000"/>
                </a:solidFill>
                <a:latin typeface="Meiryo" panose="020B0604030504040204" pitchFamily="34" charset="-128"/>
                <a:ea typeface="Meiryo" panose="020B0604030504040204" pitchFamily="34" charset="-128"/>
              </a:rPr>
              <a:t>NAC</a:t>
            </a:r>
            <a:endParaRPr kumimoji="1" lang="ja-JP" altLang="en-US" sz="2000" dirty="0">
              <a:solidFill>
                <a:sysClr val="windowText" lastClr="000000"/>
              </a:solidFill>
              <a:latin typeface="Meiryo" panose="020B0604030504040204" pitchFamily="34" charset="-128"/>
              <a:ea typeface="Meiryo" panose="020B0604030504040204" pitchFamily="34" charset="-128"/>
            </a:endParaRPr>
          </a:p>
        </p:txBody>
      </p:sp>
      <p:cxnSp>
        <p:nvCxnSpPr>
          <p:cNvPr id="23" name="直線矢印コネクタ 22">
            <a:extLst>
              <a:ext uri="{FF2B5EF4-FFF2-40B4-BE49-F238E27FC236}">
                <a16:creationId xmlns:a16="http://schemas.microsoft.com/office/drawing/2014/main" id="{8F27505A-7557-41A2-3B15-F86EB51AA072}"/>
              </a:ext>
            </a:extLst>
          </p:cNvPr>
          <p:cNvCxnSpPr>
            <a:cxnSpLocks/>
          </p:cNvCxnSpPr>
          <p:nvPr/>
        </p:nvCxnSpPr>
        <p:spPr>
          <a:xfrm>
            <a:off x="7158435" y="2286976"/>
            <a:ext cx="0" cy="2180526"/>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5DA317AA-2B26-2DDD-397D-A325CE846A7F}"/>
              </a:ext>
            </a:extLst>
          </p:cNvPr>
          <p:cNvCxnSpPr>
            <a:cxnSpLocks/>
          </p:cNvCxnSpPr>
          <p:nvPr/>
        </p:nvCxnSpPr>
        <p:spPr>
          <a:xfrm>
            <a:off x="5813206" y="3543542"/>
            <a:ext cx="2183" cy="923960"/>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DDD308D5-172C-8952-4D00-42EAA20CD433}"/>
              </a:ext>
            </a:extLst>
          </p:cNvPr>
          <p:cNvSpPr txBox="1"/>
          <p:nvPr/>
        </p:nvSpPr>
        <p:spPr>
          <a:xfrm>
            <a:off x="99777" y="6239530"/>
            <a:ext cx="11842614" cy="301493"/>
          </a:xfrm>
          <a:prstGeom prst="rect">
            <a:avLst/>
          </a:prstGeom>
          <a:noFill/>
        </p:spPr>
        <p:txBody>
          <a:bodyPr wrap="square">
            <a:spAutoFit/>
          </a:bodyPr>
          <a:lstStyle/>
          <a:p>
            <a:pPr algn="just">
              <a:lnSpc>
                <a:spcPct val="150000"/>
              </a:lnSpc>
            </a:pPr>
            <a:r>
              <a:rPr lang="en-US" altLang="ja-JP" sz="1000" b="1" kern="100" dirty="0">
                <a:effectLst/>
                <a:ea typeface="游明朝" panose="02020400000000000000" pitchFamily="18" charset="-128"/>
                <a:cs typeface="Times New Roman" panose="02020603050405020304" pitchFamily="18" charset="0"/>
              </a:rPr>
              <a:t>Supplementary </a:t>
            </a:r>
            <a:r>
              <a:rPr lang="en-US" altLang="ja-JP" sz="1000" b="1" kern="100" dirty="0">
                <a:ea typeface="游明朝" panose="02020400000000000000" pitchFamily="18" charset="-128"/>
                <a:cs typeface="Times New Roman" panose="02020603050405020304" pitchFamily="18" charset="0"/>
              </a:rPr>
              <a:t>f</a:t>
            </a:r>
            <a:r>
              <a:rPr lang="en-US" altLang="ja-JP" sz="1000" b="1" kern="100" dirty="0">
                <a:effectLst/>
                <a:ea typeface="游明朝" panose="02020400000000000000" pitchFamily="18" charset="-128"/>
                <a:cs typeface="Times New Roman" panose="02020603050405020304" pitchFamily="18" charset="0"/>
              </a:rPr>
              <a:t>igure </a:t>
            </a:r>
            <a:r>
              <a:rPr lang="en-US" altLang="ja-JP" sz="1000" b="1" kern="100" dirty="0">
                <a:ea typeface="游明朝" panose="02020400000000000000" pitchFamily="18" charset="-128"/>
                <a:cs typeface="Times New Roman" panose="02020603050405020304" pitchFamily="18" charset="0"/>
              </a:rPr>
              <a:t>2</a:t>
            </a:r>
            <a:r>
              <a:rPr lang="en-US" altLang="ja-JP" sz="1000" b="1" kern="100" dirty="0">
                <a:effectLst/>
                <a:ea typeface="游明朝" panose="02020400000000000000" pitchFamily="18" charset="-128"/>
                <a:cs typeface="Times New Roman" panose="02020603050405020304" pitchFamily="18" charset="0"/>
              </a:rPr>
              <a:t>.</a:t>
            </a:r>
            <a:r>
              <a:rPr lang="en-US" altLang="ja-JP" sz="1000" kern="100" dirty="0">
                <a:effectLst/>
                <a:ea typeface="游明朝" panose="02020400000000000000" pitchFamily="18" charset="-128"/>
                <a:cs typeface="Times New Roman" panose="02020603050405020304" pitchFamily="18" charset="0"/>
              </a:rPr>
              <a:t> </a:t>
            </a:r>
            <a:r>
              <a:rPr lang="en-US" altLang="ja-JP" sz="1000" dirty="0"/>
              <a:t>Directed acyclic graph (DAG) illustrating potential confounders in the causal relationship between LNM and prognosis. </a:t>
            </a:r>
            <a:endParaRPr lang="ja-JP" altLang="ja-JP" sz="1000" kern="100" dirty="0">
              <a:effectLst/>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2664251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7">
            <a:extLst>
              <a:ext uri="{FF2B5EF4-FFF2-40B4-BE49-F238E27FC236}">
                <a16:creationId xmlns:a16="http://schemas.microsoft.com/office/drawing/2014/main" id="{D1A035EA-35EB-5C1E-CF1E-FC6E5A7A6278}"/>
              </a:ext>
            </a:extLst>
          </p:cNvPr>
          <p:cNvSpPr>
            <a:spLocks noChangeArrowheads="1"/>
          </p:cNvSpPr>
          <p:nvPr/>
        </p:nvSpPr>
        <p:spPr bwMode="auto">
          <a:xfrm>
            <a:off x="24675" y="7144"/>
            <a:ext cx="19091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Supplementary Figure 3</a:t>
            </a:r>
            <a:endParaRPr lang="ja-JP" altLang="ja-JP" sz="1400" dirty="0"/>
          </a:p>
        </p:txBody>
      </p:sp>
      <p:sp>
        <p:nvSpPr>
          <p:cNvPr id="3" name="Rectangle 328">
            <a:extLst>
              <a:ext uri="{FF2B5EF4-FFF2-40B4-BE49-F238E27FC236}">
                <a16:creationId xmlns:a16="http://schemas.microsoft.com/office/drawing/2014/main" id="{AB6AA30C-63B8-42B9-E5E2-9F5DA7C2AA26}"/>
              </a:ext>
            </a:extLst>
          </p:cNvPr>
          <p:cNvSpPr>
            <a:spLocks noChangeArrowheads="1"/>
          </p:cNvSpPr>
          <p:nvPr/>
        </p:nvSpPr>
        <p:spPr bwMode="auto">
          <a:xfrm>
            <a:off x="1356201" y="333580"/>
            <a:ext cx="1242328"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dirty="0">
                <a:solidFill>
                  <a:schemeClr val="bg1"/>
                </a:solidFill>
              </a:rPr>
              <a:t>Liver metastasis +</a:t>
            </a:r>
            <a:endParaRPr kumimoji="0" lang="ja-JP" altLang="ja-JP" sz="1800" b="0" i="0" u="none" strike="noStrike" cap="none" normalizeH="0" baseline="0" dirty="0">
              <a:ln>
                <a:noFill/>
              </a:ln>
              <a:solidFill>
                <a:schemeClr val="bg1"/>
              </a:solidFill>
              <a:effectLst/>
              <a:latin typeface="Arial" panose="020B0604020202020204" pitchFamily="34" charset="0"/>
            </a:endParaRPr>
          </a:p>
        </p:txBody>
      </p:sp>
      <p:sp>
        <p:nvSpPr>
          <p:cNvPr id="5" name="Rectangle 328">
            <a:extLst>
              <a:ext uri="{FF2B5EF4-FFF2-40B4-BE49-F238E27FC236}">
                <a16:creationId xmlns:a16="http://schemas.microsoft.com/office/drawing/2014/main" id="{283F98DC-C0D0-6E4E-8C4F-ACEC1B68D114}"/>
              </a:ext>
            </a:extLst>
          </p:cNvPr>
          <p:cNvSpPr>
            <a:spLocks noChangeArrowheads="1"/>
          </p:cNvSpPr>
          <p:nvPr/>
        </p:nvSpPr>
        <p:spPr bwMode="auto">
          <a:xfrm>
            <a:off x="7313296" y="333580"/>
            <a:ext cx="1203856"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chemeClr val="bg1"/>
                </a:solidFill>
                <a:effectLst/>
                <a:latin typeface="Arial" panose="020B0604020202020204" pitchFamily="34" charset="0"/>
              </a:rPr>
              <a:t>Liver metastasis -</a:t>
            </a:r>
            <a:endParaRPr kumimoji="0" lang="ja-JP" altLang="ja-JP" sz="1800" b="0" i="0" u="none" strike="noStrike" cap="none" normalizeH="0" baseline="0" dirty="0">
              <a:ln>
                <a:noFill/>
              </a:ln>
              <a:solidFill>
                <a:schemeClr val="bg1"/>
              </a:solidFill>
              <a:effectLst/>
              <a:latin typeface="Arial" panose="020B0604020202020204" pitchFamily="34" charset="0"/>
            </a:endParaRPr>
          </a:p>
        </p:txBody>
      </p:sp>
      <p:sp>
        <p:nvSpPr>
          <p:cNvPr id="7" name="Rectangle 328">
            <a:extLst>
              <a:ext uri="{FF2B5EF4-FFF2-40B4-BE49-F238E27FC236}">
                <a16:creationId xmlns:a16="http://schemas.microsoft.com/office/drawing/2014/main" id="{614FA92D-63A4-964E-9A53-D5E2FA06FBDA}"/>
              </a:ext>
            </a:extLst>
          </p:cNvPr>
          <p:cNvSpPr>
            <a:spLocks noChangeArrowheads="1"/>
          </p:cNvSpPr>
          <p:nvPr/>
        </p:nvSpPr>
        <p:spPr bwMode="auto">
          <a:xfrm>
            <a:off x="1478831" y="2287945"/>
            <a:ext cx="997068"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chemeClr val="bg1"/>
                </a:solidFill>
                <a:effectLst/>
                <a:latin typeface="Arial" panose="020B0604020202020204" pitchFamily="34" charset="0"/>
              </a:rPr>
              <a:t>ECOG-PS </a:t>
            </a:r>
            <a:r>
              <a:rPr kumimoji="0" lang="ja-JP" altLang="en-US" sz="1200" b="0" i="0" u="none" strike="noStrike" cap="none" normalizeH="0" baseline="0" dirty="0">
                <a:ln>
                  <a:noFill/>
                </a:ln>
                <a:solidFill>
                  <a:schemeClr val="bg1"/>
                </a:solidFill>
                <a:effectLst/>
                <a:latin typeface="Arial" panose="020B0604020202020204" pitchFamily="34" charset="0"/>
              </a:rPr>
              <a:t>≧ </a:t>
            </a:r>
            <a:r>
              <a:rPr kumimoji="0" lang="en-US" altLang="ja-JP" sz="1200" b="0" i="0" u="none" strike="noStrike" cap="none" normalizeH="0" baseline="0" dirty="0">
                <a:ln>
                  <a:noFill/>
                </a:ln>
                <a:solidFill>
                  <a:schemeClr val="bg1"/>
                </a:solidFill>
                <a:effectLst/>
                <a:latin typeface="Arial" panose="020B0604020202020204" pitchFamily="34" charset="0"/>
              </a:rPr>
              <a:t>1</a:t>
            </a:r>
            <a:endParaRPr kumimoji="0" lang="ja-JP" altLang="ja-JP" sz="1800" b="0" i="0" u="none" strike="noStrike" cap="none" normalizeH="0" baseline="0" dirty="0">
              <a:ln>
                <a:noFill/>
              </a:ln>
              <a:solidFill>
                <a:schemeClr val="bg1"/>
              </a:solidFill>
              <a:effectLst/>
              <a:latin typeface="Arial" panose="020B0604020202020204" pitchFamily="34" charset="0"/>
            </a:endParaRPr>
          </a:p>
        </p:txBody>
      </p:sp>
      <p:sp>
        <p:nvSpPr>
          <p:cNvPr id="8" name="Rectangle 328">
            <a:extLst>
              <a:ext uri="{FF2B5EF4-FFF2-40B4-BE49-F238E27FC236}">
                <a16:creationId xmlns:a16="http://schemas.microsoft.com/office/drawing/2014/main" id="{5FC07625-8BE2-3E8F-E9DE-0B980A94C16F}"/>
              </a:ext>
            </a:extLst>
          </p:cNvPr>
          <p:cNvSpPr>
            <a:spLocks noChangeArrowheads="1"/>
          </p:cNvSpPr>
          <p:nvPr/>
        </p:nvSpPr>
        <p:spPr bwMode="auto">
          <a:xfrm>
            <a:off x="10424800" y="2287945"/>
            <a:ext cx="971420"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US" altLang="ja-JP" sz="1200" dirty="0">
                <a:solidFill>
                  <a:schemeClr val="bg1"/>
                </a:solidFill>
              </a:rPr>
              <a:t>ECOG-PS =</a:t>
            </a:r>
            <a:r>
              <a:rPr kumimoji="0" lang="ja-JP" altLang="en-US" sz="1200" dirty="0">
                <a:solidFill>
                  <a:schemeClr val="bg1"/>
                </a:solidFill>
              </a:rPr>
              <a:t> </a:t>
            </a:r>
            <a:r>
              <a:rPr kumimoji="0" lang="en-US" altLang="ja-JP" sz="1200" dirty="0">
                <a:solidFill>
                  <a:schemeClr val="bg1"/>
                </a:solidFill>
              </a:rPr>
              <a:t>0</a:t>
            </a:r>
            <a:endParaRPr kumimoji="0" lang="ja-JP" altLang="ja-JP" dirty="0">
              <a:solidFill>
                <a:schemeClr val="bg1"/>
              </a:solidFill>
            </a:endParaRPr>
          </a:p>
        </p:txBody>
      </p:sp>
      <p:sp>
        <p:nvSpPr>
          <p:cNvPr id="9" name="Rectangle 328">
            <a:extLst>
              <a:ext uri="{FF2B5EF4-FFF2-40B4-BE49-F238E27FC236}">
                <a16:creationId xmlns:a16="http://schemas.microsoft.com/office/drawing/2014/main" id="{7AC30209-134A-A639-5C55-286B09046B4D}"/>
              </a:ext>
            </a:extLst>
          </p:cNvPr>
          <p:cNvSpPr>
            <a:spLocks noChangeArrowheads="1"/>
          </p:cNvSpPr>
          <p:nvPr/>
        </p:nvSpPr>
        <p:spPr bwMode="auto">
          <a:xfrm>
            <a:off x="7260397" y="4204362"/>
            <a:ext cx="1309654"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dirty="0">
                <a:solidFill>
                  <a:schemeClr val="bg1"/>
                </a:solidFill>
              </a:rPr>
              <a:t>Albumin </a:t>
            </a:r>
            <a:r>
              <a:rPr kumimoji="0" lang="ja-JP" altLang="en-US" sz="1200" dirty="0">
                <a:solidFill>
                  <a:schemeClr val="bg1"/>
                </a:solidFill>
              </a:rPr>
              <a:t>≧ </a:t>
            </a:r>
            <a:r>
              <a:rPr kumimoji="0" lang="en-US" altLang="ja-JP" sz="1200" dirty="0">
                <a:solidFill>
                  <a:schemeClr val="bg1"/>
                </a:solidFill>
              </a:rPr>
              <a:t>3.5 g/dL</a:t>
            </a:r>
            <a:endParaRPr kumimoji="0" lang="ja-JP" altLang="ja-JP" sz="1800" b="0" i="0" u="none" strike="noStrike" cap="none" normalizeH="0" baseline="0" dirty="0">
              <a:ln>
                <a:noFill/>
              </a:ln>
              <a:solidFill>
                <a:schemeClr val="bg1"/>
              </a:solidFill>
              <a:effectLst/>
              <a:latin typeface="Arial" panose="020B0604020202020204" pitchFamily="34" charset="0"/>
            </a:endParaRPr>
          </a:p>
        </p:txBody>
      </p:sp>
      <p:sp>
        <p:nvSpPr>
          <p:cNvPr id="10" name="Rectangle 328">
            <a:extLst>
              <a:ext uri="{FF2B5EF4-FFF2-40B4-BE49-F238E27FC236}">
                <a16:creationId xmlns:a16="http://schemas.microsoft.com/office/drawing/2014/main" id="{327F8A19-2DFA-DA91-4C5E-1C4AAEB7BA2F}"/>
              </a:ext>
            </a:extLst>
          </p:cNvPr>
          <p:cNvSpPr>
            <a:spLocks noChangeArrowheads="1"/>
          </p:cNvSpPr>
          <p:nvPr/>
        </p:nvSpPr>
        <p:spPr bwMode="auto">
          <a:xfrm>
            <a:off x="1335362" y="4199014"/>
            <a:ext cx="1284006"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US" altLang="ja-JP" sz="1200" dirty="0">
                <a:solidFill>
                  <a:schemeClr val="bg1"/>
                </a:solidFill>
              </a:rPr>
              <a:t>Albumin &lt;</a:t>
            </a:r>
            <a:r>
              <a:rPr kumimoji="0" lang="ja-JP" altLang="en-US" sz="1200" dirty="0">
                <a:solidFill>
                  <a:schemeClr val="bg1"/>
                </a:solidFill>
              </a:rPr>
              <a:t> </a:t>
            </a:r>
            <a:r>
              <a:rPr kumimoji="0" lang="en-US" altLang="ja-JP" sz="1200" dirty="0">
                <a:solidFill>
                  <a:schemeClr val="bg1"/>
                </a:solidFill>
              </a:rPr>
              <a:t>3.5 g/dL</a:t>
            </a:r>
            <a:endParaRPr kumimoji="0" lang="ja-JP" altLang="ja-JP" dirty="0">
              <a:solidFill>
                <a:schemeClr val="bg1"/>
              </a:solidFill>
            </a:endParaRPr>
          </a:p>
        </p:txBody>
      </p:sp>
      <p:grpSp>
        <p:nvGrpSpPr>
          <p:cNvPr id="1019" name="グループ化 1018">
            <a:extLst>
              <a:ext uri="{FF2B5EF4-FFF2-40B4-BE49-F238E27FC236}">
                <a16:creationId xmlns:a16="http://schemas.microsoft.com/office/drawing/2014/main" id="{4A2BFF08-12D5-8383-3352-26191CEE22E7}"/>
              </a:ext>
            </a:extLst>
          </p:cNvPr>
          <p:cNvGrpSpPr/>
          <p:nvPr/>
        </p:nvGrpSpPr>
        <p:grpSpPr>
          <a:xfrm>
            <a:off x="3233634" y="559840"/>
            <a:ext cx="2596147" cy="1656000"/>
            <a:chOff x="3233634" y="648330"/>
            <a:chExt cx="2596147" cy="1846094"/>
          </a:xfrm>
        </p:grpSpPr>
        <p:sp>
          <p:nvSpPr>
            <p:cNvPr id="15" name="Line 5">
              <a:extLst>
                <a:ext uri="{FF2B5EF4-FFF2-40B4-BE49-F238E27FC236}">
                  <a16:creationId xmlns:a16="http://schemas.microsoft.com/office/drawing/2014/main" id="{C5C09FF7-42AD-13D3-25B6-5BAD8BD3F89E}"/>
                </a:ext>
              </a:extLst>
            </p:cNvPr>
            <p:cNvSpPr>
              <a:spLocks noChangeShapeType="1"/>
            </p:cNvSpPr>
            <p:nvPr/>
          </p:nvSpPr>
          <p:spPr bwMode="auto">
            <a:xfrm>
              <a:off x="3861395" y="1776406"/>
              <a:ext cx="1893696"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6" name="Line 6">
              <a:extLst>
                <a:ext uri="{FF2B5EF4-FFF2-40B4-BE49-F238E27FC236}">
                  <a16:creationId xmlns:a16="http://schemas.microsoft.com/office/drawing/2014/main" id="{3292D280-3DDA-4F41-5586-183F9DA30222}"/>
                </a:ext>
              </a:extLst>
            </p:cNvPr>
            <p:cNvSpPr>
              <a:spLocks noChangeShapeType="1"/>
            </p:cNvSpPr>
            <p:nvPr/>
          </p:nvSpPr>
          <p:spPr bwMode="auto">
            <a:xfrm>
              <a:off x="3861395" y="1776406"/>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7" name="Line 7">
              <a:extLst>
                <a:ext uri="{FF2B5EF4-FFF2-40B4-BE49-F238E27FC236}">
                  <a16:creationId xmlns:a16="http://schemas.microsoft.com/office/drawing/2014/main" id="{49861B1F-3370-D934-CF94-6139F9C0DBAD}"/>
                </a:ext>
              </a:extLst>
            </p:cNvPr>
            <p:cNvSpPr>
              <a:spLocks noChangeShapeType="1"/>
            </p:cNvSpPr>
            <p:nvPr/>
          </p:nvSpPr>
          <p:spPr bwMode="auto">
            <a:xfrm>
              <a:off x="4178827" y="1776406"/>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8" name="Line 8">
              <a:extLst>
                <a:ext uri="{FF2B5EF4-FFF2-40B4-BE49-F238E27FC236}">
                  <a16:creationId xmlns:a16="http://schemas.microsoft.com/office/drawing/2014/main" id="{306AAF00-7299-4D89-0B45-4B1E1D21B14C}"/>
                </a:ext>
              </a:extLst>
            </p:cNvPr>
            <p:cNvSpPr>
              <a:spLocks noChangeShapeType="1"/>
            </p:cNvSpPr>
            <p:nvPr/>
          </p:nvSpPr>
          <p:spPr bwMode="auto">
            <a:xfrm>
              <a:off x="4492368" y="1776406"/>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9" name="Line 9">
              <a:extLst>
                <a:ext uri="{FF2B5EF4-FFF2-40B4-BE49-F238E27FC236}">
                  <a16:creationId xmlns:a16="http://schemas.microsoft.com/office/drawing/2014/main" id="{CAB5FC35-2B8F-DADA-CEE9-4AA58995C554}"/>
                </a:ext>
              </a:extLst>
            </p:cNvPr>
            <p:cNvSpPr>
              <a:spLocks noChangeShapeType="1"/>
            </p:cNvSpPr>
            <p:nvPr/>
          </p:nvSpPr>
          <p:spPr bwMode="auto">
            <a:xfrm>
              <a:off x="4810577" y="1776406"/>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0" name="Line 10">
              <a:extLst>
                <a:ext uri="{FF2B5EF4-FFF2-40B4-BE49-F238E27FC236}">
                  <a16:creationId xmlns:a16="http://schemas.microsoft.com/office/drawing/2014/main" id="{628CA37C-F58B-2104-7322-784B90F126EF}"/>
                </a:ext>
              </a:extLst>
            </p:cNvPr>
            <p:cNvSpPr>
              <a:spLocks noChangeShapeType="1"/>
            </p:cNvSpPr>
            <p:nvPr/>
          </p:nvSpPr>
          <p:spPr bwMode="auto">
            <a:xfrm>
              <a:off x="5123341" y="1776406"/>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1" name="Line 11">
              <a:extLst>
                <a:ext uri="{FF2B5EF4-FFF2-40B4-BE49-F238E27FC236}">
                  <a16:creationId xmlns:a16="http://schemas.microsoft.com/office/drawing/2014/main" id="{D1BFB2A8-6FCC-9CC3-EBF9-BF2B8CCCB472}"/>
                </a:ext>
              </a:extLst>
            </p:cNvPr>
            <p:cNvSpPr>
              <a:spLocks noChangeShapeType="1"/>
            </p:cNvSpPr>
            <p:nvPr/>
          </p:nvSpPr>
          <p:spPr bwMode="auto">
            <a:xfrm>
              <a:off x="5436882" y="1776406"/>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2" name="Line 12">
              <a:extLst>
                <a:ext uri="{FF2B5EF4-FFF2-40B4-BE49-F238E27FC236}">
                  <a16:creationId xmlns:a16="http://schemas.microsoft.com/office/drawing/2014/main" id="{B42231A9-73BA-AC98-4035-824DD65B4FA0}"/>
                </a:ext>
              </a:extLst>
            </p:cNvPr>
            <p:cNvSpPr>
              <a:spLocks noChangeShapeType="1"/>
            </p:cNvSpPr>
            <p:nvPr/>
          </p:nvSpPr>
          <p:spPr bwMode="auto">
            <a:xfrm>
              <a:off x="5755091" y="1776406"/>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3" name="Rectangle 13">
              <a:extLst>
                <a:ext uri="{FF2B5EF4-FFF2-40B4-BE49-F238E27FC236}">
                  <a16:creationId xmlns:a16="http://schemas.microsoft.com/office/drawing/2014/main" id="{11C3E507-AA04-5531-9490-5A6CC49DA9D2}"/>
                </a:ext>
              </a:extLst>
            </p:cNvPr>
            <p:cNvSpPr>
              <a:spLocks noChangeArrowheads="1"/>
            </p:cNvSpPr>
            <p:nvPr/>
          </p:nvSpPr>
          <p:spPr bwMode="auto">
            <a:xfrm>
              <a:off x="3805378" y="1879373"/>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4" name="Rectangle 14">
              <a:extLst>
                <a:ext uri="{FF2B5EF4-FFF2-40B4-BE49-F238E27FC236}">
                  <a16:creationId xmlns:a16="http://schemas.microsoft.com/office/drawing/2014/main" id="{F4A75299-5212-0111-A44E-DD80975C4AF5}"/>
                </a:ext>
              </a:extLst>
            </p:cNvPr>
            <p:cNvSpPr>
              <a:spLocks noChangeArrowheads="1"/>
            </p:cNvSpPr>
            <p:nvPr/>
          </p:nvSpPr>
          <p:spPr bwMode="auto">
            <a:xfrm>
              <a:off x="4090133" y="1879373"/>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5" name="Rectangle 15">
              <a:extLst>
                <a:ext uri="{FF2B5EF4-FFF2-40B4-BE49-F238E27FC236}">
                  <a16:creationId xmlns:a16="http://schemas.microsoft.com/office/drawing/2014/main" id="{C20F2C94-D57F-5522-2676-EF42B01955F6}"/>
                </a:ext>
              </a:extLst>
            </p:cNvPr>
            <p:cNvSpPr>
              <a:spLocks noChangeArrowheads="1"/>
            </p:cNvSpPr>
            <p:nvPr/>
          </p:nvSpPr>
          <p:spPr bwMode="auto">
            <a:xfrm>
              <a:off x="4403674" y="1879373"/>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6" name="Rectangle 16">
              <a:extLst>
                <a:ext uri="{FF2B5EF4-FFF2-40B4-BE49-F238E27FC236}">
                  <a16:creationId xmlns:a16="http://schemas.microsoft.com/office/drawing/2014/main" id="{CE76AE67-5BF4-EA8A-AF52-7C3797F3036C}"/>
                </a:ext>
              </a:extLst>
            </p:cNvPr>
            <p:cNvSpPr>
              <a:spLocks noChangeArrowheads="1"/>
            </p:cNvSpPr>
            <p:nvPr/>
          </p:nvSpPr>
          <p:spPr bwMode="auto">
            <a:xfrm>
              <a:off x="4721883" y="1879373"/>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7" name="Rectangle 17">
              <a:extLst>
                <a:ext uri="{FF2B5EF4-FFF2-40B4-BE49-F238E27FC236}">
                  <a16:creationId xmlns:a16="http://schemas.microsoft.com/office/drawing/2014/main" id="{42529AC8-4886-8B11-2C19-68377C1CBF42}"/>
                </a:ext>
              </a:extLst>
            </p:cNvPr>
            <p:cNvSpPr>
              <a:spLocks noChangeArrowheads="1"/>
            </p:cNvSpPr>
            <p:nvPr/>
          </p:nvSpPr>
          <p:spPr bwMode="auto">
            <a:xfrm>
              <a:off x="5034647" y="1879373"/>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8" name="Rectangle 18">
              <a:extLst>
                <a:ext uri="{FF2B5EF4-FFF2-40B4-BE49-F238E27FC236}">
                  <a16:creationId xmlns:a16="http://schemas.microsoft.com/office/drawing/2014/main" id="{45B83C38-9185-E5E0-DCBD-D1F92C7029E0}"/>
                </a:ext>
              </a:extLst>
            </p:cNvPr>
            <p:cNvSpPr>
              <a:spLocks noChangeArrowheads="1"/>
            </p:cNvSpPr>
            <p:nvPr/>
          </p:nvSpPr>
          <p:spPr bwMode="auto">
            <a:xfrm>
              <a:off x="5348188" y="1879373"/>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9" name="Rectangle 19">
              <a:extLst>
                <a:ext uri="{FF2B5EF4-FFF2-40B4-BE49-F238E27FC236}">
                  <a16:creationId xmlns:a16="http://schemas.microsoft.com/office/drawing/2014/main" id="{E02D1064-0A04-FB3C-91C1-6894209E737D}"/>
                </a:ext>
              </a:extLst>
            </p:cNvPr>
            <p:cNvSpPr>
              <a:spLocks noChangeArrowheads="1"/>
            </p:cNvSpPr>
            <p:nvPr/>
          </p:nvSpPr>
          <p:spPr bwMode="auto">
            <a:xfrm>
              <a:off x="5666397" y="1879373"/>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0" name="Line 20">
              <a:extLst>
                <a:ext uri="{FF2B5EF4-FFF2-40B4-BE49-F238E27FC236}">
                  <a16:creationId xmlns:a16="http://schemas.microsoft.com/office/drawing/2014/main" id="{3EE6DA00-DA48-2973-1925-3C1BF341160D}"/>
                </a:ext>
              </a:extLst>
            </p:cNvPr>
            <p:cNvSpPr>
              <a:spLocks noChangeShapeType="1"/>
            </p:cNvSpPr>
            <p:nvPr/>
          </p:nvSpPr>
          <p:spPr bwMode="auto">
            <a:xfrm flipV="1">
              <a:off x="3786706" y="704335"/>
              <a:ext cx="0" cy="1029122"/>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1" name="Line 21">
              <a:extLst>
                <a:ext uri="{FF2B5EF4-FFF2-40B4-BE49-F238E27FC236}">
                  <a16:creationId xmlns:a16="http://schemas.microsoft.com/office/drawing/2014/main" id="{FE5F3E54-7A91-1E8E-CB42-4CF2B8B9B6E3}"/>
                </a:ext>
              </a:extLst>
            </p:cNvPr>
            <p:cNvSpPr>
              <a:spLocks noChangeShapeType="1"/>
            </p:cNvSpPr>
            <p:nvPr/>
          </p:nvSpPr>
          <p:spPr bwMode="auto">
            <a:xfrm flipH="1">
              <a:off x="3720574" y="1733457"/>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2" name="Line 22">
              <a:extLst>
                <a:ext uri="{FF2B5EF4-FFF2-40B4-BE49-F238E27FC236}">
                  <a16:creationId xmlns:a16="http://schemas.microsoft.com/office/drawing/2014/main" id="{D8FAA56B-B6DC-EB33-4124-C88B5A9D4B27}"/>
                </a:ext>
              </a:extLst>
            </p:cNvPr>
            <p:cNvSpPr>
              <a:spLocks noChangeShapeType="1"/>
            </p:cNvSpPr>
            <p:nvPr/>
          </p:nvSpPr>
          <p:spPr bwMode="auto">
            <a:xfrm flipH="1">
              <a:off x="3720574" y="1528073"/>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3" name="Line 23">
              <a:extLst>
                <a:ext uri="{FF2B5EF4-FFF2-40B4-BE49-F238E27FC236}">
                  <a16:creationId xmlns:a16="http://schemas.microsoft.com/office/drawing/2014/main" id="{D1748FD9-BC71-EF8E-D9EE-A89D430DA375}"/>
                </a:ext>
              </a:extLst>
            </p:cNvPr>
            <p:cNvSpPr>
              <a:spLocks noChangeShapeType="1"/>
            </p:cNvSpPr>
            <p:nvPr/>
          </p:nvSpPr>
          <p:spPr bwMode="auto">
            <a:xfrm flipH="1">
              <a:off x="3720574" y="1323240"/>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4" name="Line 24">
              <a:extLst>
                <a:ext uri="{FF2B5EF4-FFF2-40B4-BE49-F238E27FC236}">
                  <a16:creationId xmlns:a16="http://schemas.microsoft.com/office/drawing/2014/main" id="{6FD1CBE1-8ED3-9236-20F9-7FD75F096A8B}"/>
                </a:ext>
              </a:extLst>
            </p:cNvPr>
            <p:cNvSpPr>
              <a:spLocks noChangeShapeType="1"/>
            </p:cNvSpPr>
            <p:nvPr/>
          </p:nvSpPr>
          <p:spPr bwMode="auto">
            <a:xfrm flipH="1">
              <a:off x="3720574" y="1114552"/>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5" name="Line 25">
              <a:extLst>
                <a:ext uri="{FF2B5EF4-FFF2-40B4-BE49-F238E27FC236}">
                  <a16:creationId xmlns:a16="http://schemas.microsoft.com/office/drawing/2014/main" id="{D1DCC468-8F23-28B8-97D0-F60BEF8B82FF}"/>
                </a:ext>
              </a:extLst>
            </p:cNvPr>
            <p:cNvSpPr>
              <a:spLocks noChangeShapeType="1"/>
            </p:cNvSpPr>
            <p:nvPr/>
          </p:nvSpPr>
          <p:spPr bwMode="auto">
            <a:xfrm flipH="1">
              <a:off x="3720574" y="909719"/>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6" name="Line 26">
              <a:extLst>
                <a:ext uri="{FF2B5EF4-FFF2-40B4-BE49-F238E27FC236}">
                  <a16:creationId xmlns:a16="http://schemas.microsoft.com/office/drawing/2014/main" id="{35EB11DD-6F64-6404-58EA-5B11499C42D6}"/>
                </a:ext>
              </a:extLst>
            </p:cNvPr>
            <p:cNvSpPr>
              <a:spLocks noChangeShapeType="1"/>
            </p:cNvSpPr>
            <p:nvPr/>
          </p:nvSpPr>
          <p:spPr bwMode="auto">
            <a:xfrm flipH="1">
              <a:off x="3720574" y="704335"/>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7" name="Rectangle 27">
              <a:extLst>
                <a:ext uri="{FF2B5EF4-FFF2-40B4-BE49-F238E27FC236}">
                  <a16:creationId xmlns:a16="http://schemas.microsoft.com/office/drawing/2014/main" id="{CFBB5320-3550-7EA9-536A-E65199D6CFA3}"/>
                </a:ext>
              </a:extLst>
            </p:cNvPr>
            <p:cNvSpPr>
              <a:spLocks noChangeArrowheads="1"/>
            </p:cNvSpPr>
            <p:nvPr/>
          </p:nvSpPr>
          <p:spPr bwMode="auto">
            <a:xfrm>
              <a:off x="3445156" y="1677452"/>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8" name="Rectangle 28">
              <a:extLst>
                <a:ext uri="{FF2B5EF4-FFF2-40B4-BE49-F238E27FC236}">
                  <a16:creationId xmlns:a16="http://schemas.microsoft.com/office/drawing/2014/main" id="{043884EB-71CE-51DA-CF09-9FADDDA214CD}"/>
                </a:ext>
              </a:extLst>
            </p:cNvPr>
            <p:cNvSpPr>
              <a:spLocks noChangeArrowheads="1"/>
            </p:cNvSpPr>
            <p:nvPr/>
          </p:nvSpPr>
          <p:spPr bwMode="auto">
            <a:xfrm>
              <a:off x="3445156" y="1472619"/>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9" name="Rectangle 29">
              <a:extLst>
                <a:ext uri="{FF2B5EF4-FFF2-40B4-BE49-F238E27FC236}">
                  <a16:creationId xmlns:a16="http://schemas.microsoft.com/office/drawing/2014/main" id="{B4DEA635-1BCD-CF4E-F9B6-8585CFC829F9}"/>
                </a:ext>
              </a:extLst>
            </p:cNvPr>
            <p:cNvSpPr>
              <a:spLocks noChangeArrowheads="1"/>
            </p:cNvSpPr>
            <p:nvPr/>
          </p:nvSpPr>
          <p:spPr bwMode="auto">
            <a:xfrm>
              <a:off x="3445156" y="1267235"/>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0" name="Rectangle 30">
              <a:extLst>
                <a:ext uri="{FF2B5EF4-FFF2-40B4-BE49-F238E27FC236}">
                  <a16:creationId xmlns:a16="http://schemas.microsoft.com/office/drawing/2014/main" id="{C39A776B-0818-EC2C-53A8-2AA6EBDCF29C}"/>
                </a:ext>
              </a:extLst>
            </p:cNvPr>
            <p:cNvSpPr>
              <a:spLocks noChangeArrowheads="1"/>
            </p:cNvSpPr>
            <p:nvPr/>
          </p:nvSpPr>
          <p:spPr bwMode="auto">
            <a:xfrm>
              <a:off x="3445156" y="1058547"/>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dirty="0">
                  <a:ln>
                    <a:noFill/>
                  </a:ln>
                  <a:solidFill>
                    <a:srgbClr val="000000"/>
                  </a:solidFill>
                  <a:effectLst/>
                  <a:latin typeface="Arial" panose="020B0604020202020204" pitchFamily="34" charset="0"/>
                </a:rPr>
                <a:t>0.6</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41" name="Rectangle 31">
              <a:extLst>
                <a:ext uri="{FF2B5EF4-FFF2-40B4-BE49-F238E27FC236}">
                  <a16:creationId xmlns:a16="http://schemas.microsoft.com/office/drawing/2014/main" id="{31775FC4-90BD-0693-166C-70E4C3E3DE43}"/>
                </a:ext>
              </a:extLst>
            </p:cNvPr>
            <p:cNvSpPr>
              <a:spLocks noChangeArrowheads="1"/>
            </p:cNvSpPr>
            <p:nvPr/>
          </p:nvSpPr>
          <p:spPr bwMode="auto">
            <a:xfrm>
              <a:off x="3445156" y="853714"/>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2" name="Rectangle 32">
              <a:extLst>
                <a:ext uri="{FF2B5EF4-FFF2-40B4-BE49-F238E27FC236}">
                  <a16:creationId xmlns:a16="http://schemas.microsoft.com/office/drawing/2014/main" id="{A69BEFEE-AA18-43B0-81D2-56E3EDB5D88D}"/>
                </a:ext>
              </a:extLst>
            </p:cNvPr>
            <p:cNvSpPr>
              <a:spLocks noChangeArrowheads="1"/>
            </p:cNvSpPr>
            <p:nvPr/>
          </p:nvSpPr>
          <p:spPr bwMode="auto">
            <a:xfrm>
              <a:off x="3445156" y="648330"/>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3" name="Freeform 33">
              <a:extLst>
                <a:ext uri="{FF2B5EF4-FFF2-40B4-BE49-F238E27FC236}">
                  <a16:creationId xmlns:a16="http://schemas.microsoft.com/office/drawing/2014/main" id="{B8CD52B1-1833-2FD3-5673-838B02492B44}"/>
                </a:ext>
              </a:extLst>
            </p:cNvPr>
            <p:cNvSpPr>
              <a:spLocks/>
            </p:cNvSpPr>
            <p:nvPr/>
          </p:nvSpPr>
          <p:spPr bwMode="auto">
            <a:xfrm>
              <a:off x="3786706" y="664690"/>
              <a:ext cx="2043075" cy="1111716"/>
            </a:xfrm>
            <a:custGeom>
              <a:avLst/>
              <a:gdLst>
                <a:gd name="T0" fmla="*/ 0 w 437"/>
                <a:gd name="T1" fmla="*/ 0 h 336"/>
                <a:gd name="T2" fmla="*/ 0 w 437"/>
                <a:gd name="T3" fmla="*/ 336 h 336"/>
                <a:gd name="T4" fmla="*/ 437 w 437"/>
                <a:gd name="T5" fmla="*/ 336 h 336"/>
              </a:gdLst>
              <a:ahLst/>
              <a:cxnLst>
                <a:cxn ang="0">
                  <a:pos x="T0" y="T1"/>
                </a:cxn>
                <a:cxn ang="0">
                  <a:pos x="T2" y="T3"/>
                </a:cxn>
                <a:cxn ang="0">
                  <a:pos x="T4" y="T5"/>
                </a:cxn>
              </a:cxnLst>
              <a:rect l="0" t="0" r="r" b="b"/>
              <a:pathLst>
                <a:path w="437" h="336">
                  <a:moveTo>
                    <a:pt x="0" y="0"/>
                  </a:moveTo>
                  <a:lnTo>
                    <a:pt x="0" y="336"/>
                  </a:lnTo>
                  <a:lnTo>
                    <a:pt x="437" y="336"/>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4" name="Rectangle 34">
              <a:extLst>
                <a:ext uri="{FF2B5EF4-FFF2-40B4-BE49-F238E27FC236}">
                  <a16:creationId xmlns:a16="http://schemas.microsoft.com/office/drawing/2014/main" id="{BD59A2AB-7BDC-7E62-D867-A6A1199BC3A9}"/>
                </a:ext>
              </a:extLst>
            </p:cNvPr>
            <p:cNvSpPr>
              <a:spLocks noChangeArrowheads="1"/>
            </p:cNvSpPr>
            <p:nvPr/>
          </p:nvSpPr>
          <p:spPr bwMode="auto">
            <a:xfrm>
              <a:off x="4135258" y="2024739"/>
              <a:ext cx="133974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Follow-up period (months)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5" name="Rectangle 35">
              <a:extLst>
                <a:ext uri="{FF2B5EF4-FFF2-40B4-BE49-F238E27FC236}">
                  <a16:creationId xmlns:a16="http://schemas.microsoft.com/office/drawing/2014/main" id="{EC942CE8-95DF-A9D1-AEF2-17010C98B3BB}"/>
                </a:ext>
              </a:extLst>
            </p:cNvPr>
            <p:cNvSpPr>
              <a:spLocks noChangeArrowheads="1"/>
            </p:cNvSpPr>
            <p:nvPr/>
          </p:nvSpPr>
          <p:spPr bwMode="auto">
            <a:xfrm rot="16200000">
              <a:off x="3219458" y="1151029"/>
              <a:ext cx="166840" cy="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OS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6" name="Freeform 36">
              <a:extLst>
                <a:ext uri="{FF2B5EF4-FFF2-40B4-BE49-F238E27FC236}">
                  <a16:creationId xmlns:a16="http://schemas.microsoft.com/office/drawing/2014/main" id="{62DDDF72-B7FD-B788-4685-F7FB5CF26044}"/>
                </a:ext>
              </a:extLst>
            </p:cNvPr>
            <p:cNvSpPr>
              <a:spLocks/>
            </p:cNvSpPr>
            <p:nvPr/>
          </p:nvSpPr>
          <p:spPr bwMode="auto">
            <a:xfrm>
              <a:off x="3861395" y="704335"/>
              <a:ext cx="107366" cy="1029122"/>
            </a:xfrm>
            <a:custGeom>
              <a:avLst/>
              <a:gdLst>
                <a:gd name="T0" fmla="*/ 0 w 23"/>
                <a:gd name="T1" fmla="*/ 0 h 311"/>
                <a:gd name="T2" fmla="*/ 3 w 23"/>
                <a:gd name="T3" fmla="*/ 0 h 311"/>
                <a:gd name="T4" fmla="*/ 3 w 23"/>
                <a:gd name="T5" fmla="*/ 104 h 311"/>
                <a:gd name="T6" fmla="*/ 6 w 23"/>
                <a:gd name="T7" fmla="*/ 104 h 311"/>
                <a:gd name="T8" fmla="*/ 6 w 23"/>
                <a:gd name="T9" fmla="*/ 207 h 311"/>
                <a:gd name="T10" fmla="*/ 23 w 23"/>
                <a:gd name="T11" fmla="*/ 207 h 311"/>
                <a:gd name="T12" fmla="*/ 23 w 23"/>
                <a:gd name="T13" fmla="*/ 311 h 311"/>
              </a:gdLst>
              <a:ahLst/>
              <a:cxnLst>
                <a:cxn ang="0">
                  <a:pos x="T0" y="T1"/>
                </a:cxn>
                <a:cxn ang="0">
                  <a:pos x="T2" y="T3"/>
                </a:cxn>
                <a:cxn ang="0">
                  <a:pos x="T4" y="T5"/>
                </a:cxn>
                <a:cxn ang="0">
                  <a:pos x="T6" y="T7"/>
                </a:cxn>
                <a:cxn ang="0">
                  <a:pos x="T8" y="T9"/>
                </a:cxn>
                <a:cxn ang="0">
                  <a:pos x="T10" y="T11"/>
                </a:cxn>
                <a:cxn ang="0">
                  <a:pos x="T12" y="T13"/>
                </a:cxn>
              </a:cxnLst>
              <a:rect l="0" t="0" r="r" b="b"/>
              <a:pathLst>
                <a:path w="23" h="311">
                  <a:moveTo>
                    <a:pt x="0" y="0"/>
                  </a:moveTo>
                  <a:lnTo>
                    <a:pt x="3" y="0"/>
                  </a:lnTo>
                  <a:lnTo>
                    <a:pt x="3" y="104"/>
                  </a:lnTo>
                  <a:lnTo>
                    <a:pt x="6" y="104"/>
                  </a:lnTo>
                  <a:lnTo>
                    <a:pt x="6" y="207"/>
                  </a:lnTo>
                  <a:lnTo>
                    <a:pt x="23" y="207"/>
                  </a:lnTo>
                  <a:lnTo>
                    <a:pt x="23" y="311"/>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7" name="Freeform 37">
              <a:extLst>
                <a:ext uri="{FF2B5EF4-FFF2-40B4-BE49-F238E27FC236}">
                  <a16:creationId xmlns:a16="http://schemas.microsoft.com/office/drawing/2014/main" id="{674BC16D-5F3E-270F-C189-30B150E91319}"/>
                </a:ext>
              </a:extLst>
            </p:cNvPr>
            <p:cNvSpPr>
              <a:spLocks/>
            </p:cNvSpPr>
            <p:nvPr/>
          </p:nvSpPr>
          <p:spPr bwMode="auto">
            <a:xfrm>
              <a:off x="3861395" y="704335"/>
              <a:ext cx="280087" cy="900275"/>
            </a:xfrm>
            <a:custGeom>
              <a:avLst/>
              <a:gdLst>
                <a:gd name="T0" fmla="*/ 0 w 60"/>
                <a:gd name="T1" fmla="*/ 0 h 272"/>
                <a:gd name="T2" fmla="*/ 3 w 60"/>
                <a:gd name="T3" fmla="*/ 0 h 272"/>
                <a:gd name="T4" fmla="*/ 3 w 60"/>
                <a:gd name="T5" fmla="*/ 39 h 272"/>
                <a:gd name="T6" fmla="*/ 5 w 60"/>
                <a:gd name="T7" fmla="*/ 39 h 272"/>
                <a:gd name="T8" fmla="*/ 5 w 60"/>
                <a:gd name="T9" fmla="*/ 78 h 272"/>
                <a:gd name="T10" fmla="*/ 23 w 60"/>
                <a:gd name="T11" fmla="*/ 78 h 272"/>
                <a:gd name="T12" fmla="*/ 23 w 60"/>
                <a:gd name="T13" fmla="*/ 117 h 272"/>
                <a:gd name="T14" fmla="*/ 28 w 60"/>
                <a:gd name="T15" fmla="*/ 117 h 272"/>
                <a:gd name="T16" fmla="*/ 28 w 60"/>
                <a:gd name="T17" fmla="*/ 156 h 272"/>
                <a:gd name="T18" fmla="*/ 31 w 60"/>
                <a:gd name="T19" fmla="*/ 156 h 272"/>
                <a:gd name="T20" fmla="*/ 31 w 60"/>
                <a:gd name="T21" fmla="*/ 194 h 272"/>
                <a:gd name="T22" fmla="*/ 54 w 60"/>
                <a:gd name="T23" fmla="*/ 194 h 272"/>
                <a:gd name="T24" fmla="*/ 54 w 60"/>
                <a:gd name="T25" fmla="*/ 233 h 272"/>
                <a:gd name="T26" fmla="*/ 55 w 60"/>
                <a:gd name="T27" fmla="*/ 233 h 272"/>
                <a:gd name="T28" fmla="*/ 55 w 60"/>
                <a:gd name="T29" fmla="*/ 272 h 272"/>
                <a:gd name="T30" fmla="*/ 60 w 60"/>
                <a:gd name="T31" fmla="*/ 272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272">
                  <a:moveTo>
                    <a:pt x="0" y="0"/>
                  </a:moveTo>
                  <a:lnTo>
                    <a:pt x="3" y="0"/>
                  </a:lnTo>
                  <a:lnTo>
                    <a:pt x="3" y="39"/>
                  </a:lnTo>
                  <a:lnTo>
                    <a:pt x="5" y="39"/>
                  </a:lnTo>
                  <a:lnTo>
                    <a:pt x="5" y="78"/>
                  </a:lnTo>
                  <a:lnTo>
                    <a:pt x="23" y="78"/>
                  </a:lnTo>
                  <a:lnTo>
                    <a:pt x="23" y="117"/>
                  </a:lnTo>
                  <a:lnTo>
                    <a:pt x="28" y="117"/>
                  </a:lnTo>
                  <a:lnTo>
                    <a:pt x="28" y="156"/>
                  </a:lnTo>
                  <a:lnTo>
                    <a:pt x="31" y="156"/>
                  </a:lnTo>
                  <a:lnTo>
                    <a:pt x="31" y="194"/>
                  </a:lnTo>
                  <a:lnTo>
                    <a:pt x="54" y="194"/>
                  </a:lnTo>
                  <a:lnTo>
                    <a:pt x="54" y="233"/>
                  </a:lnTo>
                  <a:lnTo>
                    <a:pt x="55" y="233"/>
                  </a:lnTo>
                  <a:lnTo>
                    <a:pt x="55" y="272"/>
                  </a:lnTo>
                  <a:lnTo>
                    <a:pt x="60" y="272"/>
                  </a:lnTo>
                </a:path>
              </a:pathLst>
            </a:custGeom>
            <a:noFill/>
            <a:ln w="19050"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8" name="Line 38">
              <a:extLst>
                <a:ext uri="{FF2B5EF4-FFF2-40B4-BE49-F238E27FC236}">
                  <a16:creationId xmlns:a16="http://schemas.microsoft.com/office/drawing/2014/main" id="{A28F5035-CB90-2D5F-4903-41B3DF8EAE67}"/>
                </a:ext>
              </a:extLst>
            </p:cNvPr>
            <p:cNvSpPr>
              <a:spLocks noChangeShapeType="1"/>
            </p:cNvSpPr>
            <p:nvPr/>
          </p:nvSpPr>
          <p:spPr bwMode="auto">
            <a:xfrm>
              <a:off x="4104137" y="1604611"/>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9" name="Line 39">
              <a:extLst>
                <a:ext uri="{FF2B5EF4-FFF2-40B4-BE49-F238E27FC236}">
                  <a16:creationId xmlns:a16="http://schemas.microsoft.com/office/drawing/2014/main" id="{3381049F-9C0F-3EBB-8433-6934F4DC3E45}"/>
                </a:ext>
              </a:extLst>
            </p:cNvPr>
            <p:cNvSpPr>
              <a:spLocks noChangeShapeType="1"/>
            </p:cNvSpPr>
            <p:nvPr/>
          </p:nvSpPr>
          <p:spPr bwMode="auto">
            <a:xfrm flipV="1">
              <a:off x="4141482" y="1581484"/>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0" name="Rectangle 40">
              <a:extLst>
                <a:ext uri="{FF2B5EF4-FFF2-40B4-BE49-F238E27FC236}">
                  <a16:creationId xmlns:a16="http://schemas.microsoft.com/office/drawing/2014/main" id="{24FA02EB-3F9A-ECD3-06DE-B18BBB4DA9DE}"/>
                </a:ext>
              </a:extLst>
            </p:cNvPr>
            <p:cNvSpPr>
              <a:spLocks noChangeArrowheads="1"/>
            </p:cNvSpPr>
            <p:nvPr/>
          </p:nvSpPr>
          <p:spPr bwMode="auto">
            <a:xfrm>
              <a:off x="3805378" y="2263161"/>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1" name="Rectangle 41">
              <a:extLst>
                <a:ext uri="{FF2B5EF4-FFF2-40B4-BE49-F238E27FC236}">
                  <a16:creationId xmlns:a16="http://schemas.microsoft.com/office/drawing/2014/main" id="{74787033-FC93-9EA5-4988-1766A44C02F3}"/>
                </a:ext>
              </a:extLst>
            </p:cNvPr>
            <p:cNvSpPr>
              <a:spLocks noChangeArrowheads="1"/>
            </p:cNvSpPr>
            <p:nvPr/>
          </p:nvSpPr>
          <p:spPr bwMode="auto">
            <a:xfrm>
              <a:off x="4122809" y="2263161"/>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2" name="Rectangle 42">
              <a:extLst>
                <a:ext uri="{FF2B5EF4-FFF2-40B4-BE49-F238E27FC236}">
                  <a16:creationId xmlns:a16="http://schemas.microsoft.com/office/drawing/2014/main" id="{D8204A67-59D2-73FA-DEE2-5FCF1D56EFE2}"/>
                </a:ext>
              </a:extLst>
            </p:cNvPr>
            <p:cNvSpPr>
              <a:spLocks noChangeArrowheads="1"/>
            </p:cNvSpPr>
            <p:nvPr/>
          </p:nvSpPr>
          <p:spPr bwMode="auto">
            <a:xfrm>
              <a:off x="4436351" y="2263161"/>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3" name="Rectangle 43">
              <a:extLst>
                <a:ext uri="{FF2B5EF4-FFF2-40B4-BE49-F238E27FC236}">
                  <a16:creationId xmlns:a16="http://schemas.microsoft.com/office/drawing/2014/main" id="{F43AB3F4-B9B4-80C6-2394-E2A448E3611C}"/>
                </a:ext>
              </a:extLst>
            </p:cNvPr>
            <p:cNvSpPr>
              <a:spLocks noChangeArrowheads="1"/>
            </p:cNvSpPr>
            <p:nvPr/>
          </p:nvSpPr>
          <p:spPr bwMode="auto">
            <a:xfrm>
              <a:off x="4754560" y="2263161"/>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4" name="Rectangle 44">
              <a:extLst>
                <a:ext uri="{FF2B5EF4-FFF2-40B4-BE49-F238E27FC236}">
                  <a16:creationId xmlns:a16="http://schemas.microsoft.com/office/drawing/2014/main" id="{ACED65F7-9873-17C5-0D89-EF85C05374D6}"/>
                </a:ext>
              </a:extLst>
            </p:cNvPr>
            <p:cNvSpPr>
              <a:spLocks noChangeArrowheads="1"/>
            </p:cNvSpPr>
            <p:nvPr/>
          </p:nvSpPr>
          <p:spPr bwMode="auto">
            <a:xfrm>
              <a:off x="5067323" y="2263161"/>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5" name="Rectangle 45">
              <a:extLst>
                <a:ext uri="{FF2B5EF4-FFF2-40B4-BE49-F238E27FC236}">
                  <a16:creationId xmlns:a16="http://schemas.microsoft.com/office/drawing/2014/main" id="{FAF0D9C9-86D9-B383-3D70-4E9E4C8353D4}"/>
                </a:ext>
              </a:extLst>
            </p:cNvPr>
            <p:cNvSpPr>
              <a:spLocks noChangeArrowheads="1"/>
            </p:cNvSpPr>
            <p:nvPr/>
          </p:nvSpPr>
          <p:spPr bwMode="auto">
            <a:xfrm>
              <a:off x="5380865" y="2263161"/>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6" name="Rectangle 46">
              <a:extLst>
                <a:ext uri="{FF2B5EF4-FFF2-40B4-BE49-F238E27FC236}">
                  <a16:creationId xmlns:a16="http://schemas.microsoft.com/office/drawing/2014/main" id="{33B4FC4C-6B59-B361-C716-D90E4A38E526}"/>
                </a:ext>
              </a:extLst>
            </p:cNvPr>
            <p:cNvSpPr>
              <a:spLocks noChangeArrowheads="1"/>
            </p:cNvSpPr>
            <p:nvPr/>
          </p:nvSpPr>
          <p:spPr bwMode="auto">
            <a:xfrm>
              <a:off x="5699074" y="2263161"/>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7" name="Rectangle 47">
              <a:extLst>
                <a:ext uri="{FF2B5EF4-FFF2-40B4-BE49-F238E27FC236}">
                  <a16:creationId xmlns:a16="http://schemas.microsoft.com/office/drawing/2014/main" id="{42E2AD8E-7411-EA23-AADF-9E1AA2D622B4}"/>
                </a:ext>
              </a:extLst>
            </p:cNvPr>
            <p:cNvSpPr>
              <a:spLocks noChangeArrowheads="1"/>
            </p:cNvSpPr>
            <p:nvPr/>
          </p:nvSpPr>
          <p:spPr bwMode="auto">
            <a:xfrm>
              <a:off x="3805378" y="23556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8" name="Rectangle 48">
              <a:extLst>
                <a:ext uri="{FF2B5EF4-FFF2-40B4-BE49-F238E27FC236}">
                  <a16:creationId xmlns:a16="http://schemas.microsoft.com/office/drawing/2014/main" id="{49F9F682-C69C-2385-A36B-6CCC15498B0D}"/>
                </a:ext>
              </a:extLst>
            </p:cNvPr>
            <p:cNvSpPr>
              <a:spLocks noChangeArrowheads="1"/>
            </p:cNvSpPr>
            <p:nvPr/>
          </p:nvSpPr>
          <p:spPr bwMode="auto">
            <a:xfrm>
              <a:off x="4122809" y="23556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9" name="Rectangle 49">
              <a:extLst>
                <a:ext uri="{FF2B5EF4-FFF2-40B4-BE49-F238E27FC236}">
                  <a16:creationId xmlns:a16="http://schemas.microsoft.com/office/drawing/2014/main" id="{7EF37D21-C30C-4314-9FDD-276756CA9598}"/>
                </a:ext>
              </a:extLst>
            </p:cNvPr>
            <p:cNvSpPr>
              <a:spLocks noChangeArrowheads="1"/>
            </p:cNvSpPr>
            <p:nvPr/>
          </p:nvSpPr>
          <p:spPr bwMode="auto">
            <a:xfrm>
              <a:off x="4436351" y="23556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0" name="Rectangle 50">
              <a:extLst>
                <a:ext uri="{FF2B5EF4-FFF2-40B4-BE49-F238E27FC236}">
                  <a16:creationId xmlns:a16="http://schemas.microsoft.com/office/drawing/2014/main" id="{E29822A3-8A4C-84AE-8A76-F50E578322DD}"/>
                </a:ext>
              </a:extLst>
            </p:cNvPr>
            <p:cNvSpPr>
              <a:spLocks noChangeArrowheads="1"/>
            </p:cNvSpPr>
            <p:nvPr/>
          </p:nvSpPr>
          <p:spPr bwMode="auto">
            <a:xfrm>
              <a:off x="4754560" y="23556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1" name="Rectangle 51">
              <a:extLst>
                <a:ext uri="{FF2B5EF4-FFF2-40B4-BE49-F238E27FC236}">
                  <a16:creationId xmlns:a16="http://schemas.microsoft.com/office/drawing/2014/main" id="{7104F376-F0ED-68E9-33A0-E4B93AD711C2}"/>
                </a:ext>
              </a:extLst>
            </p:cNvPr>
            <p:cNvSpPr>
              <a:spLocks noChangeArrowheads="1"/>
            </p:cNvSpPr>
            <p:nvPr/>
          </p:nvSpPr>
          <p:spPr bwMode="auto">
            <a:xfrm>
              <a:off x="5067323" y="23556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2" name="Rectangle 52">
              <a:extLst>
                <a:ext uri="{FF2B5EF4-FFF2-40B4-BE49-F238E27FC236}">
                  <a16:creationId xmlns:a16="http://schemas.microsoft.com/office/drawing/2014/main" id="{E617AC1C-7325-A895-413B-F5AE4F601B5B}"/>
                </a:ext>
              </a:extLst>
            </p:cNvPr>
            <p:cNvSpPr>
              <a:spLocks noChangeArrowheads="1"/>
            </p:cNvSpPr>
            <p:nvPr/>
          </p:nvSpPr>
          <p:spPr bwMode="auto">
            <a:xfrm>
              <a:off x="5380865" y="23556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3" name="Rectangle 53">
              <a:extLst>
                <a:ext uri="{FF2B5EF4-FFF2-40B4-BE49-F238E27FC236}">
                  <a16:creationId xmlns:a16="http://schemas.microsoft.com/office/drawing/2014/main" id="{D7A61FF8-D6D8-FECB-6DAE-E6F14E748FC4}"/>
                </a:ext>
              </a:extLst>
            </p:cNvPr>
            <p:cNvSpPr>
              <a:spLocks noChangeArrowheads="1"/>
            </p:cNvSpPr>
            <p:nvPr/>
          </p:nvSpPr>
          <p:spPr bwMode="auto">
            <a:xfrm>
              <a:off x="5699074" y="23556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4" name="Rectangle 54">
              <a:extLst>
                <a:ext uri="{FF2B5EF4-FFF2-40B4-BE49-F238E27FC236}">
                  <a16:creationId xmlns:a16="http://schemas.microsoft.com/office/drawing/2014/main" id="{E9182877-B662-317F-8839-53E07D1DE3AF}"/>
                </a:ext>
              </a:extLst>
            </p:cNvPr>
            <p:cNvSpPr>
              <a:spLocks noChangeArrowheads="1"/>
            </p:cNvSpPr>
            <p:nvPr/>
          </p:nvSpPr>
          <p:spPr bwMode="auto">
            <a:xfrm>
              <a:off x="3286760" y="2263161"/>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65" name="Rectangle 55">
              <a:extLst>
                <a:ext uri="{FF2B5EF4-FFF2-40B4-BE49-F238E27FC236}">
                  <a16:creationId xmlns:a16="http://schemas.microsoft.com/office/drawing/2014/main" id="{4617AD01-47A4-82BD-B963-06A6D6B68C8F}"/>
                </a:ext>
              </a:extLst>
            </p:cNvPr>
            <p:cNvSpPr>
              <a:spLocks noChangeArrowheads="1"/>
            </p:cNvSpPr>
            <p:nvPr/>
          </p:nvSpPr>
          <p:spPr bwMode="auto">
            <a:xfrm>
              <a:off x="3286760" y="2355666"/>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66" name="Rectangle 56">
              <a:extLst>
                <a:ext uri="{FF2B5EF4-FFF2-40B4-BE49-F238E27FC236}">
                  <a16:creationId xmlns:a16="http://schemas.microsoft.com/office/drawing/2014/main" id="{6699BFF3-EE1D-24C0-57EC-2DA8077BBB6B}"/>
                </a:ext>
              </a:extLst>
            </p:cNvPr>
            <p:cNvSpPr>
              <a:spLocks noChangeArrowheads="1"/>
            </p:cNvSpPr>
            <p:nvPr/>
          </p:nvSpPr>
          <p:spPr bwMode="auto">
            <a:xfrm>
              <a:off x="3786706" y="2117244"/>
              <a:ext cx="750009"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Number at risk</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7" name="Line 57">
              <a:extLst>
                <a:ext uri="{FF2B5EF4-FFF2-40B4-BE49-F238E27FC236}">
                  <a16:creationId xmlns:a16="http://schemas.microsoft.com/office/drawing/2014/main" id="{19252ED5-EBDF-090C-32F1-176660839A77}"/>
                </a:ext>
              </a:extLst>
            </p:cNvPr>
            <p:cNvSpPr>
              <a:spLocks noChangeShapeType="1"/>
            </p:cNvSpPr>
            <p:nvPr/>
          </p:nvSpPr>
          <p:spPr bwMode="auto">
            <a:xfrm>
              <a:off x="5039916" y="853555"/>
              <a:ext cx="205397"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8" name="Line 58">
              <a:extLst>
                <a:ext uri="{FF2B5EF4-FFF2-40B4-BE49-F238E27FC236}">
                  <a16:creationId xmlns:a16="http://schemas.microsoft.com/office/drawing/2014/main" id="{47F67D88-41F0-EE50-78B0-A038B076F1EA}"/>
                </a:ext>
              </a:extLst>
            </p:cNvPr>
            <p:cNvSpPr>
              <a:spLocks noChangeShapeType="1"/>
            </p:cNvSpPr>
            <p:nvPr/>
          </p:nvSpPr>
          <p:spPr bwMode="auto">
            <a:xfrm>
              <a:off x="5039916" y="949364"/>
              <a:ext cx="205397"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0" name="Rectangle 60">
              <a:extLst>
                <a:ext uri="{FF2B5EF4-FFF2-40B4-BE49-F238E27FC236}">
                  <a16:creationId xmlns:a16="http://schemas.microsoft.com/office/drawing/2014/main" id="{4E090754-E5DA-DE82-9727-0D79A8836AF4}"/>
                </a:ext>
              </a:extLst>
            </p:cNvPr>
            <p:cNvSpPr>
              <a:spLocks noChangeArrowheads="1"/>
            </p:cNvSpPr>
            <p:nvPr/>
          </p:nvSpPr>
          <p:spPr bwMode="auto">
            <a:xfrm>
              <a:off x="5343343" y="797550"/>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71" name="Rectangle 61">
              <a:extLst>
                <a:ext uri="{FF2B5EF4-FFF2-40B4-BE49-F238E27FC236}">
                  <a16:creationId xmlns:a16="http://schemas.microsoft.com/office/drawing/2014/main" id="{4FA41080-1582-5F3C-1CF8-E14CC6293622}"/>
                </a:ext>
              </a:extLst>
            </p:cNvPr>
            <p:cNvSpPr>
              <a:spLocks noChangeArrowheads="1"/>
            </p:cNvSpPr>
            <p:nvPr/>
          </p:nvSpPr>
          <p:spPr bwMode="auto">
            <a:xfrm>
              <a:off x="5343343" y="893359"/>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grpSp>
      <p:grpSp>
        <p:nvGrpSpPr>
          <p:cNvPr id="1018" name="グループ化 1017">
            <a:extLst>
              <a:ext uri="{FF2B5EF4-FFF2-40B4-BE49-F238E27FC236}">
                <a16:creationId xmlns:a16="http://schemas.microsoft.com/office/drawing/2014/main" id="{3224FE3B-D169-7C68-0207-BF948C824F05}"/>
              </a:ext>
            </a:extLst>
          </p:cNvPr>
          <p:cNvGrpSpPr/>
          <p:nvPr/>
        </p:nvGrpSpPr>
        <p:grpSpPr>
          <a:xfrm>
            <a:off x="9309191" y="558845"/>
            <a:ext cx="2596147" cy="1656000"/>
            <a:chOff x="9309191" y="647335"/>
            <a:chExt cx="2596147" cy="1846094"/>
          </a:xfrm>
        </p:grpSpPr>
        <p:sp>
          <p:nvSpPr>
            <p:cNvPr id="76" name="Line 65">
              <a:extLst>
                <a:ext uri="{FF2B5EF4-FFF2-40B4-BE49-F238E27FC236}">
                  <a16:creationId xmlns:a16="http://schemas.microsoft.com/office/drawing/2014/main" id="{AED24A39-0CDA-1EBC-CB2D-FF95318796DA}"/>
                </a:ext>
              </a:extLst>
            </p:cNvPr>
            <p:cNvSpPr>
              <a:spLocks noChangeShapeType="1"/>
            </p:cNvSpPr>
            <p:nvPr/>
          </p:nvSpPr>
          <p:spPr bwMode="auto">
            <a:xfrm>
              <a:off x="9936952" y="1775411"/>
              <a:ext cx="1893696"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7" name="Line 66">
              <a:extLst>
                <a:ext uri="{FF2B5EF4-FFF2-40B4-BE49-F238E27FC236}">
                  <a16:creationId xmlns:a16="http://schemas.microsoft.com/office/drawing/2014/main" id="{0617DBA5-93D3-D11F-BA17-0892DD188BDB}"/>
                </a:ext>
              </a:extLst>
            </p:cNvPr>
            <p:cNvSpPr>
              <a:spLocks noChangeShapeType="1"/>
            </p:cNvSpPr>
            <p:nvPr/>
          </p:nvSpPr>
          <p:spPr bwMode="auto">
            <a:xfrm>
              <a:off x="9936952" y="1775411"/>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8" name="Line 67">
              <a:extLst>
                <a:ext uri="{FF2B5EF4-FFF2-40B4-BE49-F238E27FC236}">
                  <a16:creationId xmlns:a16="http://schemas.microsoft.com/office/drawing/2014/main" id="{FD5001D6-614D-C3FB-32D7-A3CD9DECD5DD}"/>
                </a:ext>
              </a:extLst>
            </p:cNvPr>
            <p:cNvSpPr>
              <a:spLocks noChangeShapeType="1"/>
            </p:cNvSpPr>
            <p:nvPr/>
          </p:nvSpPr>
          <p:spPr bwMode="auto">
            <a:xfrm>
              <a:off x="10254384" y="1775411"/>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9" name="Line 68">
              <a:extLst>
                <a:ext uri="{FF2B5EF4-FFF2-40B4-BE49-F238E27FC236}">
                  <a16:creationId xmlns:a16="http://schemas.microsoft.com/office/drawing/2014/main" id="{7AE2DCD3-7FF0-D114-BE0B-00774DD9B2A2}"/>
                </a:ext>
              </a:extLst>
            </p:cNvPr>
            <p:cNvSpPr>
              <a:spLocks noChangeShapeType="1"/>
            </p:cNvSpPr>
            <p:nvPr/>
          </p:nvSpPr>
          <p:spPr bwMode="auto">
            <a:xfrm>
              <a:off x="10567925" y="1775411"/>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0" name="Line 69">
              <a:extLst>
                <a:ext uri="{FF2B5EF4-FFF2-40B4-BE49-F238E27FC236}">
                  <a16:creationId xmlns:a16="http://schemas.microsoft.com/office/drawing/2014/main" id="{D2CF51BD-F7D4-AF2E-5A8A-82D1AF532CD6}"/>
                </a:ext>
              </a:extLst>
            </p:cNvPr>
            <p:cNvSpPr>
              <a:spLocks noChangeShapeType="1"/>
            </p:cNvSpPr>
            <p:nvPr/>
          </p:nvSpPr>
          <p:spPr bwMode="auto">
            <a:xfrm>
              <a:off x="10886134" y="1775411"/>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1" name="Line 70">
              <a:extLst>
                <a:ext uri="{FF2B5EF4-FFF2-40B4-BE49-F238E27FC236}">
                  <a16:creationId xmlns:a16="http://schemas.microsoft.com/office/drawing/2014/main" id="{8883D0F2-6DC6-3E41-AF71-73BC19983B13}"/>
                </a:ext>
              </a:extLst>
            </p:cNvPr>
            <p:cNvSpPr>
              <a:spLocks noChangeShapeType="1"/>
            </p:cNvSpPr>
            <p:nvPr/>
          </p:nvSpPr>
          <p:spPr bwMode="auto">
            <a:xfrm>
              <a:off x="11198898" y="1775411"/>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2" name="Line 71">
              <a:extLst>
                <a:ext uri="{FF2B5EF4-FFF2-40B4-BE49-F238E27FC236}">
                  <a16:creationId xmlns:a16="http://schemas.microsoft.com/office/drawing/2014/main" id="{3A05387D-08AF-08FB-F14A-AB5085025DA8}"/>
                </a:ext>
              </a:extLst>
            </p:cNvPr>
            <p:cNvSpPr>
              <a:spLocks noChangeShapeType="1"/>
            </p:cNvSpPr>
            <p:nvPr/>
          </p:nvSpPr>
          <p:spPr bwMode="auto">
            <a:xfrm>
              <a:off x="11512439" y="1775411"/>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3" name="Line 72">
              <a:extLst>
                <a:ext uri="{FF2B5EF4-FFF2-40B4-BE49-F238E27FC236}">
                  <a16:creationId xmlns:a16="http://schemas.microsoft.com/office/drawing/2014/main" id="{384ED418-AC16-4AA8-909E-82E69211DE60}"/>
                </a:ext>
              </a:extLst>
            </p:cNvPr>
            <p:cNvSpPr>
              <a:spLocks noChangeShapeType="1"/>
            </p:cNvSpPr>
            <p:nvPr/>
          </p:nvSpPr>
          <p:spPr bwMode="auto">
            <a:xfrm>
              <a:off x="11830648" y="1775411"/>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4" name="Rectangle 73">
              <a:extLst>
                <a:ext uri="{FF2B5EF4-FFF2-40B4-BE49-F238E27FC236}">
                  <a16:creationId xmlns:a16="http://schemas.microsoft.com/office/drawing/2014/main" id="{DD78DC51-0000-6693-8247-216748ACA8D0}"/>
                </a:ext>
              </a:extLst>
            </p:cNvPr>
            <p:cNvSpPr>
              <a:spLocks noChangeArrowheads="1"/>
            </p:cNvSpPr>
            <p:nvPr/>
          </p:nvSpPr>
          <p:spPr bwMode="auto">
            <a:xfrm>
              <a:off x="9880935" y="1878378"/>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5" name="Rectangle 74">
              <a:extLst>
                <a:ext uri="{FF2B5EF4-FFF2-40B4-BE49-F238E27FC236}">
                  <a16:creationId xmlns:a16="http://schemas.microsoft.com/office/drawing/2014/main" id="{28205767-B67E-CFCB-D20C-D756B8B8070C}"/>
                </a:ext>
              </a:extLst>
            </p:cNvPr>
            <p:cNvSpPr>
              <a:spLocks noChangeArrowheads="1"/>
            </p:cNvSpPr>
            <p:nvPr/>
          </p:nvSpPr>
          <p:spPr bwMode="auto">
            <a:xfrm>
              <a:off x="10165690" y="1878378"/>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6" name="Rectangle 75">
              <a:extLst>
                <a:ext uri="{FF2B5EF4-FFF2-40B4-BE49-F238E27FC236}">
                  <a16:creationId xmlns:a16="http://schemas.microsoft.com/office/drawing/2014/main" id="{34F058F2-49B8-5589-A253-444E27D31635}"/>
                </a:ext>
              </a:extLst>
            </p:cNvPr>
            <p:cNvSpPr>
              <a:spLocks noChangeArrowheads="1"/>
            </p:cNvSpPr>
            <p:nvPr/>
          </p:nvSpPr>
          <p:spPr bwMode="auto">
            <a:xfrm>
              <a:off x="10479231" y="1878378"/>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7" name="Rectangle 76">
              <a:extLst>
                <a:ext uri="{FF2B5EF4-FFF2-40B4-BE49-F238E27FC236}">
                  <a16:creationId xmlns:a16="http://schemas.microsoft.com/office/drawing/2014/main" id="{62D7E3A4-ECCF-7792-8485-F0A168458164}"/>
                </a:ext>
              </a:extLst>
            </p:cNvPr>
            <p:cNvSpPr>
              <a:spLocks noChangeArrowheads="1"/>
            </p:cNvSpPr>
            <p:nvPr/>
          </p:nvSpPr>
          <p:spPr bwMode="auto">
            <a:xfrm>
              <a:off x="10797440" y="1878378"/>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8" name="Rectangle 77">
              <a:extLst>
                <a:ext uri="{FF2B5EF4-FFF2-40B4-BE49-F238E27FC236}">
                  <a16:creationId xmlns:a16="http://schemas.microsoft.com/office/drawing/2014/main" id="{F44D86B5-5EE5-FFCA-81CF-8A9847FC81E1}"/>
                </a:ext>
              </a:extLst>
            </p:cNvPr>
            <p:cNvSpPr>
              <a:spLocks noChangeArrowheads="1"/>
            </p:cNvSpPr>
            <p:nvPr/>
          </p:nvSpPr>
          <p:spPr bwMode="auto">
            <a:xfrm>
              <a:off x="11110204" y="1878378"/>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9" name="Rectangle 78">
              <a:extLst>
                <a:ext uri="{FF2B5EF4-FFF2-40B4-BE49-F238E27FC236}">
                  <a16:creationId xmlns:a16="http://schemas.microsoft.com/office/drawing/2014/main" id="{89C65AF2-DEEA-849F-E7F0-61A84643B178}"/>
                </a:ext>
              </a:extLst>
            </p:cNvPr>
            <p:cNvSpPr>
              <a:spLocks noChangeArrowheads="1"/>
            </p:cNvSpPr>
            <p:nvPr/>
          </p:nvSpPr>
          <p:spPr bwMode="auto">
            <a:xfrm>
              <a:off x="11423745" y="1878378"/>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0" name="Rectangle 79">
              <a:extLst>
                <a:ext uri="{FF2B5EF4-FFF2-40B4-BE49-F238E27FC236}">
                  <a16:creationId xmlns:a16="http://schemas.microsoft.com/office/drawing/2014/main" id="{E15E2E77-59DC-232E-723F-5930742BAAE2}"/>
                </a:ext>
              </a:extLst>
            </p:cNvPr>
            <p:cNvSpPr>
              <a:spLocks noChangeArrowheads="1"/>
            </p:cNvSpPr>
            <p:nvPr/>
          </p:nvSpPr>
          <p:spPr bwMode="auto">
            <a:xfrm>
              <a:off x="11741954" y="1878378"/>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1" name="Line 80">
              <a:extLst>
                <a:ext uri="{FF2B5EF4-FFF2-40B4-BE49-F238E27FC236}">
                  <a16:creationId xmlns:a16="http://schemas.microsoft.com/office/drawing/2014/main" id="{A6286A2A-F569-6545-6773-C60934C6155F}"/>
                </a:ext>
              </a:extLst>
            </p:cNvPr>
            <p:cNvSpPr>
              <a:spLocks noChangeShapeType="1"/>
            </p:cNvSpPr>
            <p:nvPr/>
          </p:nvSpPr>
          <p:spPr bwMode="auto">
            <a:xfrm flipV="1">
              <a:off x="9862263" y="703340"/>
              <a:ext cx="0" cy="1029122"/>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2" name="Line 81">
              <a:extLst>
                <a:ext uri="{FF2B5EF4-FFF2-40B4-BE49-F238E27FC236}">
                  <a16:creationId xmlns:a16="http://schemas.microsoft.com/office/drawing/2014/main" id="{8C880ED1-5252-6349-D691-010FC71E383D}"/>
                </a:ext>
              </a:extLst>
            </p:cNvPr>
            <p:cNvSpPr>
              <a:spLocks noChangeShapeType="1"/>
            </p:cNvSpPr>
            <p:nvPr/>
          </p:nvSpPr>
          <p:spPr bwMode="auto">
            <a:xfrm flipH="1">
              <a:off x="9796131" y="1732462"/>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3" name="Line 82">
              <a:extLst>
                <a:ext uri="{FF2B5EF4-FFF2-40B4-BE49-F238E27FC236}">
                  <a16:creationId xmlns:a16="http://schemas.microsoft.com/office/drawing/2014/main" id="{CE16A8A3-7D6F-AAF5-40CE-92B3D3CF02C6}"/>
                </a:ext>
              </a:extLst>
            </p:cNvPr>
            <p:cNvSpPr>
              <a:spLocks noChangeShapeType="1"/>
            </p:cNvSpPr>
            <p:nvPr/>
          </p:nvSpPr>
          <p:spPr bwMode="auto">
            <a:xfrm flipH="1">
              <a:off x="9796131" y="1527078"/>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4" name="Line 83">
              <a:extLst>
                <a:ext uri="{FF2B5EF4-FFF2-40B4-BE49-F238E27FC236}">
                  <a16:creationId xmlns:a16="http://schemas.microsoft.com/office/drawing/2014/main" id="{556668D3-A1C8-3469-000C-BD126AE5E340}"/>
                </a:ext>
              </a:extLst>
            </p:cNvPr>
            <p:cNvSpPr>
              <a:spLocks noChangeShapeType="1"/>
            </p:cNvSpPr>
            <p:nvPr/>
          </p:nvSpPr>
          <p:spPr bwMode="auto">
            <a:xfrm flipH="1">
              <a:off x="9796131" y="1322245"/>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5" name="Line 84">
              <a:extLst>
                <a:ext uri="{FF2B5EF4-FFF2-40B4-BE49-F238E27FC236}">
                  <a16:creationId xmlns:a16="http://schemas.microsoft.com/office/drawing/2014/main" id="{EA75F1E3-04DD-E2F3-6CC9-B709A0AF4464}"/>
                </a:ext>
              </a:extLst>
            </p:cNvPr>
            <p:cNvSpPr>
              <a:spLocks noChangeShapeType="1"/>
            </p:cNvSpPr>
            <p:nvPr/>
          </p:nvSpPr>
          <p:spPr bwMode="auto">
            <a:xfrm flipH="1">
              <a:off x="9796131" y="1113557"/>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6" name="Line 85">
              <a:extLst>
                <a:ext uri="{FF2B5EF4-FFF2-40B4-BE49-F238E27FC236}">
                  <a16:creationId xmlns:a16="http://schemas.microsoft.com/office/drawing/2014/main" id="{98DE0678-DC1D-EA36-EFD8-A3FA0251791D}"/>
                </a:ext>
              </a:extLst>
            </p:cNvPr>
            <p:cNvSpPr>
              <a:spLocks noChangeShapeType="1"/>
            </p:cNvSpPr>
            <p:nvPr/>
          </p:nvSpPr>
          <p:spPr bwMode="auto">
            <a:xfrm flipH="1">
              <a:off x="9796131" y="908724"/>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7" name="Line 86">
              <a:extLst>
                <a:ext uri="{FF2B5EF4-FFF2-40B4-BE49-F238E27FC236}">
                  <a16:creationId xmlns:a16="http://schemas.microsoft.com/office/drawing/2014/main" id="{0D1D96AE-6470-FF81-B8A1-1DD32CF44206}"/>
                </a:ext>
              </a:extLst>
            </p:cNvPr>
            <p:cNvSpPr>
              <a:spLocks noChangeShapeType="1"/>
            </p:cNvSpPr>
            <p:nvPr/>
          </p:nvSpPr>
          <p:spPr bwMode="auto">
            <a:xfrm flipH="1">
              <a:off x="9796131" y="703340"/>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8" name="Rectangle 87">
              <a:extLst>
                <a:ext uri="{FF2B5EF4-FFF2-40B4-BE49-F238E27FC236}">
                  <a16:creationId xmlns:a16="http://schemas.microsoft.com/office/drawing/2014/main" id="{A4BAF350-57E6-A009-2832-5C2B30DF8B39}"/>
                </a:ext>
              </a:extLst>
            </p:cNvPr>
            <p:cNvSpPr>
              <a:spLocks noChangeArrowheads="1"/>
            </p:cNvSpPr>
            <p:nvPr/>
          </p:nvSpPr>
          <p:spPr bwMode="auto">
            <a:xfrm>
              <a:off x="9520713" y="1676457"/>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9" name="Rectangle 88">
              <a:extLst>
                <a:ext uri="{FF2B5EF4-FFF2-40B4-BE49-F238E27FC236}">
                  <a16:creationId xmlns:a16="http://schemas.microsoft.com/office/drawing/2014/main" id="{277C18BD-BADA-1BBF-0D8B-EF6126B1AB5D}"/>
                </a:ext>
              </a:extLst>
            </p:cNvPr>
            <p:cNvSpPr>
              <a:spLocks noChangeArrowheads="1"/>
            </p:cNvSpPr>
            <p:nvPr/>
          </p:nvSpPr>
          <p:spPr bwMode="auto">
            <a:xfrm>
              <a:off x="9520713" y="1471624"/>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00" name="Rectangle 89">
              <a:extLst>
                <a:ext uri="{FF2B5EF4-FFF2-40B4-BE49-F238E27FC236}">
                  <a16:creationId xmlns:a16="http://schemas.microsoft.com/office/drawing/2014/main" id="{7B001AA5-4604-7C2F-BDF9-F55E4546C749}"/>
                </a:ext>
              </a:extLst>
            </p:cNvPr>
            <p:cNvSpPr>
              <a:spLocks noChangeArrowheads="1"/>
            </p:cNvSpPr>
            <p:nvPr/>
          </p:nvSpPr>
          <p:spPr bwMode="auto">
            <a:xfrm>
              <a:off x="9520713" y="1266240"/>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01" name="Rectangle 90">
              <a:extLst>
                <a:ext uri="{FF2B5EF4-FFF2-40B4-BE49-F238E27FC236}">
                  <a16:creationId xmlns:a16="http://schemas.microsoft.com/office/drawing/2014/main" id="{ADF49797-0C6A-C1F6-E106-2E246C3CB36A}"/>
                </a:ext>
              </a:extLst>
            </p:cNvPr>
            <p:cNvSpPr>
              <a:spLocks noChangeArrowheads="1"/>
            </p:cNvSpPr>
            <p:nvPr/>
          </p:nvSpPr>
          <p:spPr bwMode="auto">
            <a:xfrm>
              <a:off x="9520713" y="1057552"/>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02" name="Rectangle 91">
              <a:extLst>
                <a:ext uri="{FF2B5EF4-FFF2-40B4-BE49-F238E27FC236}">
                  <a16:creationId xmlns:a16="http://schemas.microsoft.com/office/drawing/2014/main" id="{A86ED719-AA21-2342-FC33-0A7A75A32541}"/>
                </a:ext>
              </a:extLst>
            </p:cNvPr>
            <p:cNvSpPr>
              <a:spLocks noChangeArrowheads="1"/>
            </p:cNvSpPr>
            <p:nvPr/>
          </p:nvSpPr>
          <p:spPr bwMode="auto">
            <a:xfrm>
              <a:off x="9520713" y="852719"/>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03" name="Rectangle 92">
              <a:extLst>
                <a:ext uri="{FF2B5EF4-FFF2-40B4-BE49-F238E27FC236}">
                  <a16:creationId xmlns:a16="http://schemas.microsoft.com/office/drawing/2014/main" id="{F1651E1F-9A85-0AE4-5371-0C953724FA3E}"/>
                </a:ext>
              </a:extLst>
            </p:cNvPr>
            <p:cNvSpPr>
              <a:spLocks noChangeArrowheads="1"/>
            </p:cNvSpPr>
            <p:nvPr/>
          </p:nvSpPr>
          <p:spPr bwMode="auto">
            <a:xfrm>
              <a:off x="9520713" y="647335"/>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04" name="Freeform 93">
              <a:extLst>
                <a:ext uri="{FF2B5EF4-FFF2-40B4-BE49-F238E27FC236}">
                  <a16:creationId xmlns:a16="http://schemas.microsoft.com/office/drawing/2014/main" id="{FDA98197-8580-3B4F-0E92-4EBCC817B75B}"/>
                </a:ext>
              </a:extLst>
            </p:cNvPr>
            <p:cNvSpPr>
              <a:spLocks/>
            </p:cNvSpPr>
            <p:nvPr/>
          </p:nvSpPr>
          <p:spPr bwMode="auto">
            <a:xfrm>
              <a:off x="9862263" y="663695"/>
              <a:ext cx="2043075" cy="1111716"/>
            </a:xfrm>
            <a:custGeom>
              <a:avLst/>
              <a:gdLst>
                <a:gd name="T0" fmla="*/ 0 w 437"/>
                <a:gd name="T1" fmla="*/ 0 h 336"/>
                <a:gd name="T2" fmla="*/ 0 w 437"/>
                <a:gd name="T3" fmla="*/ 336 h 336"/>
                <a:gd name="T4" fmla="*/ 437 w 437"/>
                <a:gd name="T5" fmla="*/ 336 h 336"/>
              </a:gdLst>
              <a:ahLst/>
              <a:cxnLst>
                <a:cxn ang="0">
                  <a:pos x="T0" y="T1"/>
                </a:cxn>
                <a:cxn ang="0">
                  <a:pos x="T2" y="T3"/>
                </a:cxn>
                <a:cxn ang="0">
                  <a:pos x="T4" y="T5"/>
                </a:cxn>
              </a:cxnLst>
              <a:rect l="0" t="0" r="r" b="b"/>
              <a:pathLst>
                <a:path w="437" h="336">
                  <a:moveTo>
                    <a:pt x="0" y="0"/>
                  </a:moveTo>
                  <a:lnTo>
                    <a:pt x="0" y="336"/>
                  </a:lnTo>
                  <a:lnTo>
                    <a:pt x="437" y="336"/>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05" name="Rectangle 94">
              <a:extLst>
                <a:ext uri="{FF2B5EF4-FFF2-40B4-BE49-F238E27FC236}">
                  <a16:creationId xmlns:a16="http://schemas.microsoft.com/office/drawing/2014/main" id="{7D799E90-B437-372F-5A3D-7272CCA06CC6}"/>
                </a:ext>
              </a:extLst>
            </p:cNvPr>
            <p:cNvSpPr>
              <a:spLocks noChangeArrowheads="1"/>
            </p:cNvSpPr>
            <p:nvPr/>
          </p:nvSpPr>
          <p:spPr bwMode="auto">
            <a:xfrm>
              <a:off x="10210815" y="2023744"/>
              <a:ext cx="133974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Follow-up period (months)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06" name="Rectangle 95">
              <a:extLst>
                <a:ext uri="{FF2B5EF4-FFF2-40B4-BE49-F238E27FC236}">
                  <a16:creationId xmlns:a16="http://schemas.microsoft.com/office/drawing/2014/main" id="{2624294D-680C-299A-896D-AF13A7AD09E5}"/>
                </a:ext>
              </a:extLst>
            </p:cNvPr>
            <p:cNvSpPr>
              <a:spLocks noChangeArrowheads="1"/>
            </p:cNvSpPr>
            <p:nvPr/>
          </p:nvSpPr>
          <p:spPr bwMode="auto">
            <a:xfrm rot="16200000">
              <a:off x="9295015" y="1150034"/>
              <a:ext cx="166840" cy="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dirty="0">
                  <a:ln>
                    <a:noFill/>
                  </a:ln>
                  <a:solidFill>
                    <a:srgbClr val="000000"/>
                  </a:solidFill>
                  <a:effectLst/>
                  <a:latin typeface="Arial" panose="020B0604020202020204" pitchFamily="34" charset="0"/>
                </a:rPr>
                <a:t>OS</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107" name="Freeform 96">
              <a:extLst>
                <a:ext uri="{FF2B5EF4-FFF2-40B4-BE49-F238E27FC236}">
                  <a16:creationId xmlns:a16="http://schemas.microsoft.com/office/drawing/2014/main" id="{BA54CEF3-1757-1AA7-353B-C76C5375EE2A}"/>
                </a:ext>
              </a:extLst>
            </p:cNvPr>
            <p:cNvSpPr>
              <a:spLocks/>
            </p:cNvSpPr>
            <p:nvPr/>
          </p:nvSpPr>
          <p:spPr bwMode="auto">
            <a:xfrm>
              <a:off x="9936952" y="703340"/>
              <a:ext cx="388231" cy="1029122"/>
            </a:xfrm>
            <a:custGeom>
              <a:avLst/>
              <a:gdLst>
                <a:gd name="T0" fmla="*/ 0 w 83"/>
                <a:gd name="T1" fmla="*/ 0 h 311"/>
                <a:gd name="T2" fmla="*/ 5 w 83"/>
                <a:gd name="T3" fmla="*/ 0 h 311"/>
                <a:gd name="T4" fmla="*/ 5 w 83"/>
                <a:gd name="T5" fmla="*/ 39 h 311"/>
                <a:gd name="T6" fmla="*/ 22 w 83"/>
                <a:gd name="T7" fmla="*/ 39 h 311"/>
                <a:gd name="T8" fmla="*/ 22 w 83"/>
                <a:gd name="T9" fmla="*/ 78 h 311"/>
                <a:gd name="T10" fmla="*/ 37 w 83"/>
                <a:gd name="T11" fmla="*/ 78 h 311"/>
                <a:gd name="T12" fmla="*/ 37 w 83"/>
                <a:gd name="T13" fmla="*/ 117 h 311"/>
                <a:gd name="T14" fmla="*/ 43 w 83"/>
                <a:gd name="T15" fmla="*/ 117 h 311"/>
                <a:gd name="T16" fmla="*/ 43 w 83"/>
                <a:gd name="T17" fmla="*/ 156 h 311"/>
                <a:gd name="T18" fmla="*/ 79 w 83"/>
                <a:gd name="T19" fmla="*/ 156 h 311"/>
                <a:gd name="T20" fmla="*/ 79 w 83"/>
                <a:gd name="T21" fmla="*/ 207 h 311"/>
                <a:gd name="T22" fmla="*/ 83 w 83"/>
                <a:gd name="T23" fmla="*/ 207 h 311"/>
                <a:gd name="T24" fmla="*/ 83 w 83"/>
                <a:gd name="T2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311">
                  <a:moveTo>
                    <a:pt x="0" y="0"/>
                  </a:moveTo>
                  <a:lnTo>
                    <a:pt x="5" y="0"/>
                  </a:lnTo>
                  <a:lnTo>
                    <a:pt x="5" y="39"/>
                  </a:lnTo>
                  <a:lnTo>
                    <a:pt x="22" y="39"/>
                  </a:lnTo>
                  <a:lnTo>
                    <a:pt x="22" y="78"/>
                  </a:lnTo>
                  <a:lnTo>
                    <a:pt x="37" y="78"/>
                  </a:lnTo>
                  <a:lnTo>
                    <a:pt x="37" y="117"/>
                  </a:lnTo>
                  <a:lnTo>
                    <a:pt x="43" y="117"/>
                  </a:lnTo>
                  <a:lnTo>
                    <a:pt x="43" y="156"/>
                  </a:lnTo>
                  <a:lnTo>
                    <a:pt x="79" y="156"/>
                  </a:lnTo>
                  <a:lnTo>
                    <a:pt x="79" y="207"/>
                  </a:lnTo>
                  <a:lnTo>
                    <a:pt x="83" y="207"/>
                  </a:lnTo>
                  <a:lnTo>
                    <a:pt x="83" y="311"/>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08" name="Line 97">
              <a:extLst>
                <a:ext uri="{FF2B5EF4-FFF2-40B4-BE49-F238E27FC236}">
                  <a16:creationId xmlns:a16="http://schemas.microsoft.com/office/drawing/2014/main" id="{51BE0A80-1794-404B-2F02-CA382457A32A}"/>
                </a:ext>
              </a:extLst>
            </p:cNvPr>
            <p:cNvSpPr>
              <a:spLocks noChangeShapeType="1"/>
            </p:cNvSpPr>
            <p:nvPr/>
          </p:nvSpPr>
          <p:spPr bwMode="auto">
            <a:xfrm>
              <a:off x="10193698" y="1219828"/>
              <a:ext cx="70022"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09" name="Line 98">
              <a:extLst>
                <a:ext uri="{FF2B5EF4-FFF2-40B4-BE49-F238E27FC236}">
                  <a16:creationId xmlns:a16="http://schemas.microsoft.com/office/drawing/2014/main" id="{300CBF1E-276E-DC8C-0326-2D6886CCD25C}"/>
                </a:ext>
              </a:extLst>
            </p:cNvPr>
            <p:cNvSpPr>
              <a:spLocks noChangeShapeType="1"/>
            </p:cNvSpPr>
            <p:nvPr/>
          </p:nvSpPr>
          <p:spPr bwMode="auto">
            <a:xfrm flipV="1">
              <a:off x="10226375" y="1193398"/>
              <a:ext cx="0" cy="49556"/>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10" name="Line 99">
              <a:extLst>
                <a:ext uri="{FF2B5EF4-FFF2-40B4-BE49-F238E27FC236}">
                  <a16:creationId xmlns:a16="http://schemas.microsoft.com/office/drawing/2014/main" id="{498B39A4-2F88-35E9-407E-CA3D10A8570F}"/>
                </a:ext>
              </a:extLst>
            </p:cNvPr>
            <p:cNvSpPr>
              <a:spLocks noChangeShapeType="1"/>
            </p:cNvSpPr>
            <p:nvPr/>
          </p:nvSpPr>
          <p:spPr bwMode="auto">
            <a:xfrm>
              <a:off x="10277724" y="1388320"/>
              <a:ext cx="70800"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11" name="Line 100">
              <a:extLst>
                <a:ext uri="{FF2B5EF4-FFF2-40B4-BE49-F238E27FC236}">
                  <a16:creationId xmlns:a16="http://schemas.microsoft.com/office/drawing/2014/main" id="{5CE5DA72-EED6-5F27-ED1A-E1EC662249A9}"/>
                </a:ext>
              </a:extLst>
            </p:cNvPr>
            <p:cNvSpPr>
              <a:spLocks noChangeShapeType="1"/>
            </p:cNvSpPr>
            <p:nvPr/>
          </p:nvSpPr>
          <p:spPr bwMode="auto">
            <a:xfrm flipV="1">
              <a:off x="10315847" y="1365194"/>
              <a:ext cx="0" cy="49556"/>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12" name="Freeform 101">
              <a:extLst>
                <a:ext uri="{FF2B5EF4-FFF2-40B4-BE49-F238E27FC236}">
                  <a16:creationId xmlns:a16="http://schemas.microsoft.com/office/drawing/2014/main" id="{C3963FE0-3325-F5C2-9930-A67065331BA3}"/>
                </a:ext>
              </a:extLst>
            </p:cNvPr>
            <p:cNvSpPr>
              <a:spLocks/>
            </p:cNvSpPr>
            <p:nvPr/>
          </p:nvSpPr>
          <p:spPr bwMode="auto">
            <a:xfrm>
              <a:off x="9936952" y="703340"/>
              <a:ext cx="1893696" cy="837504"/>
            </a:xfrm>
            <a:custGeom>
              <a:avLst/>
              <a:gdLst>
                <a:gd name="T0" fmla="*/ 0 w 405"/>
                <a:gd name="T1" fmla="*/ 0 h 253"/>
                <a:gd name="T2" fmla="*/ 1 w 405"/>
                <a:gd name="T3" fmla="*/ 0 h 253"/>
                <a:gd name="T4" fmla="*/ 1 w 405"/>
                <a:gd name="T5" fmla="*/ 7 h 253"/>
                <a:gd name="T6" fmla="*/ 11 w 405"/>
                <a:gd name="T7" fmla="*/ 7 h 253"/>
                <a:gd name="T8" fmla="*/ 11 w 405"/>
                <a:gd name="T9" fmla="*/ 15 h 253"/>
                <a:gd name="T10" fmla="*/ 13 w 405"/>
                <a:gd name="T11" fmla="*/ 15 h 253"/>
                <a:gd name="T12" fmla="*/ 13 w 405"/>
                <a:gd name="T13" fmla="*/ 23 h 253"/>
                <a:gd name="T14" fmla="*/ 16 w 405"/>
                <a:gd name="T15" fmla="*/ 23 h 253"/>
                <a:gd name="T16" fmla="*/ 16 w 405"/>
                <a:gd name="T17" fmla="*/ 31 h 253"/>
                <a:gd name="T18" fmla="*/ 21 w 405"/>
                <a:gd name="T19" fmla="*/ 31 h 253"/>
                <a:gd name="T20" fmla="*/ 21 w 405"/>
                <a:gd name="T21" fmla="*/ 39 h 253"/>
                <a:gd name="T22" fmla="*/ 22 w 405"/>
                <a:gd name="T23" fmla="*/ 39 h 253"/>
                <a:gd name="T24" fmla="*/ 22 w 405"/>
                <a:gd name="T25" fmla="*/ 47 h 253"/>
                <a:gd name="T26" fmla="*/ 30 w 405"/>
                <a:gd name="T27" fmla="*/ 47 h 253"/>
                <a:gd name="T28" fmla="*/ 30 w 405"/>
                <a:gd name="T29" fmla="*/ 56 h 253"/>
                <a:gd name="T30" fmla="*/ 38 w 405"/>
                <a:gd name="T31" fmla="*/ 56 h 253"/>
                <a:gd name="T32" fmla="*/ 38 w 405"/>
                <a:gd name="T33" fmla="*/ 64 h 253"/>
                <a:gd name="T34" fmla="*/ 42 w 405"/>
                <a:gd name="T35" fmla="*/ 64 h 253"/>
                <a:gd name="T36" fmla="*/ 42 w 405"/>
                <a:gd name="T37" fmla="*/ 73 h 253"/>
                <a:gd name="T38" fmla="*/ 48 w 405"/>
                <a:gd name="T39" fmla="*/ 73 h 253"/>
                <a:gd name="T40" fmla="*/ 48 w 405"/>
                <a:gd name="T41" fmla="*/ 81 h 253"/>
                <a:gd name="T42" fmla="*/ 49 w 405"/>
                <a:gd name="T43" fmla="*/ 81 h 253"/>
                <a:gd name="T44" fmla="*/ 49 w 405"/>
                <a:gd name="T45" fmla="*/ 90 h 253"/>
                <a:gd name="T46" fmla="*/ 50 w 405"/>
                <a:gd name="T47" fmla="*/ 90 h 253"/>
                <a:gd name="T48" fmla="*/ 50 w 405"/>
                <a:gd name="T49" fmla="*/ 98 h 253"/>
                <a:gd name="T50" fmla="*/ 74 w 405"/>
                <a:gd name="T51" fmla="*/ 98 h 253"/>
                <a:gd name="T52" fmla="*/ 74 w 405"/>
                <a:gd name="T53" fmla="*/ 107 h 253"/>
                <a:gd name="T54" fmla="*/ 87 w 405"/>
                <a:gd name="T55" fmla="*/ 107 h 253"/>
                <a:gd name="T56" fmla="*/ 87 w 405"/>
                <a:gd name="T57" fmla="*/ 115 h 253"/>
                <a:gd name="T58" fmla="*/ 92 w 405"/>
                <a:gd name="T59" fmla="*/ 115 h 253"/>
                <a:gd name="T60" fmla="*/ 92 w 405"/>
                <a:gd name="T61" fmla="*/ 124 h 253"/>
                <a:gd name="T62" fmla="*/ 93 w 405"/>
                <a:gd name="T63" fmla="*/ 124 h 253"/>
                <a:gd name="T64" fmla="*/ 93 w 405"/>
                <a:gd name="T65" fmla="*/ 132 h 253"/>
                <a:gd name="T66" fmla="*/ 95 w 405"/>
                <a:gd name="T67" fmla="*/ 132 h 253"/>
                <a:gd name="T68" fmla="*/ 95 w 405"/>
                <a:gd name="T69" fmla="*/ 141 h 253"/>
                <a:gd name="T70" fmla="*/ 101 w 405"/>
                <a:gd name="T71" fmla="*/ 141 h 253"/>
                <a:gd name="T72" fmla="*/ 101 w 405"/>
                <a:gd name="T73" fmla="*/ 150 h 253"/>
                <a:gd name="T74" fmla="*/ 104 w 405"/>
                <a:gd name="T75" fmla="*/ 150 h 253"/>
                <a:gd name="T76" fmla="*/ 104 w 405"/>
                <a:gd name="T77" fmla="*/ 159 h 253"/>
                <a:gd name="T78" fmla="*/ 129 w 405"/>
                <a:gd name="T79" fmla="*/ 159 h 253"/>
                <a:gd name="T80" fmla="*/ 129 w 405"/>
                <a:gd name="T81" fmla="*/ 169 h 253"/>
                <a:gd name="T82" fmla="*/ 138 w 405"/>
                <a:gd name="T83" fmla="*/ 169 h 253"/>
                <a:gd name="T84" fmla="*/ 138 w 405"/>
                <a:gd name="T85" fmla="*/ 178 h 253"/>
                <a:gd name="T86" fmla="*/ 148 w 405"/>
                <a:gd name="T87" fmla="*/ 178 h 253"/>
                <a:gd name="T88" fmla="*/ 148 w 405"/>
                <a:gd name="T89" fmla="*/ 189 h 253"/>
                <a:gd name="T90" fmla="*/ 219 w 405"/>
                <a:gd name="T91" fmla="*/ 189 h 253"/>
                <a:gd name="T92" fmla="*/ 219 w 405"/>
                <a:gd name="T93" fmla="*/ 207 h 253"/>
                <a:gd name="T94" fmla="*/ 230 w 405"/>
                <a:gd name="T95" fmla="*/ 207 h 253"/>
                <a:gd name="T96" fmla="*/ 230 w 405"/>
                <a:gd name="T97" fmla="*/ 224 h 253"/>
                <a:gd name="T98" fmla="*/ 377 w 405"/>
                <a:gd name="T99" fmla="*/ 224 h 253"/>
                <a:gd name="T100" fmla="*/ 377 w 405"/>
                <a:gd name="T101" fmla="*/ 253 h 253"/>
                <a:gd name="T102" fmla="*/ 405 w 405"/>
                <a:gd name="T103" fmla="*/ 25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5" h="253">
                  <a:moveTo>
                    <a:pt x="0" y="0"/>
                  </a:moveTo>
                  <a:lnTo>
                    <a:pt x="1" y="0"/>
                  </a:lnTo>
                  <a:lnTo>
                    <a:pt x="1" y="7"/>
                  </a:lnTo>
                  <a:lnTo>
                    <a:pt x="11" y="7"/>
                  </a:lnTo>
                  <a:lnTo>
                    <a:pt x="11" y="15"/>
                  </a:lnTo>
                  <a:lnTo>
                    <a:pt x="13" y="15"/>
                  </a:lnTo>
                  <a:lnTo>
                    <a:pt x="13" y="23"/>
                  </a:lnTo>
                  <a:lnTo>
                    <a:pt x="16" y="23"/>
                  </a:lnTo>
                  <a:lnTo>
                    <a:pt x="16" y="31"/>
                  </a:lnTo>
                  <a:lnTo>
                    <a:pt x="21" y="31"/>
                  </a:lnTo>
                  <a:lnTo>
                    <a:pt x="21" y="39"/>
                  </a:lnTo>
                  <a:lnTo>
                    <a:pt x="22" y="39"/>
                  </a:lnTo>
                  <a:lnTo>
                    <a:pt x="22" y="47"/>
                  </a:lnTo>
                  <a:lnTo>
                    <a:pt x="30" y="47"/>
                  </a:lnTo>
                  <a:lnTo>
                    <a:pt x="30" y="56"/>
                  </a:lnTo>
                  <a:lnTo>
                    <a:pt x="38" y="56"/>
                  </a:lnTo>
                  <a:lnTo>
                    <a:pt x="38" y="64"/>
                  </a:lnTo>
                  <a:lnTo>
                    <a:pt x="42" y="64"/>
                  </a:lnTo>
                  <a:lnTo>
                    <a:pt x="42" y="73"/>
                  </a:lnTo>
                  <a:lnTo>
                    <a:pt x="48" y="73"/>
                  </a:lnTo>
                  <a:lnTo>
                    <a:pt x="48" y="81"/>
                  </a:lnTo>
                  <a:lnTo>
                    <a:pt x="49" y="81"/>
                  </a:lnTo>
                  <a:lnTo>
                    <a:pt x="49" y="90"/>
                  </a:lnTo>
                  <a:lnTo>
                    <a:pt x="50" y="90"/>
                  </a:lnTo>
                  <a:lnTo>
                    <a:pt x="50" y="98"/>
                  </a:lnTo>
                  <a:lnTo>
                    <a:pt x="74" y="98"/>
                  </a:lnTo>
                  <a:lnTo>
                    <a:pt x="74" y="107"/>
                  </a:lnTo>
                  <a:lnTo>
                    <a:pt x="87" y="107"/>
                  </a:lnTo>
                  <a:lnTo>
                    <a:pt x="87" y="115"/>
                  </a:lnTo>
                  <a:lnTo>
                    <a:pt x="92" y="115"/>
                  </a:lnTo>
                  <a:lnTo>
                    <a:pt x="92" y="124"/>
                  </a:lnTo>
                  <a:lnTo>
                    <a:pt x="93" y="124"/>
                  </a:lnTo>
                  <a:lnTo>
                    <a:pt x="93" y="132"/>
                  </a:lnTo>
                  <a:lnTo>
                    <a:pt x="95" y="132"/>
                  </a:lnTo>
                  <a:lnTo>
                    <a:pt x="95" y="141"/>
                  </a:lnTo>
                  <a:lnTo>
                    <a:pt x="101" y="141"/>
                  </a:lnTo>
                  <a:lnTo>
                    <a:pt x="101" y="150"/>
                  </a:lnTo>
                  <a:lnTo>
                    <a:pt x="104" y="150"/>
                  </a:lnTo>
                  <a:lnTo>
                    <a:pt x="104" y="159"/>
                  </a:lnTo>
                  <a:lnTo>
                    <a:pt x="129" y="159"/>
                  </a:lnTo>
                  <a:lnTo>
                    <a:pt x="129" y="169"/>
                  </a:lnTo>
                  <a:lnTo>
                    <a:pt x="138" y="169"/>
                  </a:lnTo>
                  <a:lnTo>
                    <a:pt x="138" y="178"/>
                  </a:lnTo>
                  <a:lnTo>
                    <a:pt x="148" y="178"/>
                  </a:lnTo>
                  <a:lnTo>
                    <a:pt x="148" y="189"/>
                  </a:lnTo>
                  <a:lnTo>
                    <a:pt x="219" y="189"/>
                  </a:lnTo>
                  <a:lnTo>
                    <a:pt x="219" y="207"/>
                  </a:lnTo>
                  <a:lnTo>
                    <a:pt x="230" y="207"/>
                  </a:lnTo>
                  <a:lnTo>
                    <a:pt x="230" y="224"/>
                  </a:lnTo>
                  <a:lnTo>
                    <a:pt x="377" y="224"/>
                  </a:lnTo>
                  <a:lnTo>
                    <a:pt x="377" y="253"/>
                  </a:lnTo>
                  <a:lnTo>
                    <a:pt x="405" y="253"/>
                  </a:lnTo>
                </a:path>
              </a:pathLst>
            </a:custGeom>
            <a:noFill/>
            <a:ln w="19050"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13" name="Line 102">
              <a:extLst>
                <a:ext uri="{FF2B5EF4-FFF2-40B4-BE49-F238E27FC236}">
                  <a16:creationId xmlns:a16="http://schemas.microsoft.com/office/drawing/2014/main" id="{2B37914E-E238-24B1-B329-D73D2B277E84}"/>
                </a:ext>
              </a:extLst>
            </p:cNvPr>
            <p:cNvSpPr>
              <a:spLocks noChangeShapeType="1"/>
            </p:cNvSpPr>
            <p:nvPr/>
          </p:nvSpPr>
          <p:spPr bwMode="auto">
            <a:xfrm>
              <a:off x="9918280" y="726466"/>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14" name="Line 103">
              <a:extLst>
                <a:ext uri="{FF2B5EF4-FFF2-40B4-BE49-F238E27FC236}">
                  <a16:creationId xmlns:a16="http://schemas.microsoft.com/office/drawing/2014/main" id="{D84705CD-9B8F-D66E-1AB9-5F2B679122B4}"/>
                </a:ext>
              </a:extLst>
            </p:cNvPr>
            <p:cNvSpPr>
              <a:spLocks noChangeShapeType="1"/>
            </p:cNvSpPr>
            <p:nvPr/>
          </p:nvSpPr>
          <p:spPr bwMode="auto">
            <a:xfrm flipV="1">
              <a:off x="9950957" y="703340"/>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15" name="Line 104">
              <a:extLst>
                <a:ext uri="{FF2B5EF4-FFF2-40B4-BE49-F238E27FC236}">
                  <a16:creationId xmlns:a16="http://schemas.microsoft.com/office/drawing/2014/main" id="{9D1B5AD6-7048-8570-2D8A-4657E701FDE1}"/>
                </a:ext>
              </a:extLst>
            </p:cNvPr>
            <p:cNvSpPr>
              <a:spLocks noChangeShapeType="1"/>
            </p:cNvSpPr>
            <p:nvPr/>
          </p:nvSpPr>
          <p:spPr bwMode="auto">
            <a:xfrm>
              <a:off x="9941620" y="726466"/>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16" name="Line 105">
              <a:extLst>
                <a:ext uri="{FF2B5EF4-FFF2-40B4-BE49-F238E27FC236}">
                  <a16:creationId xmlns:a16="http://schemas.microsoft.com/office/drawing/2014/main" id="{14CAA9E4-433D-DF77-8CDD-A9149E8B4DD3}"/>
                </a:ext>
              </a:extLst>
            </p:cNvPr>
            <p:cNvSpPr>
              <a:spLocks noChangeShapeType="1"/>
            </p:cNvSpPr>
            <p:nvPr/>
          </p:nvSpPr>
          <p:spPr bwMode="auto">
            <a:xfrm flipV="1">
              <a:off x="9978965" y="703340"/>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17" name="Line 106">
              <a:extLst>
                <a:ext uri="{FF2B5EF4-FFF2-40B4-BE49-F238E27FC236}">
                  <a16:creationId xmlns:a16="http://schemas.microsoft.com/office/drawing/2014/main" id="{7C536F78-B44B-58D3-A81F-990F3786B8CC}"/>
                </a:ext>
              </a:extLst>
            </p:cNvPr>
            <p:cNvSpPr>
              <a:spLocks noChangeShapeType="1"/>
            </p:cNvSpPr>
            <p:nvPr/>
          </p:nvSpPr>
          <p:spPr bwMode="auto">
            <a:xfrm>
              <a:off x="9974297" y="779327"/>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18" name="Line 107">
              <a:extLst>
                <a:ext uri="{FF2B5EF4-FFF2-40B4-BE49-F238E27FC236}">
                  <a16:creationId xmlns:a16="http://schemas.microsoft.com/office/drawing/2014/main" id="{60ACCE0C-E519-A3BC-2183-8CC195F8A720}"/>
                </a:ext>
              </a:extLst>
            </p:cNvPr>
            <p:cNvSpPr>
              <a:spLocks noChangeShapeType="1"/>
            </p:cNvSpPr>
            <p:nvPr/>
          </p:nvSpPr>
          <p:spPr bwMode="auto">
            <a:xfrm flipV="1">
              <a:off x="10006974" y="752897"/>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19" name="Line 108">
              <a:extLst>
                <a:ext uri="{FF2B5EF4-FFF2-40B4-BE49-F238E27FC236}">
                  <a16:creationId xmlns:a16="http://schemas.microsoft.com/office/drawing/2014/main" id="{0A86358C-87E6-93BC-8F15-9C92A06D0FC4}"/>
                </a:ext>
              </a:extLst>
            </p:cNvPr>
            <p:cNvSpPr>
              <a:spLocks noChangeShapeType="1"/>
            </p:cNvSpPr>
            <p:nvPr/>
          </p:nvSpPr>
          <p:spPr bwMode="auto">
            <a:xfrm>
              <a:off x="9992970" y="805757"/>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20" name="Line 109">
              <a:extLst>
                <a:ext uri="{FF2B5EF4-FFF2-40B4-BE49-F238E27FC236}">
                  <a16:creationId xmlns:a16="http://schemas.microsoft.com/office/drawing/2014/main" id="{3243EFA1-D814-C332-73EE-11845CD92D3F}"/>
                </a:ext>
              </a:extLst>
            </p:cNvPr>
            <p:cNvSpPr>
              <a:spLocks noChangeShapeType="1"/>
            </p:cNvSpPr>
            <p:nvPr/>
          </p:nvSpPr>
          <p:spPr bwMode="auto">
            <a:xfrm flipV="1">
              <a:off x="10025646" y="779327"/>
              <a:ext cx="0" cy="53411"/>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21" name="Line 110">
              <a:extLst>
                <a:ext uri="{FF2B5EF4-FFF2-40B4-BE49-F238E27FC236}">
                  <a16:creationId xmlns:a16="http://schemas.microsoft.com/office/drawing/2014/main" id="{841EF40F-9ED7-EB39-F431-094E740AFD16}"/>
                </a:ext>
              </a:extLst>
            </p:cNvPr>
            <p:cNvSpPr>
              <a:spLocks noChangeShapeType="1"/>
            </p:cNvSpPr>
            <p:nvPr/>
          </p:nvSpPr>
          <p:spPr bwMode="auto">
            <a:xfrm>
              <a:off x="10048987" y="888902"/>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22" name="Line 111">
              <a:extLst>
                <a:ext uri="{FF2B5EF4-FFF2-40B4-BE49-F238E27FC236}">
                  <a16:creationId xmlns:a16="http://schemas.microsoft.com/office/drawing/2014/main" id="{06DB492E-E78F-F84C-ED4C-532BE2F0DEBD}"/>
                </a:ext>
              </a:extLst>
            </p:cNvPr>
            <p:cNvSpPr>
              <a:spLocks noChangeShapeType="1"/>
            </p:cNvSpPr>
            <p:nvPr/>
          </p:nvSpPr>
          <p:spPr bwMode="auto">
            <a:xfrm flipV="1">
              <a:off x="10086332" y="862471"/>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23" name="Line 112">
              <a:extLst>
                <a:ext uri="{FF2B5EF4-FFF2-40B4-BE49-F238E27FC236}">
                  <a16:creationId xmlns:a16="http://schemas.microsoft.com/office/drawing/2014/main" id="{63800B65-A805-3B96-4C12-D96E503B12F6}"/>
                </a:ext>
              </a:extLst>
            </p:cNvPr>
            <p:cNvSpPr>
              <a:spLocks noChangeShapeType="1"/>
            </p:cNvSpPr>
            <p:nvPr/>
          </p:nvSpPr>
          <p:spPr bwMode="auto">
            <a:xfrm>
              <a:off x="10339188" y="1139987"/>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24" name="Line 113">
              <a:extLst>
                <a:ext uri="{FF2B5EF4-FFF2-40B4-BE49-F238E27FC236}">
                  <a16:creationId xmlns:a16="http://schemas.microsoft.com/office/drawing/2014/main" id="{3CEB9FF6-B329-23AC-933D-32DF66414A22}"/>
                </a:ext>
              </a:extLst>
            </p:cNvPr>
            <p:cNvSpPr>
              <a:spLocks noChangeShapeType="1"/>
            </p:cNvSpPr>
            <p:nvPr/>
          </p:nvSpPr>
          <p:spPr bwMode="auto">
            <a:xfrm flipV="1">
              <a:off x="10371864" y="1116861"/>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25" name="Line 114">
              <a:extLst>
                <a:ext uri="{FF2B5EF4-FFF2-40B4-BE49-F238E27FC236}">
                  <a16:creationId xmlns:a16="http://schemas.microsoft.com/office/drawing/2014/main" id="{22EF2D4C-5CD9-CC6D-503C-0745EF4F1EB9}"/>
                </a:ext>
              </a:extLst>
            </p:cNvPr>
            <p:cNvSpPr>
              <a:spLocks noChangeShapeType="1"/>
            </p:cNvSpPr>
            <p:nvPr/>
          </p:nvSpPr>
          <p:spPr bwMode="auto">
            <a:xfrm>
              <a:off x="10437218" y="1229740"/>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26" name="Line 115">
              <a:extLst>
                <a:ext uri="{FF2B5EF4-FFF2-40B4-BE49-F238E27FC236}">
                  <a16:creationId xmlns:a16="http://schemas.microsoft.com/office/drawing/2014/main" id="{74D86B0C-CF47-9088-7958-7BCBEDFF990B}"/>
                </a:ext>
              </a:extLst>
            </p:cNvPr>
            <p:cNvSpPr>
              <a:spLocks noChangeShapeType="1"/>
            </p:cNvSpPr>
            <p:nvPr/>
          </p:nvSpPr>
          <p:spPr bwMode="auto">
            <a:xfrm flipV="1">
              <a:off x="10474563" y="1206613"/>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27" name="Line 116">
              <a:extLst>
                <a:ext uri="{FF2B5EF4-FFF2-40B4-BE49-F238E27FC236}">
                  <a16:creationId xmlns:a16="http://schemas.microsoft.com/office/drawing/2014/main" id="{84302ACD-057B-816D-402B-3BE498A13B41}"/>
                </a:ext>
              </a:extLst>
            </p:cNvPr>
            <p:cNvSpPr>
              <a:spLocks noChangeShapeType="1"/>
            </p:cNvSpPr>
            <p:nvPr/>
          </p:nvSpPr>
          <p:spPr bwMode="auto">
            <a:xfrm>
              <a:off x="10553921" y="1292511"/>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28" name="Line 117">
              <a:extLst>
                <a:ext uri="{FF2B5EF4-FFF2-40B4-BE49-F238E27FC236}">
                  <a16:creationId xmlns:a16="http://schemas.microsoft.com/office/drawing/2014/main" id="{77263435-30E4-F4CF-066A-019EA224CE32}"/>
                </a:ext>
              </a:extLst>
            </p:cNvPr>
            <p:cNvSpPr>
              <a:spLocks noChangeShapeType="1"/>
            </p:cNvSpPr>
            <p:nvPr/>
          </p:nvSpPr>
          <p:spPr bwMode="auto">
            <a:xfrm flipV="1">
              <a:off x="10586597" y="1269385"/>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29" name="Line 118">
              <a:extLst>
                <a:ext uri="{FF2B5EF4-FFF2-40B4-BE49-F238E27FC236}">
                  <a16:creationId xmlns:a16="http://schemas.microsoft.com/office/drawing/2014/main" id="{D9E8811F-3B12-8568-AC0F-24B70A823310}"/>
                </a:ext>
              </a:extLst>
            </p:cNvPr>
            <p:cNvSpPr>
              <a:spLocks noChangeShapeType="1"/>
            </p:cNvSpPr>
            <p:nvPr/>
          </p:nvSpPr>
          <p:spPr bwMode="auto">
            <a:xfrm>
              <a:off x="10572593" y="1292511"/>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30" name="Line 119">
              <a:extLst>
                <a:ext uri="{FF2B5EF4-FFF2-40B4-BE49-F238E27FC236}">
                  <a16:creationId xmlns:a16="http://schemas.microsoft.com/office/drawing/2014/main" id="{55D8D1F0-1AC9-0F30-EE5C-2AED6550EB43}"/>
                </a:ext>
              </a:extLst>
            </p:cNvPr>
            <p:cNvSpPr>
              <a:spLocks noChangeShapeType="1"/>
            </p:cNvSpPr>
            <p:nvPr/>
          </p:nvSpPr>
          <p:spPr bwMode="auto">
            <a:xfrm flipV="1">
              <a:off x="10609938" y="1269385"/>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31" name="Line 120">
              <a:extLst>
                <a:ext uri="{FF2B5EF4-FFF2-40B4-BE49-F238E27FC236}">
                  <a16:creationId xmlns:a16="http://schemas.microsoft.com/office/drawing/2014/main" id="{6A7F9471-69BD-A71F-84F9-0A1263072DE7}"/>
                </a:ext>
              </a:extLst>
            </p:cNvPr>
            <p:cNvSpPr>
              <a:spLocks noChangeShapeType="1"/>
            </p:cNvSpPr>
            <p:nvPr/>
          </p:nvSpPr>
          <p:spPr bwMode="auto">
            <a:xfrm>
              <a:off x="10614606" y="1328853"/>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32" name="Line 121">
              <a:extLst>
                <a:ext uri="{FF2B5EF4-FFF2-40B4-BE49-F238E27FC236}">
                  <a16:creationId xmlns:a16="http://schemas.microsoft.com/office/drawing/2014/main" id="{39E1FA90-B082-ACB5-236D-34E3541279B8}"/>
                </a:ext>
              </a:extLst>
            </p:cNvPr>
            <p:cNvSpPr>
              <a:spLocks noChangeShapeType="1"/>
            </p:cNvSpPr>
            <p:nvPr/>
          </p:nvSpPr>
          <p:spPr bwMode="auto">
            <a:xfrm flipV="1">
              <a:off x="10647283" y="1305726"/>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33" name="Line 122">
              <a:extLst>
                <a:ext uri="{FF2B5EF4-FFF2-40B4-BE49-F238E27FC236}">
                  <a16:creationId xmlns:a16="http://schemas.microsoft.com/office/drawing/2014/main" id="{21C0B0CB-A6D0-ED5E-76D1-137EA163B797}"/>
                </a:ext>
              </a:extLst>
            </p:cNvPr>
            <p:cNvSpPr>
              <a:spLocks noChangeShapeType="1"/>
            </p:cNvSpPr>
            <p:nvPr/>
          </p:nvSpPr>
          <p:spPr bwMode="auto">
            <a:xfrm>
              <a:off x="10647283" y="1328853"/>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34" name="Line 123">
              <a:extLst>
                <a:ext uri="{FF2B5EF4-FFF2-40B4-BE49-F238E27FC236}">
                  <a16:creationId xmlns:a16="http://schemas.microsoft.com/office/drawing/2014/main" id="{C46AB64B-0A64-982B-2079-90381E209E6C}"/>
                </a:ext>
              </a:extLst>
            </p:cNvPr>
            <p:cNvSpPr>
              <a:spLocks noChangeShapeType="1"/>
            </p:cNvSpPr>
            <p:nvPr/>
          </p:nvSpPr>
          <p:spPr bwMode="auto">
            <a:xfrm flipV="1">
              <a:off x="10684628" y="1305726"/>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35" name="Line 124">
              <a:extLst>
                <a:ext uri="{FF2B5EF4-FFF2-40B4-BE49-F238E27FC236}">
                  <a16:creationId xmlns:a16="http://schemas.microsoft.com/office/drawing/2014/main" id="{0B37A7B5-A983-78F8-E550-F348686A4B29}"/>
                </a:ext>
              </a:extLst>
            </p:cNvPr>
            <p:cNvSpPr>
              <a:spLocks noChangeShapeType="1"/>
            </p:cNvSpPr>
            <p:nvPr/>
          </p:nvSpPr>
          <p:spPr bwMode="auto">
            <a:xfrm>
              <a:off x="10773322" y="1328853"/>
              <a:ext cx="7080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36" name="Line 125">
              <a:extLst>
                <a:ext uri="{FF2B5EF4-FFF2-40B4-BE49-F238E27FC236}">
                  <a16:creationId xmlns:a16="http://schemas.microsoft.com/office/drawing/2014/main" id="{4A6F0ADF-36AA-D527-1222-DF29145ADC7D}"/>
                </a:ext>
              </a:extLst>
            </p:cNvPr>
            <p:cNvSpPr>
              <a:spLocks noChangeShapeType="1"/>
            </p:cNvSpPr>
            <p:nvPr/>
          </p:nvSpPr>
          <p:spPr bwMode="auto">
            <a:xfrm flipV="1">
              <a:off x="10810667" y="1305726"/>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37" name="Line 126">
              <a:extLst>
                <a:ext uri="{FF2B5EF4-FFF2-40B4-BE49-F238E27FC236}">
                  <a16:creationId xmlns:a16="http://schemas.microsoft.com/office/drawing/2014/main" id="{6B1869F9-260E-5B15-185A-CBEFC6AE2494}"/>
                </a:ext>
              </a:extLst>
            </p:cNvPr>
            <p:cNvSpPr>
              <a:spLocks noChangeShapeType="1"/>
            </p:cNvSpPr>
            <p:nvPr/>
          </p:nvSpPr>
          <p:spPr bwMode="auto">
            <a:xfrm>
              <a:off x="10830117" y="1328853"/>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38" name="Line 127">
              <a:extLst>
                <a:ext uri="{FF2B5EF4-FFF2-40B4-BE49-F238E27FC236}">
                  <a16:creationId xmlns:a16="http://schemas.microsoft.com/office/drawing/2014/main" id="{5BFF13FC-5D84-87AD-1B39-A9C467758657}"/>
                </a:ext>
              </a:extLst>
            </p:cNvPr>
            <p:cNvSpPr>
              <a:spLocks noChangeShapeType="1"/>
            </p:cNvSpPr>
            <p:nvPr/>
          </p:nvSpPr>
          <p:spPr bwMode="auto">
            <a:xfrm flipV="1">
              <a:off x="10867462" y="1305726"/>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39" name="Line 128">
              <a:extLst>
                <a:ext uri="{FF2B5EF4-FFF2-40B4-BE49-F238E27FC236}">
                  <a16:creationId xmlns:a16="http://schemas.microsoft.com/office/drawing/2014/main" id="{C9C20452-71D4-2447-5831-1B5BD8A20193}"/>
                </a:ext>
              </a:extLst>
            </p:cNvPr>
            <p:cNvSpPr>
              <a:spLocks noChangeShapeType="1"/>
            </p:cNvSpPr>
            <p:nvPr/>
          </p:nvSpPr>
          <p:spPr bwMode="auto">
            <a:xfrm>
              <a:off x="11335051" y="1444484"/>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40" name="Line 129">
              <a:extLst>
                <a:ext uri="{FF2B5EF4-FFF2-40B4-BE49-F238E27FC236}">
                  <a16:creationId xmlns:a16="http://schemas.microsoft.com/office/drawing/2014/main" id="{7495FE2E-0FB2-72E1-B52E-B21AC524B36E}"/>
                </a:ext>
              </a:extLst>
            </p:cNvPr>
            <p:cNvSpPr>
              <a:spLocks noChangeShapeType="1"/>
            </p:cNvSpPr>
            <p:nvPr/>
          </p:nvSpPr>
          <p:spPr bwMode="auto">
            <a:xfrm flipV="1">
              <a:off x="11372396" y="1418054"/>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41" name="Line 130">
              <a:extLst>
                <a:ext uri="{FF2B5EF4-FFF2-40B4-BE49-F238E27FC236}">
                  <a16:creationId xmlns:a16="http://schemas.microsoft.com/office/drawing/2014/main" id="{8ACF0E15-6C02-BD3E-D614-7AA40E45529A}"/>
                </a:ext>
              </a:extLst>
            </p:cNvPr>
            <p:cNvSpPr>
              <a:spLocks noChangeShapeType="1"/>
            </p:cNvSpPr>
            <p:nvPr/>
          </p:nvSpPr>
          <p:spPr bwMode="auto">
            <a:xfrm>
              <a:off x="11601133" y="144448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42" name="Line 131">
              <a:extLst>
                <a:ext uri="{FF2B5EF4-FFF2-40B4-BE49-F238E27FC236}">
                  <a16:creationId xmlns:a16="http://schemas.microsoft.com/office/drawing/2014/main" id="{C551BDD7-C316-8635-A3EC-EC132991FD86}"/>
                </a:ext>
              </a:extLst>
            </p:cNvPr>
            <p:cNvSpPr>
              <a:spLocks noChangeShapeType="1"/>
            </p:cNvSpPr>
            <p:nvPr/>
          </p:nvSpPr>
          <p:spPr bwMode="auto">
            <a:xfrm flipV="1">
              <a:off x="11638478" y="1418054"/>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43" name="Line 132">
              <a:extLst>
                <a:ext uri="{FF2B5EF4-FFF2-40B4-BE49-F238E27FC236}">
                  <a16:creationId xmlns:a16="http://schemas.microsoft.com/office/drawing/2014/main" id="{B5B37CC1-8248-F2F5-00D9-ABEAAC8A6DB4}"/>
                </a:ext>
              </a:extLst>
            </p:cNvPr>
            <p:cNvSpPr>
              <a:spLocks noChangeShapeType="1"/>
            </p:cNvSpPr>
            <p:nvPr/>
          </p:nvSpPr>
          <p:spPr bwMode="auto">
            <a:xfrm>
              <a:off x="11769185" y="1540844"/>
              <a:ext cx="75468"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44" name="Line 133">
              <a:extLst>
                <a:ext uri="{FF2B5EF4-FFF2-40B4-BE49-F238E27FC236}">
                  <a16:creationId xmlns:a16="http://schemas.microsoft.com/office/drawing/2014/main" id="{9294DFF8-DCCC-F6F8-143F-375CD8E60CCD}"/>
                </a:ext>
              </a:extLst>
            </p:cNvPr>
            <p:cNvSpPr>
              <a:spLocks noChangeShapeType="1"/>
            </p:cNvSpPr>
            <p:nvPr/>
          </p:nvSpPr>
          <p:spPr bwMode="auto">
            <a:xfrm flipV="1">
              <a:off x="11806530" y="1513863"/>
              <a:ext cx="0" cy="53411"/>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45" name="Line 134">
              <a:extLst>
                <a:ext uri="{FF2B5EF4-FFF2-40B4-BE49-F238E27FC236}">
                  <a16:creationId xmlns:a16="http://schemas.microsoft.com/office/drawing/2014/main" id="{5DC31B36-7E62-0E74-C9B6-A40EB17EE6A5}"/>
                </a:ext>
              </a:extLst>
            </p:cNvPr>
            <p:cNvSpPr>
              <a:spLocks noChangeShapeType="1"/>
            </p:cNvSpPr>
            <p:nvPr/>
          </p:nvSpPr>
          <p:spPr bwMode="auto">
            <a:xfrm>
              <a:off x="11792525" y="1540844"/>
              <a:ext cx="7080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46" name="Line 135">
              <a:extLst>
                <a:ext uri="{FF2B5EF4-FFF2-40B4-BE49-F238E27FC236}">
                  <a16:creationId xmlns:a16="http://schemas.microsoft.com/office/drawing/2014/main" id="{DC487D1D-3B25-F2A0-8724-0F23A7F1AD87}"/>
                </a:ext>
              </a:extLst>
            </p:cNvPr>
            <p:cNvSpPr>
              <a:spLocks noChangeShapeType="1"/>
            </p:cNvSpPr>
            <p:nvPr/>
          </p:nvSpPr>
          <p:spPr bwMode="auto">
            <a:xfrm flipV="1">
              <a:off x="11830648" y="1513863"/>
              <a:ext cx="0" cy="53411"/>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47" name="Rectangle 136">
              <a:extLst>
                <a:ext uri="{FF2B5EF4-FFF2-40B4-BE49-F238E27FC236}">
                  <a16:creationId xmlns:a16="http://schemas.microsoft.com/office/drawing/2014/main" id="{4012096B-6176-90CB-763C-F3B52EF2B1E9}"/>
                </a:ext>
              </a:extLst>
            </p:cNvPr>
            <p:cNvSpPr>
              <a:spLocks noChangeArrowheads="1"/>
            </p:cNvSpPr>
            <p:nvPr/>
          </p:nvSpPr>
          <p:spPr bwMode="auto">
            <a:xfrm>
              <a:off x="9880935" y="22621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48" name="Rectangle 137">
              <a:extLst>
                <a:ext uri="{FF2B5EF4-FFF2-40B4-BE49-F238E27FC236}">
                  <a16:creationId xmlns:a16="http://schemas.microsoft.com/office/drawing/2014/main" id="{C28CFF54-347C-51DE-CED7-BE2A480AC997}"/>
                </a:ext>
              </a:extLst>
            </p:cNvPr>
            <p:cNvSpPr>
              <a:spLocks noChangeArrowheads="1"/>
            </p:cNvSpPr>
            <p:nvPr/>
          </p:nvSpPr>
          <p:spPr bwMode="auto">
            <a:xfrm>
              <a:off x="10198366" y="22621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49" name="Rectangle 138">
              <a:extLst>
                <a:ext uri="{FF2B5EF4-FFF2-40B4-BE49-F238E27FC236}">
                  <a16:creationId xmlns:a16="http://schemas.microsoft.com/office/drawing/2014/main" id="{43938324-58FA-64C2-24A5-0BD58A3FDBC8}"/>
                </a:ext>
              </a:extLst>
            </p:cNvPr>
            <p:cNvSpPr>
              <a:spLocks noChangeArrowheads="1"/>
            </p:cNvSpPr>
            <p:nvPr/>
          </p:nvSpPr>
          <p:spPr bwMode="auto">
            <a:xfrm>
              <a:off x="10511908" y="22621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50" name="Rectangle 139">
              <a:extLst>
                <a:ext uri="{FF2B5EF4-FFF2-40B4-BE49-F238E27FC236}">
                  <a16:creationId xmlns:a16="http://schemas.microsoft.com/office/drawing/2014/main" id="{B8B48FF9-A0CB-AA02-30CE-510DB4B18EF9}"/>
                </a:ext>
              </a:extLst>
            </p:cNvPr>
            <p:cNvSpPr>
              <a:spLocks noChangeArrowheads="1"/>
            </p:cNvSpPr>
            <p:nvPr/>
          </p:nvSpPr>
          <p:spPr bwMode="auto">
            <a:xfrm>
              <a:off x="10830117" y="22621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51" name="Rectangle 140">
              <a:extLst>
                <a:ext uri="{FF2B5EF4-FFF2-40B4-BE49-F238E27FC236}">
                  <a16:creationId xmlns:a16="http://schemas.microsoft.com/office/drawing/2014/main" id="{6037D3AD-ED47-DA21-4068-6AE75B4BAF94}"/>
                </a:ext>
              </a:extLst>
            </p:cNvPr>
            <p:cNvSpPr>
              <a:spLocks noChangeArrowheads="1"/>
            </p:cNvSpPr>
            <p:nvPr/>
          </p:nvSpPr>
          <p:spPr bwMode="auto">
            <a:xfrm>
              <a:off x="11142880" y="22621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52" name="Rectangle 141">
              <a:extLst>
                <a:ext uri="{FF2B5EF4-FFF2-40B4-BE49-F238E27FC236}">
                  <a16:creationId xmlns:a16="http://schemas.microsoft.com/office/drawing/2014/main" id="{640A80B8-C771-AABC-3C77-BD1BB084A289}"/>
                </a:ext>
              </a:extLst>
            </p:cNvPr>
            <p:cNvSpPr>
              <a:spLocks noChangeArrowheads="1"/>
            </p:cNvSpPr>
            <p:nvPr/>
          </p:nvSpPr>
          <p:spPr bwMode="auto">
            <a:xfrm>
              <a:off x="11456422" y="22621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53" name="Rectangle 142">
              <a:extLst>
                <a:ext uri="{FF2B5EF4-FFF2-40B4-BE49-F238E27FC236}">
                  <a16:creationId xmlns:a16="http://schemas.microsoft.com/office/drawing/2014/main" id="{1B39ED81-D78A-A4D4-2794-7BF916F64CE5}"/>
                </a:ext>
              </a:extLst>
            </p:cNvPr>
            <p:cNvSpPr>
              <a:spLocks noChangeArrowheads="1"/>
            </p:cNvSpPr>
            <p:nvPr/>
          </p:nvSpPr>
          <p:spPr bwMode="auto">
            <a:xfrm>
              <a:off x="11774631" y="2262166"/>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54" name="Rectangle 143">
              <a:extLst>
                <a:ext uri="{FF2B5EF4-FFF2-40B4-BE49-F238E27FC236}">
                  <a16:creationId xmlns:a16="http://schemas.microsoft.com/office/drawing/2014/main" id="{F25784E7-F2D7-CD0F-1366-05BADCE252A8}"/>
                </a:ext>
              </a:extLst>
            </p:cNvPr>
            <p:cNvSpPr>
              <a:spLocks noChangeArrowheads="1"/>
            </p:cNvSpPr>
            <p:nvPr/>
          </p:nvSpPr>
          <p:spPr bwMode="auto">
            <a:xfrm>
              <a:off x="9848258" y="2354671"/>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55" name="Rectangle 144">
              <a:extLst>
                <a:ext uri="{FF2B5EF4-FFF2-40B4-BE49-F238E27FC236}">
                  <a16:creationId xmlns:a16="http://schemas.microsoft.com/office/drawing/2014/main" id="{A546B356-E0FA-4B2D-3FB2-F01367447E7B}"/>
                </a:ext>
              </a:extLst>
            </p:cNvPr>
            <p:cNvSpPr>
              <a:spLocks noChangeArrowheads="1"/>
            </p:cNvSpPr>
            <p:nvPr/>
          </p:nvSpPr>
          <p:spPr bwMode="auto">
            <a:xfrm>
              <a:off x="10165690" y="2354671"/>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25</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56" name="Rectangle 145">
              <a:extLst>
                <a:ext uri="{FF2B5EF4-FFF2-40B4-BE49-F238E27FC236}">
                  <a16:creationId xmlns:a16="http://schemas.microsoft.com/office/drawing/2014/main" id="{73D16AC3-E88D-E022-DEEA-52355B669807}"/>
                </a:ext>
              </a:extLst>
            </p:cNvPr>
            <p:cNvSpPr>
              <a:spLocks noChangeArrowheads="1"/>
            </p:cNvSpPr>
            <p:nvPr/>
          </p:nvSpPr>
          <p:spPr bwMode="auto">
            <a:xfrm>
              <a:off x="10479231" y="2354671"/>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15</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57" name="Rectangle 146">
              <a:extLst>
                <a:ext uri="{FF2B5EF4-FFF2-40B4-BE49-F238E27FC236}">
                  <a16:creationId xmlns:a16="http://schemas.microsoft.com/office/drawing/2014/main" id="{03E01D2A-AF11-19F6-9379-C17FAAF7886E}"/>
                </a:ext>
              </a:extLst>
            </p:cNvPr>
            <p:cNvSpPr>
              <a:spLocks noChangeArrowheads="1"/>
            </p:cNvSpPr>
            <p:nvPr/>
          </p:nvSpPr>
          <p:spPr bwMode="auto">
            <a:xfrm>
              <a:off x="10830117" y="2354671"/>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7</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58" name="Rectangle 147">
              <a:extLst>
                <a:ext uri="{FF2B5EF4-FFF2-40B4-BE49-F238E27FC236}">
                  <a16:creationId xmlns:a16="http://schemas.microsoft.com/office/drawing/2014/main" id="{5853654A-E032-532A-FFDA-69D1529C11E1}"/>
                </a:ext>
              </a:extLst>
            </p:cNvPr>
            <p:cNvSpPr>
              <a:spLocks noChangeArrowheads="1"/>
            </p:cNvSpPr>
            <p:nvPr/>
          </p:nvSpPr>
          <p:spPr bwMode="auto">
            <a:xfrm>
              <a:off x="11142880" y="2354671"/>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59" name="Rectangle 148">
              <a:extLst>
                <a:ext uri="{FF2B5EF4-FFF2-40B4-BE49-F238E27FC236}">
                  <a16:creationId xmlns:a16="http://schemas.microsoft.com/office/drawing/2014/main" id="{D6315DD4-B1F3-6594-8D5D-306414C9623A}"/>
                </a:ext>
              </a:extLst>
            </p:cNvPr>
            <p:cNvSpPr>
              <a:spLocks noChangeArrowheads="1"/>
            </p:cNvSpPr>
            <p:nvPr/>
          </p:nvSpPr>
          <p:spPr bwMode="auto">
            <a:xfrm>
              <a:off x="11456422" y="2354671"/>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60" name="Rectangle 149">
              <a:extLst>
                <a:ext uri="{FF2B5EF4-FFF2-40B4-BE49-F238E27FC236}">
                  <a16:creationId xmlns:a16="http://schemas.microsoft.com/office/drawing/2014/main" id="{618FEC72-2C9C-2EF7-28B7-757E983F5252}"/>
                </a:ext>
              </a:extLst>
            </p:cNvPr>
            <p:cNvSpPr>
              <a:spLocks noChangeArrowheads="1"/>
            </p:cNvSpPr>
            <p:nvPr/>
          </p:nvSpPr>
          <p:spPr bwMode="auto">
            <a:xfrm>
              <a:off x="11774631" y="2354671"/>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61" name="Rectangle 150">
              <a:extLst>
                <a:ext uri="{FF2B5EF4-FFF2-40B4-BE49-F238E27FC236}">
                  <a16:creationId xmlns:a16="http://schemas.microsoft.com/office/drawing/2014/main" id="{546410F3-35A8-B595-A236-AB2AE8CE6660}"/>
                </a:ext>
              </a:extLst>
            </p:cNvPr>
            <p:cNvSpPr>
              <a:spLocks noChangeArrowheads="1"/>
            </p:cNvSpPr>
            <p:nvPr/>
          </p:nvSpPr>
          <p:spPr bwMode="auto">
            <a:xfrm>
              <a:off x="9362317" y="2262166"/>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162" name="Rectangle 151">
              <a:extLst>
                <a:ext uri="{FF2B5EF4-FFF2-40B4-BE49-F238E27FC236}">
                  <a16:creationId xmlns:a16="http://schemas.microsoft.com/office/drawing/2014/main" id="{6D2E24BD-CA3A-2AEB-8A7F-36C358B466EB}"/>
                </a:ext>
              </a:extLst>
            </p:cNvPr>
            <p:cNvSpPr>
              <a:spLocks noChangeArrowheads="1"/>
            </p:cNvSpPr>
            <p:nvPr/>
          </p:nvSpPr>
          <p:spPr bwMode="auto">
            <a:xfrm>
              <a:off x="9362317" y="2354671"/>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163" name="Rectangle 152">
              <a:extLst>
                <a:ext uri="{FF2B5EF4-FFF2-40B4-BE49-F238E27FC236}">
                  <a16:creationId xmlns:a16="http://schemas.microsoft.com/office/drawing/2014/main" id="{88501FA9-3F72-AB34-058D-6BAB22C6494B}"/>
                </a:ext>
              </a:extLst>
            </p:cNvPr>
            <p:cNvSpPr>
              <a:spLocks noChangeArrowheads="1"/>
            </p:cNvSpPr>
            <p:nvPr/>
          </p:nvSpPr>
          <p:spPr bwMode="auto">
            <a:xfrm>
              <a:off x="9862263" y="2116249"/>
              <a:ext cx="750009"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Number at risk</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64" name="Line 153">
              <a:extLst>
                <a:ext uri="{FF2B5EF4-FFF2-40B4-BE49-F238E27FC236}">
                  <a16:creationId xmlns:a16="http://schemas.microsoft.com/office/drawing/2014/main" id="{9632BC3F-A204-CEF1-CF83-7F3C71511665}"/>
                </a:ext>
              </a:extLst>
            </p:cNvPr>
            <p:cNvSpPr>
              <a:spLocks noChangeShapeType="1"/>
            </p:cNvSpPr>
            <p:nvPr/>
          </p:nvSpPr>
          <p:spPr bwMode="auto">
            <a:xfrm>
              <a:off x="11115473" y="852560"/>
              <a:ext cx="205397"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65" name="Line 154">
              <a:extLst>
                <a:ext uri="{FF2B5EF4-FFF2-40B4-BE49-F238E27FC236}">
                  <a16:creationId xmlns:a16="http://schemas.microsoft.com/office/drawing/2014/main" id="{F53D5C1D-20FE-E64F-3891-9B2CE9BEF5DD}"/>
                </a:ext>
              </a:extLst>
            </p:cNvPr>
            <p:cNvSpPr>
              <a:spLocks noChangeShapeType="1"/>
            </p:cNvSpPr>
            <p:nvPr/>
          </p:nvSpPr>
          <p:spPr bwMode="auto">
            <a:xfrm>
              <a:off x="11115473" y="948369"/>
              <a:ext cx="205397"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67" name="Rectangle 156">
              <a:extLst>
                <a:ext uri="{FF2B5EF4-FFF2-40B4-BE49-F238E27FC236}">
                  <a16:creationId xmlns:a16="http://schemas.microsoft.com/office/drawing/2014/main" id="{1C3B891C-EA1D-9A5C-B044-01A6EEEB31DF}"/>
                </a:ext>
              </a:extLst>
            </p:cNvPr>
            <p:cNvSpPr>
              <a:spLocks noChangeArrowheads="1"/>
            </p:cNvSpPr>
            <p:nvPr/>
          </p:nvSpPr>
          <p:spPr bwMode="auto">
            <a:xfrm>
              <a:off x="11418900" y="796555"/>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168" name="Rectangle 157">
              <a:extLst>
                <a:ext uri="{FF2B5EF4-FFF2-40B4-BE49-F238E27FC236}">
                  <a16:creationId xmlns:a16="http://schemas.microsoft.com/office/drawing/2014/main" id="{D340CB82-73EE-D3ED-8785-32E11519E499}"/>
                </a:ext>
              </a:extLst>
            </p:cNvPr>
            <p:cNvSpPr>
              <a:spLocks noChangeArrowheads="1"/>
            </p:cNvSpPr>
            <p:nvPr/>
          </p:nvSpPr>
          <p:spPr bwMode="auto">
            <a:xfrm>
              <a:off x="11418900" y="892364"/>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grpSp>
      <p:sp>
        <p:nvSpPr>
          <p:cNvPr id="169" name="Rectangle 1879">
            <a:extLst>
              <a:ext uri="{FF2B5EF4-FFF2-40B4-BE49-F238E27FC236}">
                <a16:creationId xmlns:a16="http://schemas.microsoft.com/office/drawing/2014/main" id="{48803E29-FA4E-6230-C43A-24168F46EE8D}"/>
              </a:ext>
            </a:extLst>
          </p:cNvPr>
          <p:cNvSpPr>
            <a:spLocks noChangeArrowheads="1"/>
          </p:cNvSpPr>
          <p:nvPr/>
        </p:nvSpPr>
        <p:spPr bwMode="auto">
          <a:xfrm>
            <a:off x="5258599" y="980148"/>
            <a:ext cx="43281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ja-JP" sz="900" i="1" dirty="0">
                <a:solidFill>
                  <a:srgbClr val="000000"/>
                </a:solidFill>
              </a:rPr>
              <a:t>P</a:t>
            </a:r>
            <a:r>
              <a:rPr lang="en-US" altLang="ja-JP" sz="900" dirty="0">
                <a:solidFill>
                  <a:srgbClr val="000000"/>
                </a:solidFill>
              </a:rPr>
              <a:t> = 0.05</a:t>
            </a:r>
            <a:endParaRPr lang="ja-JP" altLang="ja-JP" sz="900" dirty="0"/>
          </a:p>
        </p:txBody>
      </p:sp>
      <p:sp>
        <p:nvSpPr>
          <p:cNvPr id="170" name="Rectangle 1879">
            <a:extLst>
              <a:ext uri="{FF2B5EF4-FFF2-40B4-BE49-F238E27FC236}">
                <a16:creationId xmlns:a16="http://schemas.microsoft.com/office/drawing/2014/main" id="{F7E6AA35-2E2A-3AE2-B30E-839722FCDFAB}"/>
              </a:ext>
            </a:extLst>
          </p:cNvPr>
          <p:cNvSpPr>
            <a:spLocks noChangeArrowheads="1"/>
          </p:cNvSpPr>
          <p:nvPr/>
        </p:nvSpPr>
        <p:spPr bwMode="auto">
          <a:xfrm>
            <a:off x="11296033" y="980148"/>
            <a:ext cx="43281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ja-JP" sz="900" i="1" dirty="0">
                <a:solidFill>
                  <a:srgbClr val="000000"/>
                </a:solidFill>
              </a:rPr>
              <a:t>P</a:t>
            </a:r>
            <a:r>
              <a:rPr lang="en-US" altLang="ja-JP" sz="900" dirty="0">
                <a:solidFill>
                  <a:srgbClr val="000000"/>
                </a:solidFill>
              </a:rPr>
              <a:t> = 0.03</a:t>
            </a:r>
            <a:endParaRPr lang="ja-JP" altLang="ja-JP" sz="900" dirty="0"/>
          </a:p>
        </p:txBody>
      </p:sp>
      <p:grpSp>
        <p:nvGrpSpPr>
          <p:cNvPr id="1023" name="グループ化 1022">
            <a:extLst>
              <a:ext uri="{FF2B5EF4-FFF2-40B4-BE49-F238E27FC236}">
                <a16:creationId xmlns:a16="http://schemas.microsoft.com/office/drawing/2014/main" id="{00DCF757-DF51-FA19-D6A6-AC62359B29C7}"/>
              </a:ext>
            </a:extLst>
          </p:cNvPr>
          <p:cNvGrpSpPr/>
          <p:nvPr/>
        </p:nvGrpSpPr>
        <p:grpSpPr>
          <a:xfrm>
            <a:off x="9313529" y="2483391"/>
            <a:ext cx="2596147" cy="1656000"/>
            <a:chOff x="9313529" y="2807854"/>
            <a:chExt cx="2596147" cy="1846094"/>
          </a:xfrm>
        </p:grpSpPr>
        <p:sp>
          <p:nvSpPr>
            <p:cNvPr id="175" name="Line 161">
              <a:extLst>
                <a:ext uri="{FF2B5EF4-FFF2-40B4-BE49-F238E27FC236}">
                  <a16:creationId xmlns:a16="http://schemas.microsoft.com/office/drawing/2014/main" id="{C953D468-F472-E41F-01CD-A6934B061B25}"/>
                </a:ext>
              </a:extLst>
            </p:cNvPr>
            <p:cNvSpPr>
              <a:spLocks noChangeShapeType="1"/>
            </p:cNvSpPr>
            <p:nvPr/>
          </p:nvSpPr>
          <p:spPr bwMode="auto">
            <a:xfrm>
              <a:off x="9941290" y="3935930"/>
              <a:ext cx="1893696"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76" name="Line 162">
              <a:extLst>
                <a:ext uri="{FF2B5EF4-FFF2-40B4-BE49-F238E27FC236}">
                  <a16:creationId xmlns:a16="http://schemas.microsoft.com/office/drawing/2014/main" id="{1D65CB89-C9E8-F5A9-B666-7A810F83EB51}"/>
                </a:ext>
              </a:extLst>
            </p:cNvPr>
            <p:cNvSpPr>
              <a:spLocks noChangeShapeType="1"/>
            </p:cNvSpPr>
            <p:nvPr/>
          </p:nvSpPr>
          <p:spPr bwMode="auto">
            <a:xfrm>
              <a:off x="9941290" y="3935930"/>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77" name="Line 163">
              <a:extLst>
                <a:ext uri="{FF2B5EF4-FFF2-40B4-BE49-F238E27FC236}">
                  <a16:creationId xmlns:a16="http://schemas.microsoft.com/office/drawing/2014/main" id="{E2F93655-036D-8038-7756-64FAF465E3FA}"/>
                </a:ext>
              </a:extLst>
            </p:cNvPr>
            <p:cNvSpPr>
              <a:spLocks noChangeShapeType="1"/>
            </p:cNvSpPr>
            <p:nvPr/>
          </p:nvSpPr>
          <p:spPr bwMode="auto">
            <a:xfrm>
              <a:off x="10258722" y="3935930"/>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78" name="Line 164">
              <a:extLst>
                <a:ext uri="{FF2B5EF4-FFF2-40B4-BE49-F238E27FC236}">
                  <a16:creationId xmlns:a16="http://schemas.microsoft.com/office/drawing/2014/main" id="{8114BBFE-78F9-38F4-7339-2F753DCD422E}"/>
                </a:ext>
              </a:extLst>
            </p:cNvPr>
            <p:cNvSpPr>
              <a:spLocks noChangeShapeType="1"/>
            </p:cNvSpPr>
            <p:nvPr/>
          </p:nvSpPr>
          <p:spPr bwMode="auto">
            <a:xfrm>
              <a:off x="10572263" y="3935930"/>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79" name="Line 165">
              <a:extLst>
                <a:ext uri="{FF2B5EF4-FFF2-40B4-BE49-F238E27FC236}">
                  <a16:creationId xmlns:a16="http://schemas.microsoft.com/office/drawing/2014/main" id="{09F83601-3FA2-A0C8-F63B-5A6C3E8922AC}"/>
                </a:ext>
              </a:extLst>
            </p:cNvPr>
            <p:cNvSpPr>
              <a:spLocks noChangeShapeType="1"/>
            </p:cNvSpPr>
            <p:nvPr/>
          </p:nvSpPr>
          <p:spPr bwMode="auto">
            <a:xfrm>
              <a:off x="10890472" y="3935930"/>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80" name="Line 166">
              <a:extLst>
                <a:ext uri="{FF2B5EF4-FFF2-40B4-BE49-F238E27FC236}">
                  <a16:creationId xmlns:a16="http://schemas.microsoft.com/office/drawing/2014/main" id="{58886AD7-6185-61CC-6A12-254ED867B38E}"/>
                </a:ext>
              </a:extLst>
            </p:cNvPr>
            <p:cNvSpPr>
              <a:spLocks noChangeShapeType="1"/>
            </p:cNvSpPr>
            <p:nvPr/>
          </p:nvSpPr>
          <p:spPr bwMode="auto">
            <a:xfrm>
              <a:off x="11203236" y="3935930"/>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81" name="Line 167">
              <a:extLst>
                <a:ext uri="{FF2B5EF4-FFF2-40B4-BE49-F238E27FC236}">
                  <a16:creationId xmlns:a16="http://schemas.microsoft.com/office/drawing/2014/main" id="{65698D27-A885-68B1-9837-F9FD22892C6D}"/>
                </a:ext>
              </a:extLst>
            </p:cNvPr>
            <p:cNvSpPr>
              <a:spLocks noChangeShapeType="1"/>
            </p:cNvSpPr>
            <p:nvPr/>
          </p:nvSpPr>
          <p:spPr bwMode="auto">
            <a:xfrm>
              <a:off x="11516777" y="3935930"/>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82" name="Line 168">
              <a:extLst>
                <a:ext uri="{FF2B5EF4-FFF2-40B4-BE49-F238E27FC236}">
                  <a16:creationId xmlns:a16="http://schemas.microsoft.com/office/drawing/2014/main" id="{19D1667F-5FFB-4E30-3D8D-436FA4379908}"/>
                </a:ext>
              </a:extLst>
            </p:cNvPr>
            <p:cNvSpPr>
              <a:spLocks noChangeShapeType="1"/>
            </p:cNvSpPr>
            <p:nvPr/>
          </p:nvSpPr>
          <p:spPr bwMode="auto">
            <a:xfrm>
              <a:off x="11834986" y="3935930"/>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83" name="Rectangle 169">
              <a:extLst>
                <a:ext uri="{FF2B5EF4-FFF2-40B4-BE49-F238E27FC236}">
                  <a16:creationId xmlns:a16="http://schemas.microsoft.com/office/drawing/2014/main" id="{A37D8582-90B2-5647-D568-E9DC2EB5FB2E}"/>
                </a:ext>
              </a:extLst>
            </p:cNvPr>
            <p:cNvSpPr>
              <a:spLocks noChangeArrowheads="1"/>
            </p:cNvSpPr>
            <p:nvPr/>
          </p:nvSpPr>
          <p:spPr bwMode="auto">
            <a:xfrm>
              <a:off x="9885273" y="403889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84" name="Rectangle 170">
              <a:extLst>
                <a:ext uri="{FF2B5EF4-FFF2-40B4-BE49-F238E27FC236}">
                  <a16:creationId xmlns:a16="http://schemas.microsoft.com/office/drawing/2014/main" id="{5C573057-177B-3130-A5CC-51D6D359EA3F}"/>
                </a:ext>
              </a:extLst>
            </p:cNvPr>
            <p:cNvSpPr>
              <a:spLocks noChangeArrowheads="1"/>
            </p:cNvSpPr>
            <p:nvPr/>
          </p:nvSpPr>
          <p:spPr bwMode="auto">
            <a:xfrm>
              <a:off x="10170028" y="4038897"/>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85" name="Rectangle 171">
              <a:extLst>
                <a:ext uri="{FF2B5EF4-FFF2-40B4-BE49-F238E27FC236}">
                  <a16:creationId xmlns:a16="http://schemas.microsoft.com/office/drawing/2014/main" id="{BF89F092-A9CD-38C2-F6E2-F9FB31F17479}"/>
                </a:ext>
              </a:extLst>
            </p:cNvPr>
            <p:cNvSpPr>
              <a:spLocks noChangeArrowheads="1"/>
            </p:cNvSpPr>
            <p:nvPr/>
          </p:nvSpPr>
          <p:spPr bwMode="auto">
            <a:xfrm>
              <a:off x="10483569" y="4038897"/>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86" name="Rectangle 172">
              <a:extLst>
                <a:ext uri="{FF2B5EF4-FFF2-40B4-BE49-F238E27FC236}">
                  <a16:creationId xmlns:a16="http://schemas.microsoft.com/office/drawing/2014/main" id="{B93BADF1-FDCE-A451-12BD-DDE77093980B}"/>
                </a:ext>
              </a:extLst>
            </p:cNvPr>
            <p:cNvSpPr>
              <a:spLocks noChangeArrowheads="1"/>
            </p:cNvSpPr>
            <p:nvPr/>
          </p:nvSpPr>
          <p:spPr bwMode="auto">
            <a:xfrm>
              <a:off x="10801778" y="4038897"/>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87" name="Rectangle 173">
              <a:extLst>
                <a:ext uri="{FF2B5EF4-FFF2-40B4-BE49-F238E27FC236}">
                  <a16:creationId xmlns:a16="http://schemas.microsoft.com/office/drawing/2014/main" id="{E9567D89-204F-466C-549F-81B3A40E889A}"/>
                </a:ext>
              </a:extLst>
            </p:cNvPr>
            <p:cNvSpPr>
              <a:spLocks noChangeArrowheads="1"/>
            </p:cNvSpPr>
            <p:nvPr/>
          </p:nvSpPr>
          <p:spPr bwMode="auto">
            <a:xfrm>
              <a:off x="11114542" y="4038897"/>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88" name="Rectangle 174">
              <a:extLst>
                <a:ext uri="{FF2B5EF4-FFF2-40B4-BE49-F238E27FC236}">
                  <a16:creationId xmlns:a16="http://schemas.microsoft.com/office/drawing/2014/main" id="{4B47FC62-D5E6-6138-2030-E11C3F7BFC8A}"/>
                </a:ext>
              </a:extLst>
            </p:cNvPr>
            <p:cNvSpPr>
              <a:spLocks noChangeArrowheads="1"/>
            </p:cNvSpPr>
            <p:nvPr/>
          </p:nvSpPr>
          <p:spPr bwMode="auto">
            <a:xfrm>
              <a:off x="11428083" y="4038897"/>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89" name="Rectangle 175">
              <a:extLst>
                <a:ext uri="{FF2B5EF4-FFF2-40B4-BE49-F238E27FC236}">
                  <a16:creationId xmlns:a16="http://schemas.microsoft.com/office/drawing/2014/main" id="{78E04AEE-B8EA-9D4F-CC03-F4A02A64914B}"/>
                </a:ext>
              </a:extLst>
            </p:cNvPr>
            <p:cNvSpPr>
              <a:spLocks noChangeArrowheads="1"/>
            </p:cNvSpPr>
            <p:nvPr/>
          </p:nvSpPr>
          <p:spPr bwMode="auto">
            <a:xfrm>
              <a:off x="11746292" y="4038897"/>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90" name="Line 176">
              <a:extLst>
                <a:ext uri="{FF2B5EF4-FFF2-40B4-BE49-F238E27FC236}">
                  <a16:creationId xmlns:a16="http://schemas.microsoft.com/office/drawing/2014/main" id="{5AE02D04-D4CD-A358-BF20-F60650847B54}"/>
                </a:ext>
              </a:extLst>
            </p:cNvPr>
            <p:cNvSpPr>
              <a:spLocks noChangeShapeType="1"/>
            </p:cNvSpPr>
            <p:nvPr/>
          </p:nvSpPr>
          <p:spPr bwMode="auto">
            <a:xfrm flipV="1">
              <a:off x="9866601" y="2863859"/>
              <a:ext cx="0" cy="1029122"/>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91" name="Line 177">
              <a:extLst>
                <a:ext uri="{FF2B5EF4-FFF2-40B4-BE49-F238E27FC236}">
                  <a16:creationId xmlns:a16="http://schemas.microsoft.com/office/drawing/2014/main" id="{628369B4-51A6-E762-874F-C9284EF7248B}"/>
                </a:ext>
              </a:extLst>
            </p:cNvPr>
            <p:cNvSpPr>
              <a:spLocks noChangeShapeType="1"/>
            </p:cNvSpPr>
            <p:nvPr/>
          </p:nvSpPr>
          <p:spPr bwMode="auto">
            <a:xfrm flipH="1">
              <a:off x="9800469" y="3892981"/>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92" name="Line 178">
              <a:extLst>
                <a:ext uri="{FF2B5EF4-FFF2-40B4-BE49-F238E27FC236}">
                  <a16:creationId xmlns:a16="http://schemas.microsoft.com/office/drawing/2014/main" id="{BDA48E4C-C961-6254-7587-CA1D7622C8C8}"/>
                </a:ext>
              </a:extLst>
            </p:cNvPr>
            <p:cNvSpPr>
              <a:spLocks noChangeShapeType="1"/>
            </p:cNvSpPr>
            <p:nvPr/>
          </p:nvSpPr>
          <p:spPr bwMode="auto">
            <a:xfrm flipH="1">
              <a:off x="9800469" y="3687597"/>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93" name="Line 179">
              <a:extLst>
                <a:ext uri="{FF2B5EF4-FFF2-40B4-BE49-F238E27FC236}">
                  <a16:creationId xmlns:a16="http://schemas.microsoft.com/office/drawing/2014/main" id="{3BABCCA9-8AA7-74FA-6D6F-7951187D51F0}"/>
                </a:ext>
              </a:extLst>
            </p:cNvPr>
            <p:cNvSpPr>
              <a:spLocks noChangeShapeType="1"/>
            </p:cNvSpPr>
            <p:nvPr/>
          </p:nvSpPr>
          <p:spPr bwMode="auto">
            <a:xfrm flipH="1">
              <a:off x="9800469" y="3482764"/>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94" name="Line 180">
              <a:extLst>
                <a:ext uri="{FF2B5EF4-FFF2-40B4-BE49-F238E27FC236}">
                  <a16:creationId xmlns:a16="http://schemas.microsoft.com/office/drawing/2014/main" id="{C3B9A0B3-B6CC-865A-64E9-8CB096221399}"/>
                </a:ext>
              </a:extLst>
            </p:cNvPr>
            <p:cNvSpPr>
              <a:spLocks noChangeShapeType="1"/>
            </p:cNvSpPr>
            <p:nvPr/>
          </p:nvSpPr>
          <p:spPr bwMode="auto">
            <a:xfrm flipH="1">
              <a:off x="9800469" y="3274076"/>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95" name="Line 181">
              <a:extLst>
                <a:ext uri="{FF2B5EF4-FFF2-40B4-BE49-F238E27FC236}">
                  <a16:creationId xmlns:a16="http://schemas.microsoft.com/office/drawing/2014/main" id="{37AFDE3E-F08C-F5DA-043D-3A48E23AA17F}"/>
                </a:ext>
              </a:extLst>
            </p:cNvPr>
            <p:cNvSpPr>
              <a:spLocks noChangeShapeType="1"/>
            </p:cNvSpPr>
            <p:nvPr/>
          </p:nvSpPr>
          <p:spPr bwMode="auto">
            <a:xfrm flipH="1">
              <a:off x="9800469" y="3069243"/>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96" name="Line 182">
              <a:extLst>
                <a:ext uri="{FF2B5EF4-FFF2-40B4-BE49-F238E27FC236}">
                  <a16:creationId xmlns:a16="http://schemas.microsoft.com/office/drawing/2014/main" id="{6FBC02CC-2770-FEB4-F674-18B3D0E729DD}"/>
                </a:ext>
              </a:extLst>
            </p:cNvPr>
            <p:cNvSpPr>
              <a:spLocks noChangeShapeType="1"/>
            </p:cNvSpPr>
            <p:nvPr/>
          </p:nvSpPr>
          <p:spPr bwMode="auto">
            <a:xfrm flipH="1">
              <a:off x="9800469" y="2863859"/>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197" name="Rectangle 183">
              <a:extLst>
                <a:ext uri="{FF2B5EF4-FFF2-40B4-BE49-F238E27FC236}">
                  <a16:creationId xmlns:a16="http://schemas.microsoft.com/office/drawing/2014/main" id="{72DBBFAA-5755-B644-6CD6-3F0F15F54BA8}"/>
                </a:ext>
              </a:extLst>
            </p:cNvPr>
            <p:cNvSpPr>
              <a:spLocks noChangeArrowheads="1"/>
            </p:cNvSpPr>
            <p:nvPr/>
          </p:nvSpPr>
          <p:spPr bwMode="auto">
            <a:xfrm>
              <a:off x="9525051" y="3836976"/>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98" name="Rectangle 184">
              <a:extLst>
                <a:ext uri="{FF2B5EF4-FFF2-40B4-BE49-F238E27FC236}">
                  <a16:creationId xmlns:a16="http://schemas.microsoft.com/office/drawing/2014/main" id="{32389423-D1E7-8083-F253-81EF4EDF7B54}"/>
                </a:ext>
              </a:extLst>
            </p:cNvPr>
            <p:cNvSpPr>
              <a:spLocks noChangeArrowheads="1"/>
            </p:cNvSpPr>
            <p:nvPr/>
          </p:nvSpPr>
          <p:spPr bwMode="auto">
            <a:xfrm>
              <a:off x="9525051" y="3632143"/>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199" name="Rectangle 185">
              <a:extLst>
                <a:ext uri="{FF2B5EF4-FFF2-40B4-BE49-F238E27FC236}">
                  <a16:creationId xmlns:a16="http://schemas.microsoft.com/office/drawing/2014/main" id="{410DA937-7E04-9068-EC71-FDC40002858D}"/>
                </a:ext>
              </a:extLst>
            </p:cNvPr>
            <p:cNvSpPr>
              <a:spLocks noChangeArrowheads="1"/>
            </p:cNvSpPr>
            <p:nvPr/>
          </p:nvSpPr>
          <p:spPr bwMode="auto">
            <a:xfrm>
              <a:off x="9525051" y="3426759"/>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00" name="Rectangle 186">
              <a:extLst>
                <a:ext uri="{FF2B5EF4-FFF2-40B4-BE49-F238E27FC236}">
                  <a16:creationId xmlns:a16="http://schemas.microsoft.com/office/drawing/2014/main" id="{81A1760C-D1C1-6D4A-2952-07CCF7A055BA}"/>
                </a:ext>
              </a:extLst>
            </p:cNvPr>
            <p:cNvSpPr>
              <a:spLocks noChangeArrowheads="1"/>
            </p:cNvSpPr>
            <p:nvPr/>
          </p:nvSpPr>
          <p:spPr bwMode="auto">
            <a:xfrm>
              <a:off x="9525051" y="3218071"/>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01" name="Rectangle 187">
              <a:extLst>
                <a:ext uri="{FF2B5EF4-FFF2-40B4-BE49-F238E27FC236}">
                  <a16:creationId xmlns:a16="http://schemas.microsoft.com/office/drawing/2014/main" id="{6039163D-9317-3AA9-5697-F28A0E4355F2}"/>
                </a:ext>
              </a:extLst>
            </p:cNvPr>
            <p:cNvSpPr>
              <a:spLocks noChangeArrowheads="1"/>
            </p:cNvSpPr>
            <p:nvPr/>
          </p:nvSpPr>
          <p:spPr bwMode="auto">
            <a:xfrm>
              <a:off x="9525051" y="3013238"/>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02" name="Rectangle 188">
              <a:extLst>
                <a:ext uri="{FF2B5EF4-FFF2-40B4-BE49-F238E27FC236}">
                  <a16:creationId xmlns:a16="http://schemas.microsoft.com/office/drawing/2014/main" id="{791CC7E2-A000-0933-9B1F-3D5059C54DA0}"/>
                </a:ext>
              </a:extLst>
            </p:cNvPr>
            <p:cNvSpPr>
              <a:spLocks noChangeArrowheads="1"/>
            </p:cNvSpPr>
            <p:nvPr/>
          </p:nvSpPr>
          <p:spPr bwMode="auto">
            <a:xfrm>
              <a:off x="9525051" y="2807854"/>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03" name="Freeform 189">
              <a:extLst>
                <a:ext uri="{FF2B5EF4-FFF2-40B4-BE49-F238E27FC236}">
                  <a16:creationId xmlns:a16="http://schemas.microsoft.com/office/drawing/2014/main" id="{8DDAAA40-4DF7-37D7-F873-B1F0814F0D80}"/>
                </a:ext>
              </a:extLst>
            </p:cNvPr>
            <p:cNvSpPr>
              <a:spLocks/>
            </p:cNvSpPr>
            <p:nvPr/>
          </p:nvSpPr>
          <p:spPr bwMode="auto">
            <a:xfrm>
              <a:off x="9866601" y="2824214"/>
              <a:ext cx="2043075" cy="1111716"/>
            </a:xfrm>
            <a:custGeom>
              <a:avLst/>
              <a:gdLst>
                <a:gd name="T0" fmla="*/ 0 w 437"/>
                <a:gd name="T1" fmla="*/ 0 h 336"/>
                <a:gd name="T2" fmla="*/ 0 w 437"/>
                <a:gd name="T3" fmla="*/ 336 h 336"/>
                <a:gd name="T4" fmla="*/ 437 w 437"/>
                <a:gd name="T5" fmla="*/ 336 h 336"/>
              </a:gdLst>
              <a:ahLst/>
              <a:cxnLst>
                <a:cxn ang="0">
                  <a:pos x="T0" y="T1"/>
                </a:cxn>
                <a:cxn ang="0">
                  <a:pos x="T2" y="T3"/>
                </a:cxn>
                <a:cxn ang="0">
                  <a:pos x="T4" y="T5"/>
                </a:cxn>
              </a:cxnLst>
              <a:rect l="0" t="0" r="r" b="b"/>
              <a:pathLst>
                <a:path w="437" h="336">
                  <a:moveTo>
                    <a:pt x="0" y="0"/>
                  </a:moveTo>
                  <a:lnTo>
                    <a:pt x="0" y="336"/>
                  </a:lnTo>
                  <a:lnTo>
                    <a:pt x="437" y="336"/>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04" name="Rectangle 190">
              <a:extLst>
                <a:ext uri="{FF2B5EF4-FFF2-40B4-BE49-F238E27FC236}">
                  <a16:creationId xmlns:a16="http://schemas.microsoft.com/office/drawing/2014/main" id="{6D4BCD5C-2918-E3CF-A034-DA33B75DA2B9}"/>
                </a:ext>
              </a:extLst>
            </p:cNvPr>
            <p:cNvSpPr>
              <a:spLocks noChangeArrowheads="1"/>
            </p:cNvSpPr>
            <p:nvPr/>
          </p:nvSpPr>
          <p:spPr bwMode="auto">
            <a:xfrm>
              <a:off x="10215153" y="4184263"/>
              <a:ext cx="133974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Follow-up period (months)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05" name="Rectangle 191">
              <a:extLst>
                <a:ext uri="{FF2B5EF4-FFF2-40B4-BE49-F238E27FC236}">
                  <a16:creationId xmlns:a16="http://schemas.microsoft.com/office/drawing/2014/main" id="{AA5076EA-788D-83F1-C5FB-B7575C1622FB}"/>
                </a:ext>
              </a:extLst>
            </p:cNvPr>
            <p:cNvSpPr>
              <a:spLocks noChangeArrowheads="1"/>
            </p:cNvSpPr>
            <p:nvPr/>
          </p:nvSpPr>
          <p:spPr bwMode="auto">
            <a:xfrm rot="16200000">
              <a:off x="9299353" y="3310553"/>
              <a:ext cx="166840" cy="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OS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06" name="Freeform 192">
              <a:extLst>
                <a:ext uri="{FF2B5EF4-FFF2-40B4-BE49-F238E27FC236}">
                  <a16:creationId xmlns:a16="http://schemas.microsoft.com/office/drawing/2014/main" id="{4AB9DF05-34A5-AEED-1F91-CC725777C2DE}"/>
                </a:ext>
              </a:extLst>
            </p:cNvPr>
            <p:cNvSpPr>
              <a:spLocks/>
            </p:cNvSpPr>
            <p:nvPr/>
          </p:nvSpPr>
          <p:spPr bwMode="auto">
            <a:xfrm>
              <a:off x="9941290" y="2863859"/>
              <a:ext cx="388231" cy="1029122"/>
            </a:xfrm>
            <a:custGeom>
              <a:avLst/>
              <a:gdLst>
                <a:gd name="T0" fmla="*/ 0 w 83"/>
                <a:gd name="T1" fmla="*/ 0 h 311"/>
                <a:gd name="T2" fmla="*/ 22 w 83"/>
                <a:gd name="T3" fmla="*/ 0 h 311"/>
                <a:gd name="T4" fmla="*/ 22 w 83"/>
                <a:gd name="T5" fmla="*/ 62 h 311"/>
                <a:gd name="T6" fmla="*/ 23 w 83"/>
                <a:gd name="T7" fmla="*/ 62 h 311"/>
                <a:gd name="T8" fmla="*/ 23 w 83"/>
                <a:gd name="T9" fmla="*/ 124 h 311"/>
                <a:gd name="T10" fmla="*/ 83 w 83"/>
                <a:gd name="T11" fmla="*/ 124 h 311"/>
                <a:gd name="T12" fmla="*/ 83 w 83"/>
                <a:gd name="T13" fmla="*/ 311 h 311"/>
              </a:gdLst>
              <a:ahLst/>
              <a:cxnLst>
                <a:cxn ang="0">
                  <a:pos x="T0" y="T1"/>
                </a:cxn>
                <a:cxn ang="0">
                  <a:pos x="T2" y="T3"/>
                </a:cxn>
                <a:cxn ang="0">
                  <a:pos x="T4" y="T5"/>
                </a:cxn>
                <a:cxn ang="0">
                  <a:pos x="T6" y="T7"/>
                </a:cxn>
                <a:cxn ang="0">
                  <a:pos x="T8" y="T9"/>
                </a:cxn>
                <a:cxn ang="0">
                  <a:pos x="T10" y="T11"/>
                </a:cxn>
                <a:cxn ang="0">
                  <a:pos x="T12" y="T13"/>
                </a:cxn>
              </a:cxnLst>
              <a:rect l="0" t="0" r="r" b="b"/>
              <a:pathLst>
                <a:path w="83" h="311">
                  <a:moveTo>
                    <a:pt x="0" y="0"/>
                  </a:moveTo>
                  <a:lnTo>
                    <a:pt x="22" y="0"/>
                  </a:lnTo>
                  <a:lnTo>
                    <a:pt x="22" y="62"/>
                  </a:lnTo>
                  <a:lnTo>
                    <a:pt x="23" y="62"/>
                  </a:lnTo>
                  <a:lnTo>
                    <a:pt x="23" y="124"/>
                  </a:lnTo>
                  <a:lnTo>
                    <a:pt x="83" y="124"/>
                  </a:lnTo>
                  <a:lnTo>
                    <a:pt x="83" y="311"/>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07" name="Line 193">
              <a:extLst>
                <a:ext uri="{FF2B5EF4-FFF2-40B4-BE49-F238E27FC236}">
                  <a16:creationId xmlns:a16="http://schemas.microsoft.com/office/drawing/2014/main" id="{441AFCDC-5F69-0C82-77CC-997FD052E26B}"/>
                </a:ext>
              </a:extLst>
            </p:cNvPr>
            <p:cNvSpPr>
              <a:spLocks noChangeShapeType="1"/>
            </p:cNvSpPr>
            <p:nvPr/>
          </p:nvSpPr>
          <p:spPr bwMode="auto">
            <a:xfrm>
              <a:off x="10198036" y="3274076"/>
              <a:ext cx="70022"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08" name="Line 194">
              <a:extLst>
                <a:ext uri="{FF2B5EF4-FFF2-40B4-BE49-F238E27FC236}">
                  <a16:creationId xmlns:a16="http://schemas.microsoft.com/office/drawing/2014/main" id="{10BF01CB-1A32-48B3-9EE9-00BF740A2B3F}"/>
                </a:ext>
              </a:extLst>
            </p:cNvPr>
            <p:cNvSpPr>
              <a:spLocks noChangeShapeType="1"/>
            </p:cNvSpPr>
            <p:nvPr/>
          </p:nvSpPr>
          <p:spPr bwMode="auto">
            <a:xfrm flipV="1">
              <a:off x="10230713" y="3250950"/>
              <a:ext cx="0" cy="49556"/>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09" name="Line 195">
              <a:extLst>
                <a:ext uri="{FF2B5EF4-FFF2-40B4-BE49-F238E27FC236}">
                  <a16:creationId xmlns:a16="http://schemas.microsoft.com/office/drawing/2014/main" id="{2E763361-3E4A-0DF6-3453-258E4D41595E}"/>
                </a:ext>
              </a:extLst>
            </p:cNvPr>
            <p:cNvSpPr>
              <a:spLocks noChangeShapeType="1"/>
            </p:cNvSpPr>
            <p:nvPr/>
          </p:nvSpPr>
          <p:spPr bwMode="auto">
            <a:xfrm>
              <a:off x="10282062" y="3274076"/>
              <a:ext cx="70800"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10" name="Line 196">
              <a:extLst>
                <a:ext uri="{FF2B5EF4-FFF2-40B4-BE49-F238E27FC236}">
                  <a16:creationId xmlns:a16="http://schemas.microsoft.com/office/drawing/2014/main" id="{28CC2840-27E5-1027-C4F7-052612D4DECE}"/>
                </a:ext>
              </a:extLst>
            </p:cNvPr>
            <p:cNvSpPr>
              <a:spLocks noChangeShapeType="1"/>
            </p:cNvSpPr>
            <p:nvPr/>
          </p:nvSpPr>
          <p:spPr bwMode="auto">
            <a:xfrm flipV="1">
              <a:off x="10320185" y="3250950"/>
              <a:ext cx="0" cy="49556"/>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11" name="Freeform 197">
              <a:extLst>
                <a:ext uri="{FF2B5EF4-FFF2-40B4-BE49-F238E27FC236}">
                  <a16:creationId xmlns:a16="http://schemas.microsoft.com/office/drawing/2014/main" id="{29C9B677-54EF-F7B5-DA54-34157441A41C}"/>
                </a:ext>
              </a:extLst>
            </p:cNvPr>
            <p:cNvSpPr>
              <a:spLocks/>
            </p:cNvSpPr>
            <p:nvPr/>
          </p:nvSpPr>
          <p:spPr bwMode="auto">
            <a:xfrm>
              <a:off x="9941290" y="2863859"/>
              <a:ext cx="1869577" cy="850719"/>
            </a:xfrm>
            <a:custGeom>
              <a:avLst/>
              <a:gdLst>
                <a:gd name="T0" fmla="*/ 0 w 400"/>
                <a:gd name="T1" fmla="*/ 0 h 257"/>
                <a:gd name="T2" fmla="*/ 16 w 400"/>
                <a:gd name="T3" fmla="*/ 0 h 257"/>
                <a:gd name="T4" fmla="*/ 16 w 400"/>
                <a:gd name="T5" fmla="*/ 16 h 257"/>
                <a:gd name="T6" fmla="*/ 38 w 400"/>
                <a:gd name="T7" fmla="*/ 16 h 257"/>
                <a:gd name="T8" fmla="*/ 38 w 400"/>
                <a:gd name="T9" fmla="*/ 33 h 257"/>
                <a:gd name="T10" fmla="*/ 42 w 400"/>
                <a:gd name="T11" fmla="*/ 33 h 257"/>
                <a:gd name="T12" fmla="*/ 42 w 400"/>
                <a:gd name="T13" fmla="*/ 49 h 257"/>
                <a:gd name="T14" fmla="*/ 49 w 400"/>
                <a:gd name="T15" fmla="*/ 49 h 257"/>
                <a:gd name="T16" fmla="*/ 49 w 400"/>
                <a:gd name="T17" fmla="*/ 66 h 257"/>
                <a:gd name="T18" fmla="*/ 74 w 400"/>
                <a:gd name="T19" fmla="*/ 66 h 257"/>
                <a:gd name="T20" fmla="*/ 74 w 400"/>
                <a:gd name="T21" fmla="*/ 82 h 257"/>
                <a:gd name="T22" fmla="*/ 87 w 400"/>
                <a:gd name="T23" fmla="*/ 82 h 257"/>
                <a:gd name="T24" fmla="*/ 87 w 400"/>
                <a:gd name="T25" fmla="*/ 98 h 257"/>
                <a:gd name="T26" fmla="*/ 95 w 400"/>
                <a:gd name="T27" fmla="*/ 98 h 257"/>
                <a:gd name="T28" fmla="*/ 95 w 400"/>
                <a:gd name="T29" fmla="*/ 115 h 257"/>
                <a:gd name="T30" fmla="*/ 101 w 400"/>
                <a:gd name="T31" fmla="*/ 115 h 257"/>
                <a:gd name="T32" fmla="*/ 101 w 400"/>
                <a:gd name="T33" fmla="*/ 131 h 257"/>
                <a:gd name="T34" fmla="*/ 104 w 400"/>
                <a:gd name="T35" fmla="*/ 131 h 257"/>
                <a:gd name="T36" fmla="*/ 104 w 400"/>
                <a:gd name="T37" fmla="*/ 147 h 257"/>
                <a:gd name="T38" fmla="*/ 219 w 400"/>
                <a:gd name="T39" fmla="*/ 147 h 257"/>
                <a:gd name="T40" fmla="*/ 219 w 400"/>
                <a:gd name="T41" fmla="*/ 175 h 257"/>
                <a:gd name="T42" fmla="*/ 230 w 400"/>
                <a:gd name="T43" fmla="*/ 175 h 257"/>
                <a:gd name="T44" fmla="*/ 230 w 400"/>
                <a:gd name="T45" fmla="*/ 202 h 257"/>
                <a:gd name="T46" fmla="*/ 377 w 400"/>
                <a:gd name="T47" fmla="*/ 202 h 257"/>
                <a:gd name="T48" fmla="*/ 377 w 400"/>
                <a:gd name="T49" fmla="*/ 257 h 257"/>
                <a:gd name="T50" fmla="*/ 400 w 400"/>
                <a:gd name="T51" fmla="*/ 25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0" h="257">
                  <a:moveTo>
                    <a:pt x="0" y="0"/>
                  </a:moveTo>
                  <a:lnTo>
                    <a:pt x="16" y="0"/>
                  </a:lnTo>
                  <a:lnTo>
                    <a:pt x="16" y="16"/>
                  </a:lnTo>
                  <a:lnTo>
                    <a:pt x="38" y="16"/>
                  </a:lnTo>
                  <a:lnTo>
                    <a:pt x="38" y="33"/>
                  </a:lnTo>
                  <a:lnTo>
                    <a:pt x="42" y="33"/>
                  </a:lnTo>
                  <a:lnTo>
                    <a:pt x="42" y="49"/>
                  </a:lnTo>
                  <a:lnTo>
                    <a:pt x="49" y="49"/>
                  </a:lnTo>
                  <a:lnTo>
                    <a:pt x="49" y="66"/>
                  </a:lnTo>
                  <a:lnTo>
                    <a:pt x="74" y="66"/>
                  </a:lnTo>
                  <a:lnTo>
                    <a:pt x="74" y="82"/>
                  </a:lnTo>
                  <a:lnTo>
                    <a:pt x="87" y="82"/>
                  </a:lnTo>
                  <a:lnTo>
                    <a:pt x="87" y="98"/>
                  </a:lnTo>
                  <a:lnTo>
                    <a:pt x="95" y="98"/>
                  </a:lnTo>
                  <a:lnTo>
                    <a:pt x="95" y="115"/>
                  </a:lnTo>
                  <a:lnTo>
                    <a:pt x="101" y="115"/>
                  </a:lnTo>
                  <a:lnTo>
                    <a:pt x="101" y="131"/>
                  </a:lnTo>
                  <a:lnTo>
                    <a:pt x="104" y="131"/>
                  </a:lnTo>
                  <a:lnTo>
                    <a:pt x="104" y="147"/>
                  </a:lnTo>
                  <a:lnTo>
                    <a:pt x="219" y="147"/>
                  </a:lnTo>
                  <a:lnTo>
                    <a:pt x="219" y="175"/>
                  </a:lnTo>
                  <a:lnTo>
                    <a:pt x="230" y="175"/>
                  </a:lnTo>
                  <a:lnTo>
                    <a:pt x="230" y="202"/>
                  </a:lnTo>
                  <a:lnTo>
                    <a:pt x="377" y="202"/>
                  </a:lnTo>
                  <a:lnTo>
                    <a:pt x="377" y="257"/>
                  </a:lnTo>
                  <a:lnTo>
                    <a:pt x="400" y="257"/>
                  </a:lnTo>
                </a:path>
              </a:pathLst>
            </a:custGeom>
            <a:noFill/>
            <a:ln w="19050"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12" name="Line 198">
              <a:extLst>
                <a:ext uri="{FF2B5EF4-FFF2-40B4-BE49-F238E27FC236}">
                  <a16:creationId xmlns:a16="http://schemas.microsoft.com/office/drawing/2014/main" id="{D4590FBE-9097-374C-CD47-C4427409D3D7}"/>
                </a:ext>
              </a:extLst>
            </p:cNvPr>
            <p:cNvSpPr>
              <a:spLocks noChangeShapeType="1"/>
            </p:cNvSpPr>
            <p:nvPr/>
          </p:nvSpPr>
          <p:spPr bwMode="auto">
            <a:xfrm>
              <a:off x="9945958" y="2863859"/>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13" name="Line 199">
              <a:extLst>
                <a:ext uri="{FF2B5EF4-FFF2-40B4-BE49-F238E27FC236}">
                  <a16:creationId xmlns:a16="http://schemas.microsoft.com/office/drawing/2014/main" id="{748C430F-83B8-BC2B-EC5C-4B418C33D569}"/>
                </a:ext>
              </a:extLst>
            </p:cNvPr>
            <p:cNvSpPr>
              <a:spLocks noChangeShapeType="1"/>
            </p:cNvSpPr>
            <p:nvPr/>
          </p:nvSpPr>
          <p:spPr bwMode="auto">
            <a:xfrm flipV="1">
              <a:off x="9983303" y="2837429"/>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14" name="Line 200">
              <a:extLst>
                <a:ext uri="{FF2B5EF4-FFF2-40B4-BE49-F238E27FC236}">
                  <a16:creationId xmlns:a16="http://schemas.microsoft.com/office/drawing/2014/main" id="{0005B97D-5817-04F2-EB9A-7CCE3DD078C4}"/>
                </a:ext>
              </a:extLst>
            </p:cNvPr>
            <p:cNvSpPr>
              <a:spLocks noChangeShapeType="1"/>
            </p:cNvSpPr>
            <p:nvPr/>
          </p:nvSpPr>
          <p:spPr bwMode="auto">
            <a:xfrm>
              <a:off x="10558259" y="335061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15" name="Line 201">
              <a:extLst>
                <a:ext uri="{FF2B5EF4-FFF2-40B4-BE49-F238E27FC236}">
                  <a16:creationId xmlns:a16="http://schemas.microsoft.com/office/drawing/2014/main" id="{38B593DE-2CC5-E467-1EEC-B5CB44619579}"/>
                </a:ext>
              </a:extLst>
            </p:cNvPr>
            <p:cNvSpPr>
              <a:spLocks noChangeShapeType="1"/>
            </p:cNvSpPr>
            <p:nvPr/>
          </p:nvSpPr>
          <p:spPr bwMode="auto">
            <a:xfrm flipV="1">
              <a:off x="10590935" y="3326937"/>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16" name="Line 202">
              <a:extLst>
                <a:ext uri="{FF2B5EF4-FFF2-40B4-BE49-F238E27FC236}">
                  <a16:creationId xmlns:a16="http://schemas.microsoft.com/office/drawing/2014/main" id="{B7E83255-FBE8-54EC-8A06-F2B149C30BF7}"/>
                </a:ext>
              </a:extLst>
            </p:cNvPr>
            <p:cNvSpPr>
              <a:spLocks noChangeShapeType="1"/>
            </p:cNvSpPr>
            <p:nvPr/>
          </p:nvSpPr>
          <p:spPr bwMode="auto">
            <a:xfrm>
              <a:off x="10576931" y="335061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17" name="Line 203">
              <a:extLst>
                <a:ext uri="{FF2B5EF4-FFF2-40B4-BE49-F238E27FC236}">
                  <a16:creationId xmlns:a16="http://schemas.microsoft.com/office/drawing/2014/main" id="{B2C1A2AA-7186-4DEF-33C1-841757D61B26}"/>
                </a:ext>
              </a:extLst>
            </p:cNvPr>
            <p:cNvSpPr>
              <a:spLocks noChangeShapeType="1"/>
            </p:cNvSpPr>
            <p:nvPr/>
          </p:nvSpPr>
          <p:spPr bwMode="auto">
            <a:xfrm flipV="1">
              <a:off x="10614276" y="3326937"/>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18" name="Line 204">
              <a:extLst>
                <a:ext uri="{FF2B5EF4-FFF2-40B4-BE49-F238E27FC236}">
                  <a16:creationId xmlns:a16="http://schemas.microsoft.com/office/drawing/2014/main" id="{14674567-CC99-D9C5-1D2C-EC1006360DFB}"/>
                </a:ext>
              </a:extLst>
            </p:cNvPr>
            <p:cNvSpPr>
              <a:spLocks noChangeShapeType="1"/>
            </p:cNvSpPr>
            <p:nvPr/>
          </p:nvSpPr>
          <p:spPr bwMode="auto">
            <a:xfrm>
              <a:off x="10618944" y="335061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19" name="Line 205">
              <a:extLst>
                <a:ext uri="{FF2B5EF4-FFF2-40B4-BE49-F238E27FC236}">
                  <a16:creationId xmlns:a16="http://schemas.microsoft.com/office/drawing/2014/main" id="{E83C2A78-F827-C114-6490-B98F7ABE1BB2}"/>
                </a:ext>
              </a:extLst>
            </p:cNvPr>
            <p:cNvSpPr>
              <a:spLocks noChangeShapeType="1"/>
            </p:cNvSpPr>
            <p:nvPr/>
          </p:nvSpPr>
          <p:spPr bwMode="auto">
            <a:xfrm flipV="1">
              <a:off x="10651621" y="3326937"/>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20" name="Line 206">
              <a:extLst>
                <a:ext uri="{FF2B5EF4-FFF2-40B4-BE49-F238E27FC236}">
                  <a16:creationId xmlns:a16="http://schemas.microsoft.com/office/drawing/2014/main" id="{C779012B-ED87-321E-CC52-A8FA423C22C6}"/>
                </a:ext>
              </a:extLst>
            </p:cNvPr>
            <p:cNvSpPr>
              <a:spLocks noChangeShapeType="1"/>
            </p:cNvSpPr>
            <p:nvPr/>
          </p:nvSpPr>
          <p:spPr bwMode="auto">
            <a:xfrm>
              <a:off x="10777660" y="3350614"/>
              <a:ext cx="7080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21" name="Line 207">
              <a:extLst>
                <a:ext uri="{FF2B5EF4-FFF2-40B4-BE49-F238E27FC236}">
                  <a16:creationId xmlns:a16="http://schemas.microsoft.com/office/drawing/2014/main" id="{39046575-FECB-70D1-1BEF-F302409D3028}"/>
                </a:ext>
              </a:extLst>
            </p:cNvPr>
            <p:cNvSpPr>
              <a:spLocks noChangeShapeType="1"/>
            </p:cNvSpPr>
            <p:nvPr/>
          </p:nvSpPr>
          <p:spPr bwMode="auto">
            <a:xfrm flipV="1">
              <a:off x="10815005" y="3326937"/>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22" name="Line 208">
              <a:extLst>
                <a:ext uri="{FF2B5EF4-FFF2-40B4-BE49-F238E27FC236}">
                  <a16:creationId xmlns:a16="http://schemas.microsoft.com/office/drawing/2014/main" id="{E38B22D8-3D82-31C7-0EF6-05AA52B0D026}"/>
                </a:ext>
              </a:extLst>
            </p:cNvPr>
            <p:cNvSpPr>
              <a:spLocks noChangeShapeType="1"/>
            </p:cNvSpPr>
            <p:nvPr/>
          </p:nvSpPr>
          <p:spPr bwMode="auto">
            <a:xfrm>
              <a:off x="11339389" y="3532321"/>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23" name="Line 209">
              <a:extLst>
                <a:ext uri="{FF2B5EF4-FFF2-40B4-BE49-F238E27FC236}">
                  <a16:creationId xmlns:a16="http://schemas.microsoft.com/office/drawing/2014/main" id="{B6950A9B-4B0B-CD61-0810-8CE5183AC1A3}"/>
                </a:ext>
              </a:extLst>
            </p:cNvPr>
            <p:cNvSpPr>
              <a:spLocks noChangeShapeType="1"/>
            </p:cNvSpPr>
            <p:nvPr/>
          </p:nvSpPr>
          <p:spPr bwMode="auto">
            <a:xfrm flipV="1">
              <a:off x="11376734" y="3505890"/>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24" name="Line 210">
              <a:extLst>
                <a:ext uri="{FF2B5EF4-FFF2-40B4-BE49-F238E27FC236}">
                  <a16:creationId xmlns:a16="http://schemas.microsoft.com/office/drawing/2014/main" id="{158E0900-9432-80BB-59E3-2AB287C9D4AB}"/>
                </a:ext>
              </a:extLst>
            </p:cNvPr>
            <p:cNvSpPr>
              <a:spLocks noChangeShapeType="1"/>
            </p:cNvSpPr>
            <p:nvPr/>
          </p:nvSpPr>
          <p:spPr bwMode="auto">
            <a:xfrm>
              <a:off x="11605471" y="3532321"/>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25" name="Line 211">
              <a:extLst>
                <a:ext uri="{FF2B5EF4-FFF2-40B4-BE49-F238E27FC236}">
                  <a16:creationId xmlns:a16="http://schemas.microsoft.com/office/drawing/2014/main" id="{CACEAC66-0198-CEE5-73C4-600D1B5D5719}"/>
                </a:ext>
              </a:extLst>
            </p:cNvPr>
            <p:cNvSpPr>
              <a:spLocks noChangeShapeType="1"/>
            </p:cNvSpPr>
            <p:nvPr/>
          </p:nvSpPr>
          <p:spPr bwMode="auto">
            <a:xfrm flipV="1">
              <a:off x="11642816" y="3505890"/>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26" name="Line 212">
              <a:extLst>
                <a:ext uri="{FF2B5EF4-FFF2-40B4-BE49-F238E27FC236}">
                  <a16:creationId xmlns:a16="http://schemas.microsoft.com/office/drawing/2014/main" id="{4771AB08-404D-C93F-DF89-5BBEBE42A1CD}"/>
                </a:ext>
              </a:extLst>
            </p:cNvPr>
            <p:cNvSpPr>
              <a:spLocks noChangeShapeType="1"/>
            </p:cNvSpPr>
            <p:nvPr/>
          </p:nvSpPr>
          <p:spPr bwMode="auto">
            <a:xfrm>
              <a:off x="11773523" y="3714578"/>
              <a:ext cx="75468"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27" name="Line 213">
              <a:extLst>
                <a:ext uri="{FF2B5EF4-FFF2-40B4-BE49-F238E27FC236}">
                  <a16:creationId xmlns:a16="http://schemas.microsoft.com/office/drawing/2014/main" id="{F54AAE6B-656C-9E3A-35C7-6AA018EB7D51}"/>
                </a:ext>
              </a:extLst>
            </p:cNvPr>
            <p:cNvSpPr>
              <a:spLocks noChangeShapeType="1"/>
            </p:cNvSpPr>
            <p:nvPr/>
          </p:nvSpPr>
          <p:spPr bwMode="auto">
            <a:xfrm flipV="1">
              <a:off x="11810868" y="3687597"/>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28" name="Rectangle 214">
              <a:extLst>
                <a:ext uri="{FF2B5EF4-FFF2-40B4-BE49-F238E27FC236}">
                  <a16:creationId xmlns:a16="http://schemas.microsoft.com/office/drawing/2014/main" id="{2C0F4E01-AA0D-7088-EF0F-9AEEAD57C5FA}"/>
                </a:ext>
              </a:extLst>
            </p:cNvPr>
            <p:cNvSpPr>
              <a:spLocks noChangeArrowheads="1"/>
            </p:cNvSpPr>
            <p:nvPr/>
          </p:nvSpPr>
          <p:spPr bwMode="auto">
            <a:xfrm>
              <a:off x="9885273" y="442268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29" name="Rectangle 215">
              <a:extLst>
                <a:ext uri="{FF2B5EF4-FFF2-40B4-BE49-F238E27FC236}">
                  <a16:creationId xmlns:a16="http://schemas.microsoft.com/office/drawing/2014/main" id="{D1480E3F-A7D5-06A8-C820-C4A4E60E5B9C}"/>
                </a:ext>
              </a:extLst>
            </p:cNvPr>
            <p:cNvSpPr>
              <a:spLocks noChangeArrowheads="1"/>
            </p:cNvSpPr>
            <p:nvPr/>
          </p:nvSpPr>
          <p:spPr bwMode="auto">
            <a:xfrm>
              <a:off x="10202704" y="442268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30" name="Rectangle 216">
              <a:extLst>
                <a:ext uri="{FF2B5EF4-FFF2-40B4-BE49-F238E27FC236}">
                  <a16:creationId xmlns:a16="http://schemas.microsoft.com/office/drawing/2014/main" id="{37A85834-0455-CA49-619C-3149F81BC6DE}"/>
                </a:ext>
              </a:extLst>
            </p:cNvPr>
            <p:cNvSpPr>
              <a:spLocks noChangeArrowheads="1"/>
            </p:cNvSpPr>
            <p:nvPr/>
          </p:nvSpPr>
          <p:spPr bwMode="auto">
            <a:xfrm>
              <a:off x="10516246" y="442268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31" name="Rectangle 217">
              <a:extLst>
                <a:ext uri="{FF2B5EF4-FFF2-40B4-BE49-F238E27FC236}">
                  <a16:creationId xmlns:a16="http://schemas.microsoft.com/office/drawing/2014/main" id="{57686E53-0F63-151C-F4E1-BA0E13D04E11}"/>
                </a:ext>
              </a:extLst>
            </p:cNvPr>
            <p:cNvSpPr>
              <a:spLocks noChangeArrowheads="1"/>
            </p:cNvSpPr>
            <p:nvPr/>
          </p:nvSpPr>
          <p:spPr bwMode="auto">
            <a:xfrm>
              <a:off x="10834455" y="442268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32" name="Rectangle 218">
              <a:extLst>
                <a:ext uri="{FF2B5EF4-FFF2-40B4-BE49-F238E27FC236}">
                  <a16:creationId xmlns:a16="http://schemas.microsoft.com/office/drawing/2014/main" id="{0D6AC94C-B0DE-D807-49EA-4787C66FBA59}"/>
                </a:ext>
              </a:extLst>
            </p:cNvPr>
            <p:cNvSpPr>
              <a:spLocks noChangeArrowheads="1"/>
            </p:cNvSpPr>
            <p:nvPr/>
          </p:nvSpPr>
          <p:spPr bwMode="auto">
            <a:xfrm>
              <a:off x="11147218" y="442268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33" name="Rectangle 219">
              <a:extLst>
                <a:ext uri="{FF2B5EF4-FFF2-40B4-BE49-F238E27FC236}">
                  <a16:creationId xmlns:a16="http://schemas.microsoft.com/office/drawing/2014/main" id="{83CDA0F5-2616-E218-5383-2FFB6FCA90DA}"/>
                </a:ext>
              </a:extLst>
            </p:cNvPr>
            <p:cNvSpPr>
              <a:spLocks noChangeArrowheads="1"/>
            </p:cNvSpPr>
            <p:nvPr/>
          </p:nvSpPr>
          <p:spPr bwMode="auto">
            <a:xfrm>
              <a:off x="11460760" y="442268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34" name="Rectangle 220">
              <a:extLst>
                <a:ext uri="{FF2B5EF4-FFF2-40B4-BE49-F238E27FC236}">
                  <a16:creationId xmlns:a16="http://schemas.microsoft.com/office/drawing/2014/main" id="{79BC4154-4462-5D87-849A-B543422DAC0F}"/>
                </a:ext>
              </a:extLst>
            </p:cNvPr>
            <p:cNvSpPr>
              <a:spLocks noChangeArrowheads="1"/>
            </p:cNvSpPr>
            <p:nvPr/>
          </p:nvSpPr>
          <p:spPr bwMode="auto">
            <a:xfrm>
              <a:off x="11778969" y="442268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35" name="Rectangle 221">
              <a:extLst>
                <a:ext uri="{FF2B5EF4-FFF2-40B4-BE49-F238E27FC236}">
                  <a16:creationId xmlns:a16="http://schemas.microsoft.com/office/drawing/2014/main" id="{5865C2A5-DFF9-7634-2BF1-3C20A30A2181}"/>
                </a:ext>
              </a:extLst>
            </p:cNvPr>
            <p:cNvSpPr>
              <a:spLocks noChangeArrowheads="1"/>
            </p:cNvSpPr>
            <p:nvPr/>
          </p:nvSpPr>
          <p:spPr bwMode="auto">
            <a:xfrm>
              <a:off x="9852596" y="4515190"/>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36" name="Rectangle 222">
              <a:extLst>
                <a:ext uri="{FF2B5EF4-FFF2-40B4-BE49-F238E27FC236}">
                  <a16:creationId xmlns:a16="http://schemas.microsoft.com/office/drawing/2014/main" id="{D91B94B9-BC3D-83BD-EED8-F4EE4D0BDF1D}"/>
                </a:ext>
              </a:extLst>
            </p:cNvPr>
            <p:cNvSpPr>
              <a:spLocks noChangeArrowheads="1"/>
            </p:cNvSpPr>
            <p:nvPr/>
          </p:nvSpPr>
          <p:spPr bwMode="auto">
            <a:xfrm>
              <a:off x="10170028" y="4515190"/>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15</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37" name="Rectangle 223">
              <a:extLst>
                <a:ext uri="{FF2B5EF4-FFF2-40B4-BE49-F238E27FC236}">
                  <a16:creationId xmlns:a16="http://schemas.microsoft.com/office/drawing/2014/main" id="{D61E1E2D-27D0-F5D0-B6A1-6556E17963FE}"/>
                </a:ext>
              </a:extLst>
            </p:cNvPr>
            <p:cNvSpPr>
              <a:spLocks noChangeArrowheads="1"/>
            </p:cNvSpPr>
            <p:nvPr/>
          </p:nvSpPr>
          <p:spPr bwMode="auto">
            <a:xfrm>
              <a:off x="10483569" y="4515190"/>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38" name="Rectangle 224">
              <a:extLst>
                <a:ext uri="{FF2B5EF4-FFF2-40B4-BE49-F238E27FC236}">
                  <a16:creationId xmlns:a16="http://schemas.microsoft.com/office/drawing/2014/main" id="{4C7530D4-AAB5-91A7-87F2-BC0D5F654415}"/>
                </a:ext>
              </a:extLst>
            </p:cNvPr>
            <p:cNvSpPr>
              <a:spLocks noChangeArrowheads="1"/>
            </p:cNvSpPr>
            <p:nvPr/>
          </p:nvSpPr>
          <p:spPr bwMode="auto">
            <a:xfrm>
              <a:off x="10834455" y="451519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39" name="Rectangle 225">
              <a:extLst>
                <a:ext uri="{FF2B5EF4-FFF2-40B4-BE49-F238E27FC236}">
                  <a16:creationId xmlns:a16="http://schemas.microsoft.com/office/drawing/2014/main" id="{1F8E3742-2FBD-A2F5-12D5-0B7A6554F169}"/>
                </a:ext>
              </a:extLst>
            </p:cNvPr>
            <p:cNvSpPr>
              <a:spLocks noChangeArrowheads="1"/>
            </p:cNvSpPr>
            <p:nvPr/>
          </p:nvSpPr>
          <p:spPr bwMode="auto">
            <a:xfrm>
              <a:off x="11147218" y="451519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40" name="Rectangle 226">
              <a:extLst>
                <a:ext uri="{FF2B5EF4-FFF2-40B4-BE49-F238E27FC236}">
                  <a16:creationId xmlns:a16="http://schemas.microsoft.com/office/drawing/2014/main" id="{AE875A29-734D-9C49-0714-BCBECF5672C8}"/>
                </a:ext>
              </a:extLst>
            </p:cNvPr>
            <p:cNvSpPr>
              <a:spLocks noChangeArrowheads="1"/>
            </p:cNvSpPr>
            <p:nvPr/>
          </p:nvSpPr>
          <p:spPr bwMode="auto">
            <a:xfrm>
              <a:off x="11460760" y="451519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41" name="Rectangle 227">
              <a:extLst>
                <a:ext uri="{FF2B5EF4-FFF2-40B4-BE49-F238E27FC236}">
                  <a16:creationId xmlns:a16="http://schemas.microsoft.com/office/drawing/2014/main" id="{EE3DF96D-EE33-09AA-2D19-AA000B2C5EAC}"/>
                </a:ext>
              </a:extLst>
            </p:cNvPr>
            <p:cNvSpPr>
              <a:spLocks noChangeArrowheads="1"/>
            </p:cNvSpPr>
            <p:nvPr/>
          </p:nvSpPr>
          <p:spPr bwMode="auto">
            <a:xfrm>
              <a:off x="11778969" y="451519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42" name="Rectangle 228">
              <a:extLst>
                <a:ext uri="{FF2B5EF4-FFF2-40B4-BE49-F238E27FC236}">
                  <a16:creationId xmlns:a16="http://schemas.microsoft.com/office/drawing/2014/main" id="{C56FA34B-54D0-82E3-EF70-5772F1802CE1}"/>
                </a:ext>
              </a:extLst>
            </p:cNvPr>
            <p:cNvSpPr>
              <a:spLocks noChangeArrowheads="1"/>
            </p:cNvSpPr>
            <p:nvPr/>
          </p:nvSpPr>
          <p:spPr bwMode="auto">
            <a:xfrm>
              <a:off x="9366655" y="4422685"/>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243" name="Rectangle 229">
              <a:extLst>
                <a:ext uri="{FF2B5EF4-FFF2-40B4-BE49-F238E27FC236}">
                  <a16:creationId xmlns:a16="http://schemas.microsoft.com/office/drawing/2014/main" id="{9C9B1F34-9258-C79A-1366-AA4B31919086}"/>
                </a:ext>
              </a:extLst>
            </p:cNvPr>
            <p:cNvSpPr>
              <a:spLocks noChangeArrowheads="1"/>
            </p:cNvSpPr>
            <p:nvPr/>
          </p:nvSpPr>
          <p:spPr bwMode="auto">
            <a:xfrm>
              <a:off x="9366655" y="4515190"/>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244" name="Rectangle 230">
              <a:extLst>
                <a:ext uri="{FF2B5EF4-FFF2-40B4-BE49-F238E27FC236}">
                  <a16:creationId xmlns:a16="http://schemas.microsoft.com/office/drawing/2014/main" id="{C8C3A084-15A7-25B2-CE61-B08E814CCF67}"/>
                </a:ext>
              </a:extLst>
            </p:cNvPr>
            <p:cNvSpPr>
              <a:spLocks noChangeArrowheads="1"/>
            </p:cNvSpPr>
            <p:nvPr/>
          </p:nvSpPr>
          <p:spPr bwMode="auto">
            <a:xfrm>
              <a:off x="9866601" y="4276768"/>
              <a:ext cx="750009"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Number at risk</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45" name="Line 231">
              <a:extLst>
                <a:ext uri="{FF2B5EF4-FFF2-40B4-BE49-F238E27FC236}">
                  <a16:creationId xmlns:a16="http://schemas.microsoft.com/office/drawing/2014/main" id="{5AD2480C-74D9-5C32-83FE-A6EACE310489}"/>
                </a:ext>
              </a:extLst>
            </p:cNvPr>
            <p:cNvSpPr>
              <a:spLocks noChangeShapeType="1"/>
            </p:cNvSpPr>
            <p:nvPr/>
          </p:nvSpPr>
          <p:spPr bwMode="auto">
            <a:xfrm>
              <a:off x="11119811" y="3013079"/>
              <a:ext cx="205397"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46" name="Line 232">
              <a:extLst>
                <a:ext uri="{FF2B5EF4-FFF2-40B4-BE49-F238E27FC236}">
                  <a16:creationId xmlns:a16="http://schemas.microsoft.com/office/drawing/2014/main" id="{D860E483-DE57-F7FB-04F2-ACF0F574F1D2}"/>
                </a:ext>
              </a:extLst>
            </p:cNvPr>
            <p:cNvSpPr>
              <a:spLocks noChangeShapeType="1"/>
            </p:cNvSpPr>
            <p:nvPr/>
          </p:nvSpPr>
          <p:spPr bwMode="auto">
            <a:xfrm>
              <a:off x="11119811" y="3108888"/>
              <a:ext cx="205397"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48" name="Rectangle 234">
              <a:extLst>
                <a:ext uri="{FF2B5EF4-FFF2-40B4-BE49-F238E27FC236}">
                  <a16:creationId xmlns:a16="http://schemas.microsoft.com/office/drawing/2014/main" id="{81E9485A-E141-C1A6-DC2C-F973D292A5FC}"/>
                </a:ext>
              </a:extLst>
            </p:cNvPr>
            <p:cNvSpPr>
              <a:spLocks noChangeArrowheads="1"/>
            </p:cNvSpPr>
            <p:nvPr/>
          </p:nvSpPr>
          <p:spPr bwMode="auto">
            <a:xfrm>
              <a:off x="11423238" y="2957074"/>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249" name="Rectangle 235">
              <a:extLst>
                <a:ext uri="{FF2B5EF4-FFF2-40B4-BE49-F238E27FC236}">
                  <a16:creationId xmlns:a16="http://schemas.microsoft.com/office/drawing/2014/main" id="{646D21E8-C19B-8871-D9DC-10D4A63B544D}"/>
                </a:ext>
              </a:extLst>
            </p:cNvPr>
            <p:cNvSpPr>
              <a:spLocks noChangeArrowheads="1"/>
            </p:cNvSpPr>
            <p:nvPr/>
          </p:nvSpPr>
          <p:spPr bwMode="auto">
            <a:xfrm>
              <a:off x="11423238" y="3052883"/>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grpSp>
      <p:sp>
        <p:nvSpPr>
          <p:cNvPr id="250" name="Rectangle 1879">
            <a:extLst>
              <a:ext uri="{FF2B5EF4-FFF2-40B4-BE49-F238E27FC236}">
                <a16:creationId xmlns:a16="http://schemas.microsoft.com/office/drawing/2014/main" id="{04ED8211-5F2E-7C04-AE78-BF03F244D04A}"/>
              </a:ext>
            </a:extLst>
          </p:cNvPr>
          <p:cNvSpPr>
            <a:spLocks noChangeArrowheads="1"/>
          </p:cNvSpPr>
          <p:nvPr/>
        </p:nvSpPr>
        <p:spPr bwMode="auto">
          <a:xfrm>
            <a:off x="11306216" y="2863223"/>
            <a:ext cx="43281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ja-JP" sz="900" i="1" dirty="0">
                <a:solidFill>
                  <a:srgbClr val="000000"/>
                </a:solidFill>
              </a:rPr>
              <a:t>P</a:t>
            </a:r>
            <a:r>
              <a:rPr lang="en-US" altLang="ja-JP" sz="900" dirty="0">
                <a:solidFill>
                  <a:srgbClr val="000000"/>
                </a:solidFill>
              </a:rPr>
              <a:t> = 0.08</a:t>
            </a:r>
            <a:endParaRPr lang="ja-JP" altLang="ja-JP" sz="900" dirty="0"/>
          </a:p>
        </p:txBody>
      </p:sp>
      <p:grpSp>
        <p:nvGrpSpPr>
          <p:cNvPr id="1022" name="グループ化 1021">
            <a:extLst>
              <a:ext uri="{FF2B5EF4-FFF2-40B4-BE49-F238E27FC236}">
                <a16:creationId xmlns:a16="http://schemas.microsoft.com/office/drawing/2014/main" id="{4A3E2571-4535-C920-A935-9193257A23F7}"/>
              </a:ext>
            </a:extLst>
          </p:cNvPr>
          <p:cNvGrpSpPr/>
          <p:nvPr/>
        </p:nvGrpSpPr>
        <p:grpSpPr>
          <a:xfrm>
            <a:off x="3233634" y="2477105"/>
            <a:ext cx="2596147" cy="1656000"/>
            <a:chOff x="3233634" y="2801568"/>
            <a:chExt cx="2596147" cy="1846094"/>
          </a:xfrm>
        </p:grpSpPr>
        <p:sp>
          <p:nvSpPr>
            <p:cNvPr id="255" name="Line 239">
              <a:extLst>
                <a:ext uri="{FF2B5EF4-FFF2-40B4-BE49-F238E27FC236}">
                  <a16:creationId xmlns:a16="http://schemas.microsoft.com/office/drawing/2014/main" id="{434EC42D-7021-9EEE-B5AA-0E3A9A75C900}"/>
                </a:ext>
              </a:extLst>
            </p:cNvPr>
            <p:cNvSpPr>
              <a:spLocks noChangeShapeType="1"/>
            </p:cNvSpPr>
            <p:nvPr/>
          </p:nvSpPr>
          <p:spPr bwMode="auto">
            <a:xfrm>
              <a:off x="3861395" y="3929644"/>
              <a:ext cx="1893696"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56" name="Line 240">
              <a:extLst>
                <a:ext uri="{FF2B5EF4-FFF2-40B4-BE49-F238E27FC236}">
                  <a16:creationId xmlns:a16="http://schemas.microsoft.com/office/drawing/2014/main" id="{30165F7F-C60E-DCEB-874E-6602BDB49BBB}"/>
                </a:ext>
              </a:extLst>
            </p:cNvPr>
            <p:cNvSpPr>
              <a:spLocks noChangeShapeType="1"/>
            </p:cNvSpPr>
            <p:nvPr/>
          </p:nvSpPr>
          <p:spPr bwMode="auto">
            <a:xfrm>
              <a:off x="3861395" y="3929644"/>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57" name="Line 241">
              <a:extLst>
                <a:ext uri="{FF2B5EF4-FFF2-40B4-BE49-F238E27FC236}">
                  <a16:creationId xmlns:a16="http://schemas.microsoft.com/office/drawing/2014/main" id="{0B0BDFF3-DEE0-D0C7-4203-9F932BEDB1D7}"/>
                </a:ext>
              </a:extLst>
            </p:cNvPr>
            <p:cNvSpPr>
              <a:spLocks noChangeShapeType="1"/>
            </p:cNvSpPr>
            <p:nvPr/>
          </p:nvSpPr>
          <p:spPr bwMode="auto">
            <a:xfrm>
              <a:off x="4178827" y="3929644"/>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58" name="Line 242">
              <a:extLst>
                <a:ext uri="{FF2B5EF4-FFF2-40B4-BE49-F238E27FC236}">
                  <a16:creationId xmlns:a16="http://schemas.microsoft.com/office/drawing/2014/main" id="{5A303642-2098-5C61-0295-996D23786A14}"/>
                </a:ext>
              </a:extLst>
            </p:cNvPr>
            <p:cNvSpPr>
              <a:spLocks noChangeShapeType="1"/>
            </p:cNvSpPr>
            <p:nvPr/>
          </p:nvSpPr>
          <p:spPr bwMode="auto">
            <a:xfrm>
              <a:off x="4492368" y="3929644"/>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59" name="Line 243">
              <a:extLst>
                <a:ext uri="{FF2B5EF4-FFF2-40B4-BE49-F238E27FC236}">
                  <a16:creationId xmlns:a16="http://schemas.microsoft.com/office/drawing/2014/main" id="{33E5131C-D725-A970-8436-FF1C931E1A9C}"/>
                </a:ext>
              </a:extLst>
            </p:cNvPr>
            <p:cNvSpPr>
              <a:spLocks noChangeShapeType="1"/>
            </p:cNvSpPr>
            <p:nvPr/>
          </p:nvSpPr>
          <p:spPr bwMode="auto">
            <a:xfrm>
              <a:off x="4810577" y="3929644"/>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60" name="Line 244">
              <a:extLst>
                <a:ext uri="{FF2B5EF4-FFF2-40B4-BE49-F238E27FC236}">
                  <a16:creationId xmlns:a16="http://schemas.microsoft.com/office/drawing/2014/main" id="{86372619-A339-281B-EE85-7324A59F4DB1}"/>
                </a:ext>
              </a:extLst>
            </p:cNvPr>
            <p:cNvSpPr>
              <a:spLocks noChangeShapeType="1"/>
            </p:cNvSpPr>
            <p:nvPr/>
          </p:nvSpPr>
          <p:spPr bwMode="auto">
            <a:xfrm>
              <a:off x="5123341" y="3929644"/>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61" name="Line 245">
              <a:extLst>
                <a:ext uri="{FF2B5EF4-FFF2-40B4-BE49-F238E27FC236}">
                  <a16:creationId xmlns:a16="http://schemas.microsoft.com/office/drawing/2014/main" id="{250EBE0D-6E3A-F901-46EF-D26DF8065466}"/>
                </a:ext>
              </a:extLst>
            </p:cNvPr>
            <p:cNvSpPr>
              <a:spLocks noChangeShapeType="1"/>
            </p:cNvSpPr>
            <p:nvPr/>
          </p:nvSpPr>
          <p:spPr bwMode="auto">
            <a:xfrm>
              <a:off x="5436882" y="3929644"/>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62" name="Line 246">
              <a:extLst>
                <a:ext uri="{FF2B5EF4-FFF2-40B4-BE49-F238E27FC236}">
                  <a16:creationId xmlns:a16="http://schemas.microsoft.com/office/drawing/2014/main" id="{B123A486-3949-5BDF-FD55-14608846D280}"/>
                </a:ext>
              </a:extLst>
            </p:cNvPr>
            <p:cNvSpPr>
              <a:spLocks noChangeShapeType="1"/>
            </p:cNvSpPr>
            <p:nvPr/>
          </p:nvSpPr>
          <p:spPr bwMode="auto">
            <a:xfrm>
              <a:off x="5755091" y="3929644"/>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63" name="Rectangle 247">
              <a:extLst>
                <a:ext uri="{FF2B5EF4-FFF2-40B4-BE49-F238E27FC236}">
                  <a16:creationId xmlns:a16="http://schemas.microsoft.com/office/drawing/2014/main" id="{6C6F8D65-B16E-20BA-3222-E50F60CD5ED6}"/>
                </a:ext>
              </a:extLst>
            </p:cNvPr>
            <p:cNvSpPr>
              <a:spLocks noChangeArrowheads="1"/>
            </p:cNvSpPr>
            <p:nvPr/>
          </p:nvSpPr>
          <p:spPr bwMode="auto">
            <a:xfrm>
              <a:off x="3805378" y="4032611"/>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64" name="Rectangle 248">
              <a:extLst>
                <a:ext uri="{FF2B5EF4-FFF2-40B4-BE49-F238E27FC236}">
                  <a16:creationId xmlns:a16="http://schemas.microsoft.com/office/drawing/2014/main" id="{E3DBDD33-8602-0225-234D-234BF56A7599}"/>
                </a:ext>
              </a:extLst>
            </p:cNvPr>
            <p:cNvSpPr>
              <a:spLocks noChangeArrowheads="1"/>
            </p:cNvSpPr>
            <p:nvPr/>
          </p:nvSpPr>
          <p:spPr bwMode="auto">
            <a:xfrm>
              <a:off x="4090133" y="4032611"/>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65" name="Rectangle 249">
              <a:extLst>
                <a:ext uri="{FF2B5EF4-FFF2-40B4-BE49-F238E27FC236}">
                  <a16:creationId xmlns:a16="http://schemas.microsoft.com/office/drawing/2014/main" id="{DD26B11F-0BFF-A9B6-A499-65F7ADAF6C5A}"/>
                </a:ext>
              </a:extLst>
            </p:cNvPr>
            <p:cNvSpPr>
              <a:spLocks noChangeArrowheads="1"/>
            </p:cNvSpPr>
            <p:nvPr/>
          </p:nvSpPr>
          <p:spPr bwMode="auto">
            <a:xfrm>
              <a:off x="4403674" y="4032611"/>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66" name="Rectangle 250">
              <a:extLst>
                <a:ext uri="{FF2B5EF4-FFF2-40B4-BE49-F238E27FC236}">
                  <a16:creationId xmlns:a16="http://schemas.microsoft.com/office/drawing/2014/main" id="{C9363EA5-2EF4-14EB-C09D-BF06092A7DBC}"/>
                </a:ext>
              </a:extLst>
            </p:cNvPr>
            <p:cNvSpPr>
              <a:spLocks noChangeArrowheads="1"/>
            </p:cNvSpPr>
            <p:nvPr/>
          </p:nvSpPr>
          <p:spPr bwMode="auto">
            <a:xfrm>
              <a:off x="4721883" y="4032611"/>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67" name="Rectangle 251">
              <a:extLst>
                <a:ext uri="{FF2B5EF4-FFF2-40B4-BE49-F238E27FC236}">
                  <a16:creationId xmlns:a16="http://schemas.microsoft.com/office/drawing/2014/main" id="{56AA020B-9F7E-D0A5-E91C-961718E5F4CC}"/>
                </a:ext>
              </a:extLst>
            </p:cNvPr>
            <p:cNvSpPr>
              <a:spLocks noChangeArrowheads="1"/>
            </p:cNvSpPr>
            <p:nvPr/>
          </p:nvSpPr>
          <p:spPr bwMode="auto">
            <a:xfrm>
              <a:off x="5034647" y="4032611"/>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68" name="Rectangle 252">
              <a:extLst>
                <a:ext uri="{FF2B5EF4-FFF2-40B4-BE49-F238E27FC236}">
                  <a16:creationId xmlns:a16="http://schemas.microsoft.com/office/drawing/2014/main" id="{277FA933-A9D3-0E5A-F85F-83CB4232B30C}"/>
                </a:ext>
              </a:extLst>
            </p:cNvPr>
            <p:cNvSpPr>
              <a:spLocks noChangeArrowheads="1"/>
            </p:cNvSpPr>
            <p:nvPr/>
          </p:nvSpPr>
          <p:spPr bwMode="auto">
            <a:xfrm>
              <a:off x="5348188" y="4032611"/>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69" name="Rectangle 253">
              <a:extLst>
                <a:ext uri="{FF2B5EF4-FFF2-40B4-BE49-F238E27FC236}">
                  <a16:creationId xmlns:a16="http://schemas.microsoft.com/office/drawing/2014/main" id="{918D17D2-5AC2-0182-4000-ADB230A57F4B}"/>
                </a:ext>
              </a:extLst>
            </p:cNvPr>
            <p:cNvSpPr>
              <a:spLocks noChangeArrowheads="1"/>
            </p:cNvSpPr>
            <p:nvPr/>
          </p:nvSpPr>
          <p:spPr bwMode="auto">
            <a:xfrm>
              <a:off x="5666397" y="4032611"/>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70" name="Line 254">
              <a:extLst>
                <a:ext uri="{FF2B5EF4-FFF2-40B4-BE49-F238E27FC236}">
                  <a16:creationId xmlns:a16="http://schemas.microsoft.com/office/drawing/2014/main" id="{32A0415F-93D6-1A44-1336-A0C886EB4825}"/>
                </a:ext>
              </a:extLst>
            </p:cNvPr>
            <p:cNvSpPr>
              <a:spLocks noChangeShapeType="1"/>
            </p:cNvSpPr>
            <p:nvPr/>
          </p:nvSpPr>
          <p:spPr bwMode="auto">
            <a:xfrm flipV="1">
              <a:off x="3786706" y="2857573"/>
              <a:ext cx="0" cy="1029122"/>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71" name="Line 255">
              <a:extLst>
                <a:ext uri="{FF2B5EF4-FFF2-40B4-BE49-F238E27FC236}">
                  <a16:creationId xmlns:a16="http://schemas.microsoft.com/office/drawing/2014/main" id="{F717D287-2CC9-0837-8DCF-68F8369B1F08}"/>
                </a:ext>
              </a:extLst>
            </p:cNvPr>
            <p:cNvSpPr>
              <a:spLocks noChangeShapeType="1"/>
            </p:cNvSpPr>
            <p:nvPr/>
          </p:nvSpPr>
          <p:spPr bwMode="auto">
            <a:xfrm flipH="1">
              <a:off x="3720574" y="3886695"/>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72" name="Line 256">
              <a:extLst>
                <a:ext uri="{FF2B5EF4-FFF2-40B4-BE49-F238E27FC236}">
                  <a16:creationId xmlns:a16="http://schemas.microsoft.com/office/drawing/2014/main" id="{E4A66150-367C-7944-BE27-FDC09D90E6F0}"/>
                </a:ext>
              </a:extLst>
            </p:cNvPr>
            <p:cNvSpPr>
              <a:spLocks noChangeShapeType="1"/>
            </p:cNvSpPr>
            <p:nvPr/>
          </p:nvSpPr>
          <p:spPr bwMode="auto">
            <a:xfrm flipH="1">
              <a:off x="3720574" y="3681311"/>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73" name="Line 257">
              <a:extLst>
                <a:ext uri="{FF2B5EF4-FFF2-40B4-BE49-F238E27FC236}">
                  <a16:creationId xmlns:a16="http://schemas.microsoft.com/office/drawing/2014/main" id="{C52BDBD8-9EA2-8A7D-000C-00AE599A4B37}"/>
                </a:ext>
              </a:extLst>
            </p:cNvPr>
            <p:cNvSpPr>
              <a:spLocks noChangeShapeType="1"/>
            </p:cNvSpPr>
            <p:nvPr/>
          </p:nvSpPr>
          <p:spPr bwMode="auto">
            <a:xfrm flipH="1">
              <a:off x="3720574" y="3476478"/>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74" name="Line 258">
              <a:extLst>
                <a:ext uri="{FF2B5EF4-FFF2-40B4-BE49-F238E27FC236}">
                  <a16:creationId xmlns:a16="http://schemas.microsoft.com/office/drawing/2014/main" id="{BEBC5790-754B-9084-4A82-6BECBD3B3429}"/>
                </a:ext>
              </a:extLst>
            </p:cNvPr>
            <p:cNvSpPr>
              <a:spLocks noChangeShapeType="1"/>
            </p:cNvSpPr>
            <p:nvPr/>
          </p:nvSpPr>
          <p:spPr bwMode="auto">
            <a:xfrm flipH="1">
              <a:off x="3720574" y="3267790"/>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75" name="Line 259">
              <a:extLst>
                <a:ext uri="{FF2B5EF4-FFF2-40B4-BE49-F238E27FC236}">
                  <a16:creationId xmlns:a16="http://schemas.microsoft.com/office/drawing/2014/main" id="{958300E4-C049-0F49-60CC-0F72DD174E72}"/>
                </a:ext>
              </a:extLst>
            </p:cNvPr>
            <p:cNvSpPr>
              <a:spLocks noChangeShapeType="1"/>
            </p:cNvSpPr>
            <p:nvPr/>
          </p:nvSpPr>
          <p:spPr bwMode="auto">
            <a:xfrm flipH="1">
              <a:off x="3720574" y="3062957"/>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76" name="Line 260">
              <a:extLst>
                <a:ext uri="{FF2B5EF4-FFF2-40B4-BE49-F238E27FC236}">
                  <a16:creationId xmlns:a16="http://schemas.microsoft.com/office/drawing/2014/main" id="{368260BA-0B87-8F6B-4B0D-F8F8913DE46C}"/>
                </a:ext>
              </a:extLst>
            </p:cNvPr>
            <p:cNvSpPr>
              <a:spLocks noChangeShapeType="1"/>
            </p:cNvSpPr>
            <p:nvPr/>
          </p:nvSpPr>
          <p:spPr bwMode="auto">
            <a:xfrm flipH="1">
              <a:off x="3720574" y="2857573"/>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77" name="Rectangle 261">
              <a:extLst>
                <a:ext uri="{FF2B5EF4-FFF2-40B4-BE49-F238E27FC236}">
                  <a16:creationId xmlns:a16="http://schemas.microsoft.com/office/drawing/2014/main" id="{93DF2FF6-FC95-F664-431C-3A67A6C4236E}"/>
                </a:ext>
              </a:extLst>
            </p:cNvPr>
            <p:cNvSpPr>
              <a:spLocks noChangeArrowheads="1"/>
            </p:cNvSpPr>
            <p:nvPr/>
          </p:nvSpPr>
          <p:spPr bwMode="auto">
            <a:xfrm>
              <a:off x="3445156" y="3830690"/>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78" name="Rectangle 262">
              <a:extLst>
                <a:ext uri="{FF2B5EF4-FFF2-40B4-BE49-F238E27FC236}">
                  <a16:creationId xmlns:a16="http://schemas.microsoft.com/office/drawing/2014/main" id="{3F465877-3B23-01D0-BC0C-A9D74DC7E038}"/>
                </a:ext>
              </a:extLst>
            </p:cNvPr>
            <p:cNvSpPr>
              <a:spLocks noChangeArrowheads="1"/>
            </p:cNvSpPr>
            <p:nvPr/>
          </p:nvSpPr>
          <p:spPr bwMode="auto">
            <a:xfrm>
              <a:off x="3445156" y="3625857"/>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79" name="Rectangle 263">
              <a:extLst>
                <a:ext uri="{FF2B5EF4-FFF2-40B4-BE49-F238E27FC236}">
                  <a16:creationId xmlns:a16="http://schemas.microsoft.com/office/drawing/2014/main" id="{D3F99A71-3FF4-6E5A-882B-6C5590021BE2}"/>
                </a:ext>
              </a:extLst>
            </p:cNvPr>
            <p:cNvSpPr>
              <a:spLocks noChangeArrowheads="1"/>
            </p:cNvSpPr>
            <p:nvPr/>
          </p:nvSpPr>
          <p:spPr bwMode="auto">
            <a:xfrm>
              <a:off x="3445156" y="3420473"/>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80" name="Rectangle 264">
              <a:extLst>
                <a:ext uri="{FF2B5EF4-FFF2-40B4-BE49-F238E27FC236}">
                  <a16:creationId xmlns:a16="http://schemas.microsoft.com/office/drawing/2014/main" id="{4C1DD177-EFF6-90AB-D3A0-886A8C76B1CE}"/>
                </a:ext>
              </a:extLst>
            </p:cNvPr>
            <p:cNvSpPr>
              <a:spLocks noChangeArrowheads="1"/>
            </p:cNvSpPr>
            <p:nvPr/>
          </p:nvSpPr>
          <p:spPr bwMode="auto">
            <a:xfrm>
              <a:off x="3445156" y="3211785"/>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81" name="Rectangle 265">
              <a:extLst>
                <a:ext uri="{FF2B5EF4-FFF2-40B4-BE49-F238E27FC236}">
                  <a16:creationId xmlns:a16="http://schemas.microsoft.com/office/drawing/2014/main" id="{65FFBBF7-D11C-CD10-BB82-E1A7B84620EB}"/>
                </a:ext>
              </a:extLst>
            </p:cNvPr>
            <p:cNvSpPr>
              <a:spLocks noChangeArrowheads="1"/>
            </p:cNvSpPr>
            <p:nvPr/>
          </p:nvSpPr>
          <p:spPr bwMode="auto">
            <a:xfrm>
              <a:off x="3445156" y="3006952"/>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82" name="Rectangle 266">
              <a:extLst>
                <a:ext uri="{FF2B5EF4-FFF2-40B4-BE49-F238E27FC236}">
                  <a16:creationId xmlns:a16="http://schemas.microsoft.com/office/drawing/2014/main" id="{722127B5-37F6-E5FD-7BC7-E3EB0A7E690F}"/>
                </a:ext>
              </a:extLst>
            </p:cNvPr>
            <p:cNvSpPr>
              <a:spLocks noChangeArrowheads="1"/>
            </p:cNvSpPr>
            <p:nvPr/>
          </p:nvSpPr>
          <p:spPr bwMode="auto">
            <a:xfrm>
              <a:off x="3445156" y="2801568"/>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83" name="Freeform 267">
              <a:extLst>
                <a:ext uri="{FF2B5EF4-FFF2-40B4-BE49-F238E27FC236}">
                  <a16:creationId xmlns:a16="http://schemas.microsoft.com/office/drawing/2014/main" id="{F30575F5-694A-0801-1BB5-7B58A388E0C9}"/>
                </a:ext>
              </a:extLst>
            </p:cNvPr>
            <p:cNvSpPr>
              <a:spLocks/>
            </p:cNvSpPr>
            <p:nvPr/>
          </p:nvSpPr>
          <p:spPr bwMode="auto">
            <a:xfrm>
              <a:off x="3786706" y="2817928"/>
              <a:ext cx="2043075" cy="1111716"/>
            </a:xfrm>
            <a:custGeom>
              <a:avLst/>
              <a:gdLst>
                <a:gd name="T0" fmla="*/ 0 w 437"/>
                <a:gd name="T1" fmla="*/ 0 h 336"/>
                <a:gd name="T2" fmla="*/ 0 w 437"/>
                <a:gd name="T3" fmla="*/ 336 h 336"/>
                <a:gd name="T4" fmla="*/ 437 w 437"/>
                <a:gd name="T5" fmla="*/ 336 h 336"/>
              </a:gdLst>
              <a:ahLst/>
              <a:cxnLst>
                <a:cxn ang="0">
                  <a:pos x="T0" y="T1"/>
                </a:cxn>
                <a:cxn ang="0">
                  <a:pos x="T2" y="T3"/>
                </a:cxn>
                <a:cxn ang="0">
                  <a:pos x="T4" y="T5"/>
                </a:cxn>
              </a:cxnLst>
              <a:rect l="0" t="0" r="r" b="b"/>
              <a:pathLst>
                <a:path w="437" h="336">
                  <a:moveTo>
                    <a:pt x="0" y="0"/>
                  </a:moveTo>
                  <a:lnTo>
                    <a:pt x="0" y="336"/>
                  </a:lnTo>
                  <a:lnTo>
                    <a:pt x="437" y="336"/>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84" name="Rectangle 268">
              <a:extLst>
                <a:ext uri="{FF2B5EF4-FFF2-40B4-BE49-F238E27FC236}">
                  <a16:creationId xmlns:a16="http://schemas.microsoft.com/office/drawing/2014/main" id="{6B5F432C-D2F3-F10A-9243-4BB04FB52ED2}"/>
                </a:ext>
              </a:extLst>
            </p:cNvPr>
            <p:cNvSpPr>
              <a:spLocks noChangeArrowheads="1"/>
            </p:cNvSpPr>
            <p:nvPr/>
          </p:nvSpPr>
          <p:spPr bwMode="auto">
            <a:xfrm>
              <a:off x="4135258" y="4177977"/>
              <a:ext cx="133974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Follow-up period (months)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85" name="Rectangle 269">
              <a:extLst>
                <a:ext uri="{FF2B5EF4-FFF2-40B4-BE49-F238E27FC236}">
                  <a16:creationId xmlns:a16="http://schemas.microsoft.com/office/drawing/2014/main" id="{CFBE9209-4975-644E-5A70-FE18B436F546}"/>
                </a:ext>
              </a:extLst>
            </p:cNvPr>
            <p:cNvSpPr>
              <a:spLocks noChangeArrowheads="1"/>
            </p:cNvSpPr>
            <p:nvPr/>
          </p:nvSpPr>
          <p:spPr bwMode="auto">
            <a:xfrm rot="16200000">
              <a:off x="3219458" y="3304267"/>
              <a:ext cx="166840" cy="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OS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286" name="Freeform 270">
              <a:extLst>
                <a:ext uri="{FF2B5EF4-FFF2-40B4-BE49-F238E27FC236}">
                  <a16:creationId xmlns:a16="http://schemas.microsoft.com/office/drawing/2014/main" id="{01BF9F49-C79D-EF71-6EC9-49C03755F448}"/>
                </a:ext>
              </a:extLst>
            </p:cNvPr>
            <p:cNvSpPr>
              <a:spLocks/>
            </p:cNvSpPr>
            <p:nvPr/>
          </p:nvSpPr>
          <p:spPr bwMode="auto">
            <a:xfrm>
              <a:off x="3861395" y="2857573"/>
              <a:ext cx="368781" cy="1029122"/>
            </a:xfrm>
            <a:custGeom>
              <a:avLst/>
              <a:gdLst>
                <a:gd name="T0" fmla="*/ 0 w 79"/>
                <a:gd name="T1" fmla="*/ 0 h 311"/>
                <a:gd name="T2" fmla="*/ 3 w 79"/>
                <a:gd name="T3" fmla="*/ 0 h 311"/>
                <a:gd name="T4" fmla="*/ 3 w 79"/>
                <a:gd name="T5" fmla="*/ 52 h 311"/>
                <a:gd name="T6" fmla="*/ 5 w 79"/>
                <a:gd name="T7" fmla="*/ 52 h 311"/>
                <a:gd name="T8" fmla="*/ 5 w 79"/>
                <a:gd name="T9" fmla="*/ 104 h 311"/>
                <a:gd name="T10" fmla="*/ 6 w 79"/>
                <a:gd name="T11" fmla="*/ 104 h 311"/>
                <a:gd name="T12" fmla="*/ 6 w 79"/>
                <a:gd name="T13" fmla="*/ 156 h 311"/>
                <a:gd name="T14" fmla="*/ 37 w 79"/>
                <a:gd name="T15" fmla="*/ 156 h 311"/>
                <a:gd name="T16" fmla="*/ 37 w 79"/>
                <a:gd name="T17" fmla="*/ 207 h 311"/>
                <a:gd name="T18" fmla="*/ 43 w 79"/>
                <a:gd name="T19" fmla="*/ 207 h 311"/>
                <a:gd name="T20" fmla="*/ 43 w 79"/>
                <a:gd name="T21" fmla="*/ 259 h 311"/>
                <a:gd name="T22" fmla="*/ 79 w 79"/>
                <a:gd name="T23" fmla="*/ 259 h 311"/>
                <a:gd name="T24" fmla="*/ 79 w 79"/>
                <a:gd name="T2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311">
                  <a:moveTo>
                    <a:pt x="0" y="0"/>
                  </a:moveTo>
                  <a:lnTo>
                    <a:pt x="3" y="0"/>
                  </a:lnTo>
                  <a:lnTo>
                    <a:pt x="3" y="52"/>
                  </a:lnTo>
                  <a:lnTo>
                    <a:pt x="5" y="52"/>
                  </a:lnTo>
                  <a:lnTo>
                    <a:pt x="5" y="104"/>
                  </a:lnTo>
                  <a:lnTo>
                    <a:pt x="6" y="104"/>
                  </a:lnTo>
                  <a:lnTo>
                    <a:pt x="6" y="156"/>
                  </a:lnTo>
                  <a:lnTo>
                    <a:pt x="37" y="156"/>
                  </a:lnTo>
                  <a:lnTo>
                    <a:pt x="37" y="207"/>
                  </a:lnTo>
                  <a:lnTo>
                    <a:pt x="43" y="207"/>
                  </a:lnTo>
                  <a:lnTo>
                    <a:pt x="43" y="259"/>
                  </a:lnTo>
                  <a:lnTo>
                    <a:pt x="79" y="259"/>
                  </a:lnTo>
                  <a:lnTo>
                    <a:pt x="79" y="311"/>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87" name="Freeform 271">
              <a:extLst>
                <a:ext uri="{FF2B5EF4-FFF2-40B4-BE49-F238E27FC236}">
                  <a16:creationId xmlns:a16="http://schemas.microsoft.com/office/drawing/2014/main" id="{9FB493C0-B662-D478-75A7-031C04EF9C12}"/>
                </a:ext>
              </a:extLst>
            </p:cNvPr>
            <p:cNvSpPr>
              <a:spLocks/>
            </p:cNvSpPr>
            <p:nvPr/>
          </p:nvSpPr>
          <p:spPr bwMode="auto">
            <a:xfrm>
              <a:off x="3861395" y="2857573"/>
              <a:ext cx="930510" cy="903579"/>
            </a:xfrm>
            <a:custGeom>
              <a:avLst/>
              <a:gdLst>
                <a:gd name="T0" fmla="*/ 0 w 199"/>
                <a:gd name="T1" fmla="*/ 0 h 273"/>
                <a:gd name="T2" fmla="*/ 1 w 199"/>
                <a:gd name="T3" fmla="*/ 0 h 273"/>
                <a:gd name="T4" fmla="*/ 1 w 199"/>
                <a:gd name="T5" fmla="*/ 12 h 273"/>
                <a:gd name="T6" fmla="*/ 3 w 199"/>
                <a:gd name="T7" fmla="*/ 12 h 273"/>
                <a:gd name="T8" fmla="*/ 3 w 199"/>
                <a:gd name="T9" fmla="*/ 24 h 273"/>
                <a:gd name="T10" fmla="*/ 5 w 199"/>
                <a:gd name="T11" fmla="*/ 24 h 273"/>
                <a:gd name="T12" fmla="*/ 5 w 199"/>
                <a:gd name="T13" fmla="*/ 36 h 273"/>
                <a:gd name="T14" fmla="*/ 11 w 199"/>
                <a:gd name="T15" fmla="*/ 36 h 273"/>
                <a:gd name="T16" fmla="*/ 11 w 199"/>
                <a:gd name="T17" fmla="*/ 49 h 273"/>
                <a:gd name="T18" fmla="*/ 13 w 199"/>
                <a:gd name="T19" fmla="*/ 49 h 273"/>
                <a:gd name="T20" fmla="*/ 13 w 199"/>
                <a:gd name="T21" fmla="*/ 61 h 273"/>
                <a:gd name="T22" fmla="*/ 21 w 199"/>
                <a:gd name="T23" fmla="*/ 61 h 273"/>
                <a:gd name="T24" fmla="*/ 21 w 199"/>
                <a:gd name="T25" fmla="*/ 75 h 273"/>
                <a:gd name="T26" fmla="*/ 22 w 199"/>
                <a:gd name="T27" fmla="*/ 75 h 273"/>
                <a:gd name="T28" fmla="*/ 22 w 199"/>
                <a:gd name="T29" fmla="*/ 89 h 273"/>
                <a:gd name="T30" fmla="*/ 23 w 199"/>
                <a:gd name="T31" fmla="*/ 89 h 273"/>
                <a:gd name="T32" fmla="*/ 23 w 199"/>
                <a:gd name="T33" fmla="*/ 103 h 273"/>
                <a:gd name="T34" fmla="*/ 28 w 199"/>
                <a:gd name="T35" fmla="*/ 103 h 273"/>
                <a:gd name="T36" fmla="*/ 28 w 199"/>
                <a:gd name="T37" fmla="*/ 117 h 273"/>
                <a:gd name="T38" fmla="*/ 30 w 199"/>
                <a:gd name="T39" fmla="*/ 117 h 273"/>
                <a:gd name="T40" fmla="*/ 30 w 199"/>
                <a:gd name="T41" fmla="*/ 131 h 273"/>
                <a:gd name="T42" fmla="*/ 31 w 199"/>
                <a:gd name="T43" fmla="*/ 131 h 273"/>
                <a:gd name="T44" fmla="*/ 31 w 199"/>
                <a:gd name="T45" fmla="*/ 145 h 273"/>
                <a:gd name="T46" fmla="*/ 48 w 199"/>
                <a:gd name="T47" fmla="*/ 145 h 273"/>
                <a:gd name="T48" fmla="*/ 48 w 199"/>
                <a:gd name="T49" fmla="*/ 160 h 273"/>
                <a:gd name="T50" fmla="*/ 50 w 199"/>
                <a:gd name="T51" fmla="*/ 160 h 273"/>
                <a:gd name="T52" fmla="*/ 50 w 199"/>
                <a:gd name="T53" fmla="*/ 175 h 273"/>
                <a:gd name="T54" fmla="*/ 54 w 199"/>
                <a:gd name="T55" fmla="*/ 175 h 273"/>
                <a:gd name="T56" fmla="*/ 54 w 199"/>
                <a:gd name="T57" fmla="*/ 190 h 273"/>
                <a:gd name="T58" fmla="*/ 55 w 199"/>
                <a:gd name="T59" fmla="*/ 190 h 273"/>
                <a:gd name="T60" fmla="*/ 55 w 199"/>
                <a:gd name="T61" fmla="*/ 205 h 273"/>
                <a:gd name="T62" fmla="*/ 92 w 199"/>
                <a:gd name="T63" fmla="*/ 205 h 273"/>
                <a:gd name="T64" fmla="*/ 92 w 199"/>
                <a:gd name="T65" fmla="*/ 220 h 273"/>
                <a:gd name="T66" fmla="*/ 93 w 199"/>
                <a:gd name="T67" fmla="*/ 220 h 273"/>
                <a:gd name="T68" fmla="*/ 93 w 199"/>
                <a:gd name="T69" fmla="*/ 235 h 273"/>
                <a:gd name="T70" fmla="*/ 129 w 199"/>
                <a:gd name="T71" fmla="*/ 235 h 273"/>
                <a:gd name="T72" fmla="*/ 129 w 199"/>
                <a:gd name="T73" fmla="*/ 254 h 273"/>
                <a:gd name="T74" fmla="*/ 138 w 199"/>
                <a:gd name="T75" fmla="*/ 254 h 273"/>
                <a:gd name="T76" fmla="*/ 138 w 199"/>
                <a:gd name="T77" fmla="*/ 273 h 273"/>
                <a:gd name="T78" fmla="*/ 199 w 199"/>
                <a:gd name="T79"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9" h="273">
                  <a:moveTo>
                    <a:pt x="0" y="0"/>
                  </a:moveTo>
                  <a:lnTo>
                    <a:pt x="1" y="0"/>
                  </a:lnTo>
                  <a:lnTo>
                    <a:pt x="1" y="12"/>
                  </a:lnTo>
                  <a:lnTo>
                    <a:pt x="3" y="12"/>
                  </a:lnTo>
                  <a:lnTo>
                    <a:pt x="3" y="24"/>
                  </a:lnTo>
                  <a:lnTo>
                    <a:pt x="5" y="24"/>
                  </a:lnTo>
                  <a:lnTo>
                    <a:pt x="5" y="36"/>
                  </a:lnTo>
                  <a:lnTo>
                    <a:pt x="11" y="36"/>
                  </a:lnTo>
                  <a:lnTo>
                    <a:pt x="11" y="49"/>
                  </a:lnTo>
                  <a:lnTo>
                    <a:pt x="13" y="49"/>
                  </a:lnTo>
                  <a:lnTo>
                    <a:pt x="13" y="61"/>
                  </a:lnTo>
                  <a:lnTo>
                    <a:pt x="21" y="61"/>
                  </a:lnTo>
                  <a:lnTo>
                    <a:pt x="21" y="75"/>
                  </a:lnTo>
                  <a:lnTo>
                    <a:pt x="22" y="75"/>
                  </a:lnTo>
                  <a:lnTo>
                    <a:pt x="22" y="89"/>
                  </a:lnTo>
                  <a:lnTo>
                    <a:pt x="23" y="89"/>
                  </a:lnTo>
                  <a:lnTo>
                    <a:pt x="23" y="103"/>
                  </a:lnTo>
                  <a:lnTo>
                    <a:pt x="28" y="103"/>
                  </a:lnTo>
                  <a:lnTo>
                    <a:pt x="28" y="117"/>
                  </a:lnTo>
                  <a:lnTo>
                    <a:pt x="30" y="117"/>
                  </a:lnTo>
                  <a:lnTo>
                    <a:pt x="30" y="131"/>
                  </a:lnTo>
                  <a:lnTo>
                    <a:pt x="31" y="131"/>
                  </a:lnTo>
                  <a:lnTo>
                    <a:pt x="31" y="145"/>
                  </a:lnTo>
                  <a:lnTo>
                    <a:pt x="48" y="145"/>
                  </a:lnTo>
                  <a:lnTo>
                    <a:pt x="48" y="160"/>
                  </a:lnTo>
                  <a:lnTo>
                    <a:pt x="50" y="160"/>
                  </a:lnTo>
                  <a:lnTo>
                    <a:pt x="50" y="175"/>
                  </a:lnTo>
                  <a:lnTo>
                    <a:pt x="54" y="175"/>
                  </a:lnTo>
                  <a:lnTo>
                    <a:pt x="54" y="190"/>
                  </a:lnTo>
                  <a:lnTo>
                    <a:pt x="55" y="190"/>
                  </a:lnTo>
                  <a:lnTo>
                    <a:pt x="55" y="205"/>
                  </a:lnTo>
                  <a:lnTo>
                    <a:pt x="92" y="205"/>
                  </a:lnTo>
                  <a:lnTo>
                    <a:pt x="92" y="220"/>
                  </a:lnTo>
                  <a:lnTo>
                    <a:pt x="93" y="220"/>
                  </a:lnTo>
                  <a:lnTo>
                    <a:pt x="93" y="235"/>
                  </a:lnTo>
                  <a:lnTo>
                    <a:pt x="129" y="235"/>
                  </a:lnTo>
                  <a:lnTo>
                    <a:pt x="129" y="254"/>
                  </a:lnTo>
                  <a:lnTo>
                    <a:pt x="138" y="254"/>
                  </a:lnTo>
                  <a:lnTo>
                    <a:pt x="138" y="273"/>
                  </a:lnTo>
                  <a:lnTo>
                    <a:pt x="199" y="273"/>
                  </a:lnTo>
                </a:path>
              </a:pathLst>
            </a:custGeom>
            <a:noFill/>
            <a:ln w="19050"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88" name="Line 272">
              <a:extLst>
                <a:ext uri="{FF2B5EF4-FFF2-40B4-BE49-F238E27FC236}">
                  <a16:creationId xmlns:a16="http://schemas.microsoft.com/office/drawing/2014/main" id="{5E96AE1A-0EAB-CF3F-8466-491E53A04E71}"/>
                </a:ext>
              </a:extLst>
            </p:cNvPr>
            <p:cNvSpPr>
              <a:spLocks noChangeShapeType="1"/>
            </p:cNvSpPr>
            <p:nvPr/>
          </p:nvSpPr>
          <p:spPr bwMode="auto">
            <a:xfrm>
              <a:off x="3842723" y="2936863"/>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89" name="Line 273">
              <a:extLst>
                <a:ext uri="{FF2B5EF4-FFF2-40B4-BE49-F238E27FC236}">
                  <a16:creationId xmlns:a16="http://schemas.microsoft.com/office/drawing/2014/main" id="{57A3482E-51FA-C50B-5FB3-AE20BCE842D5}"/>
                </a:ext>
              </a:extLst>
            </p:cNvPr>
            <p:cNvSpPr>
              <a:spLocks noChangeShapeType="1"/>
            </p:cNvSpPr>
            <p:nvPr/>
          </p:nvSpPr>
          <p:spPr bwMode="auto">
            <a:xfrm flipV="1">
              <a:off x="3875400" y="2910433"/>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90" name="Line 274">
              <a:extLst>
                <a:ext uri="{FF2B5EF4-FFF2-40B4-BE49-F238E27FC236}">
                  <a16:creationId xmlns:a16="http://schemas.microsoft.com/office/drawing/2014/main" id="{9A0A2EAD-CAA6-2F70-2A4D-B4330A8F2373}"/>
                </a:ext>
              </a:extLst>
            </p:cNvPr>
            <p:cNvSpPr>
              <a:spLocks noChangeShapeType="1"/>
            </p:cNvSpPr>
            <p:nvPr/>
          </p:nvSpPr>
          <p:spPr bwMode="auto">
            <a:xfrm>
              <a:off x="3898740" y="3059653"/>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91" name="Line 275">
              <a:extLst>
                <a:ext uri="{FF2B5EF4-FFF2-40B4-BE49-F238E27FC236}">
                  <a16:creationId xmlns:a16="http://schemas.microsoft.com/office/drawing/2014/main" id="{D6E5F1CB-59D0-4CA8-C6D7-C487B523165F}"/>
                </a:ext>
              </a:extLst>
            </p:cNvPr>
            <p:cNvSpPr>
              <a:spLocks noChangeShapeType="1"/>
            </p:cNvSpPr>
            <p:nvPr/>
          </p:nvSpPr>
          <p:spPr bwMode="auto">
            <a:xfrm flipV="1">
              <a:off x="3931417" y="3036527"/>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92" name="Line 276">
              <a:extLst>
                <a:ext uri="{FF2B5EF4-FFF2-40B4-BE49-F238E27FC236}">
                  <a16:creationId xmlns:a16="http://schemas.microsoft.com/office/drawing/2014/main" id="{347820EB-2D10-B670-B86C-6FA9C49B4ADE}"/>
                </a:ext>
              </a:extLst>
            </p:cNvPr>
            <p:cNvSpPr>
              <a:spLocks noChangeShapeType="1"/>
            </p:cNvSpPr>
            <p:nvPr/>
          </p:nvSpPr>
          <p:spPr bwMode="auto">
            <a:xfrm>
              <a:off x="3917413" y="3059653"/>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93" name="Line 277">
              <a:extLst>
                <a:ext uri="{FF2B5EF4-FFF2-40B4-BE49-F238E27FC236}">
                  <a16:creationId xmlns:a16="http://schemas.microsoft.com/office/drawing/2014/main" id="{D9D93948-3200-B690-E954-4C39D8C40EEC}"/>
                </a:ext>
              </a:extLst>
            </p:cNvPr>
            <p:cNvSpPr>
              <a:spLocks noChangeShapeType="1"/>
            </p:cNvSpPr>
            <p:nvPr/>
          </p:nvSpPr>
          <p:spPr bwMode="auto">
            <a:xfrm flipV="1">
              <a:off x="3950089" y="3036527"/>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94" name="Line 278">
              <a:extLst>
                <a:ext uri="{FF2B5EF4-FFF2-40B4-BE49-F238E27FC236}">
                  <a16:creationId xmlns:a16="http://schemas.microsoft.com/office/drawing/2014/main" id="{CD538A58-99B2-E3EF-9FD2-33E893ACFDD6}"/>
                </a:ext>
              </a:extLst>
            </p:cNvPr>
            <p:cNvSpPr>
              <a:spLocks noChangeShapeType="1"/>
            </p:cNvSpPr>
            <p:nvPr/>
          </p:nvSpPr>
          <p:spPr bwMode="auto">
            <a:xfrm>
              <a:off x="3973430" y="3337720"/>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95" name="Line 279">
              <a:extLst>
                <a:ext uri="{FF2B5EF4-FFF2-40B4-BE49-F238E27FC236}">
                  <a16:creationId xmlns:a16="http://schemas.microsoft.com/office/drawing/2014/main" id="{A222F559-E309-A5D9-2553-DD05F44F4B06}"/>
                </a:ext>
              </a:extLst>
            </p:cNvPr>
            <p:cNvSpPr>
              <a:spLocks noChangeShapeType="1"/>
            </p:cNvSpPr>
            <p:nvPr/>
          </p:nvSpPr>
          <p:spPr bwMode="auto">
            <a:xfrm flipV="1">
              <a:off x="4010775" y="3310739"/>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96" name="Line 280">
              <a:extLst>
                <a:ext uri="{FF2B5EF4-FFF2-40B4-BE49-F238E27FC236}">
                  <a16:creationId xmlns:a16="http://schemas.microsoft.com/office/drawing/2014/main" id="{4C8F8204-D28E-219C-F1D6-36EB269E9C2B}"/>
                </a:ext>
              </a:extLst>
            </p:cNvPr>
            <p:cNvSpPr>
              <a:spLocks noChangeShapeType="1"/>
            </p:cNvSpPr>
            <p:nvPr/>
          </p:nvSpPr>
          <p:spPr bwMode="auto">
            <a:xfrm>
              <a:off x="4263631" y="3635059"/>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97" name="Line 281">
              <a:extLst>
                <a:ext uri="{FF2B5EF4-FFF2-40B4-BE49-F238E27FC236}">
                  <a16:creationId xmlns:a16="http://schemas.microsoft.com/office/drawing/2014/main" id="{38583DCB-F2F8-8640-7824-766E1B1D1661}"/>
                </a:ext>
              </a:extLst>
            </p:cNvPr>
            <p:cNvSpPr>
              <a:spLocks noChangeShapeType="1"/>
            </p:cNvSpPr>
            <p:nvPr/>
          </p:nvSpPr>
          <p:spPr bwMode="auto">
            <a:xfrm flipV="1">
              <a:off x="4296307" y="3611932"/>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98" name="Line 282">
              <a:extLst>
                <a:ext uri="{FF2B5EF4-FFF2-40B4-BE49-F238E27FC236}">
                  <a16:creationId xmlns:a16="http://schemas.microsoft.com/office/drawing/2014/main" id="{5AEE30FB-34DF-2AE2-9B52-AA3B9C06670A}"/>
                </a:ext>
              </a:extLst>
            </p:cNvPr>
            <p:cNvSpPr>
              <a:spLocks noChangeShapeType="1"/>
            </p:cNvSpPr>
            <p:nvPr/>
          </p:nvSpPr>
          <p:spPr bwMode="auto">
            <a:xfrm>
              <a:off x="4571726" y="3761152"/>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299" name="Line 283">
              <a:extLst>
                <a:ext uri="{FF2B5EF4-FFF2-40B4-BE49-F238E27FC236}">
                  <a16:creationId xmlns:a16="http://schemas.microsoft.com/office/drawing/2014/main" id="{5B197572-1A7B-5A17-0721-382289732649}"/>
                </a:ext>
              </a:extLst>
            </p:cNvPr>
            <p:cNvSpPr>
              <a:spLocks noChangeShapeType="1"/>
            </p:cNvSpPr>
            <p:nvPr/>
          </p:nvSpPr>
          <p:spPr bwMode="auto">
            <a:xfrm flipV="1">
              <a:off x="4609071" y="3738026"/>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00" name="Line 284">
              <a:extLst>
                <a:ext uri="{FF2B5EF4-FFF2-40B4-BE49-F238E27FC236}">
                  <a16:creationId xmlns:a16="http://schemas.microsoft.com/office/drawing/2014/main" id="{9D84B9F0-EDD1-ACCE-D273-C2666103C938}"/>
                </a:ext>
              </a:extLst>
            </p:cNvPr>
            <p:cNvSpPr>
              <a:spLocks noChangeShapeType="1"/>
            </p:cNvSpPr>
            <p:nvPr/>
          </p:nvSpPr>
          <p:spPr bwMode="auto">
            <a:xfrm>
              <a:off x="4754560" y="3761152"/>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01" name="Line 285">
              <a:extLst>
                <a:ext uri="{FF2B5EF4-FFF2-40B4-BE49-F238E27FC236}">
                  <a16:creationId xmlns:a16="http://schemas.microsoft.com/office/drawing/2014/main" id="{BA9E21F1-245C-A09F-E280-B9528607595F}"/>
                </a:ext>
              </a:extLst>
            </p:cNvPr>
            <p:cNvSpPr>
              <a:spLocks noChangeShapeType="1"/>
            </p:cNvSpPr>
            <p:nvPr/>
          </p:nvSpPr>
          <p:spPr bwMode="auto">
            <a:xfrm flipV="1">
              <a:off x="4791905" y="3738026"/>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02" name="Rectangle 286">
              <a:extLst>
                <a:ext uri="{FF2B5EF4-FFF2-40B4-BE49-F238E27FC236}">
                  <a16:creationId xmlns:a16="http://schemas.microsoft.com/office/drawing/2014/main" id="{62F358F0-C065-01D5-71D4-6B4C44BEA764}"/>
                </a:ext>
              </a:extLst>
            </p:cNvPr>
            <p:cNvSpPr>
              <a:spLocks noChangeArrowheads="1"/>
            </p:cNvSpPr>
            <p:nvPr/>
          </p:nvSpPr>
          <p:spPr bwMode="auto">
            <a:xfrm>
              <a:off x="3805378" y="4416399"/>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03" name="Rectangle 287">
              <a:extLst>
                <a:ext uri="{FF2B5EF4-FFF2-40B4-BE49-F238E27FC236}">
                  <a16:creationId xmlns:a16="http://schemas.microsoft.com/office/drawing/2014/main" id="{BE2F2BB7-C692-912F-BE65-40D7C7EA40CB}"/>
                </a:ext>
              </a:extLst>
            </p:cNvPr>
            <p:cNvSpPr>
              <a:spLocks noChangeArrowheads="1"/>
            </p:cNvSpPr>
            <p:nvPr/>
          </p:nvSpPr>
          <p:spPr bwMode="auto">
            <a:xfrm>
              <a:off x="4122809" y="4416399"/>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04" name="Rectangle 288">
              <a:extLst>
                <a:ext uri="{FF2B5EF4-FFF2-40B4-BE49-F238E27FC236}">
                  <a16:creationId xmlns:a16="http://schemas.microsoft.com/office/drawing/2014/main" id="{F75322F5-B0F4-7FA3-0368-D2567EB7E494}"/>
                </a:ext>
              </a:extLst>
            </p:cNvPr>
            <p:cNvSpPr>
              <a:spLocks noChangeArrowheads="1"/>
            </p:cNvSpPr>
            <p:nvPr/>
          </p:nvSpPr>
          <p:spPr bwMode="auto">
            <a:xfrm>
              <a:off x="4436351" y="4416399"/>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05" name="Rectangle 289">
              <a:extLst>
                <a:ext uri="{FF2B5EF4-FFF2-40B4-BE49-F238E27FC236}">
                  <a16:creationId xmlns:a16="http://schemas.microsoft.com/office/drawing/2014/main" id="{8D6D99A4-08F2-F050-823A-B6C5C7A2B88D}"/>
                </a:ext>
              </a:extLst>
            </p:cNvPr>
            <p:cNvSpPr>
              <a:spLocks noChangeArrowheads="1"/>
            </p:cNvSpPr>
            <p:nvPr/>
          </p:nvSpPr>
          <p:spPr bwMode="auto">
            <a:xfrm>
              <a:off x="4754560" y="4416399"/>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06" name="Rectangle 290">
              <a:extLst>
                <a:ext uri="{FF2B5EF4-FFF2-40B4-BE49-F238E27FC236}">
                  <a16:creationId xmlns:a16="http://schemas.microsoft.com/office/drawing/2014/main" id="{5315A6C3-59E2-FAC4-661F-A3671999215C}"/>
                </a:ext>
              </a:extLst>
            </p:cNvPr>
            <p:cNvSpPr>
              <a:spLocks noChangeArrowheads="1"/>
            </p:cNvSpPr>
            <p:nvPr/>
          </p:nvSpPr>
          <p:spPr bwMode="auto">
            <a:xfrm>
              <a:off x="5067323" y="4416399"/>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07" name="Rectangle 291">
              <a:extLst>
                <a:ext uri="{FF2B5EF4-FFF2-40B4-BE49-F238E27FC236}">
                  <a16:creationId xmlns:a16="http://schemas.microsoft.com/office/drawing/2014/main" id="{87F2291F-B8E8-F88B-2759-3AE1C4D17ECA}"/>
                </a:ext>
              </a:extLst>
            </p:cNvPr>
            <p:cNvSpPr>
              <a:spLocks noChangeArrowheads="1"/>
            </p:cNvSpPr>
            <p:nvPr/>
          </p:nvSpPr>
          <p:spPr bwMode="auto">
            <a:xfrm>
              <a:off x="5380865" y="4416399"/>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08" name="Rectangle 292">
              <a:extLst>
                <a:ext uri="{FF2B5EF4-FFF2-40B4-BE49-F238E27FC236}">
                  <a16:creationId xmlns:a16="http://schemas.microsoft.com/office/drawing/2014/main" id="{1B488152-AC50-CDC2-9346-78DA6CC92146}"/>
                </a:ext>
              </a:extLst>
            </p:cNvPr>
            <p:cNvSpPr>
              <a:spLocks noChangeArrowheads="1"/>
            </p:cNvSpPr>
            <p:nvPr/>
          </p:nvSpPr>
          <p:spPr bwMode="auto">
            <a:xfrm>
              <a:off x="5699074" y="4416399"/>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09" name="Rectangle 293">
              <a:extLst>
                <a:ext uri="{FF2B5EF4-FFF2-40B4-BE49-F238E27FC236}">
                  <a16:creationId xmlns:a16="http://schemas.microsoft.com/office/drawing/2014/main" id="{37C20CBB-5A26-57E3-B5CE-ADCA11F97488}"/>
                </a:ext>
              </a:extLst>
            </p:cNvPr>
            <p:cNvSpPr>
              <a:spLocks noChangeArrowheads="1"/>
            </p:cNvSpPr>
            <p:nvPr/>
          </p:nvSpPr>
          <p:spPr bwMode="auto">
            <a:xfrm>
              <a:off x="3772701" y="4508904"/>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10" name="Rectangle 294">
              <a:extLst>
                <a:ext uri="{FF2B5EF4-FFF2-40B4-BE49-F238E27FC236}">
                  <a16:creationId xmlns:a16="http://schemas.microsoft.com/office/drawing/2014/main" id="{937F38F3-892E-639D-1514-8BF7CB1754EB}"/>
                </a:ext>
              </a:extLst>
            </p:cNvPr>
            <p:cNvSpPr>
              <a:spLocks noChangeArrowheads="1"/>
            </p:cNvSpPr>
            <p:nvPr/>
          </p:nvSpPr>
          <p:spPr bwMode="auto">
            <a:xfrm>
              <a:off x="4122809" y="4508904"/>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7</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11" name="Rectangle 295">
              <a:extLst>
                <a:ext uri="{FF2B5EF4-FFF2-40B4-BE49-F238E27FC236}">
                  <a16:creationId xmlns:a16="http://schemas.microsoft.com/office/drawing/2014/main" id="{678A527D-EE8D-5ADF-386D-999FFEABCDE1}"/>
                </a:ext>
              </a:extLst>
            </p:cNvPr>
            <p:cNvSpPr>
              <a:spLocks noChangeArrowheads="1"/>
            </p:cNvSpPr>
            <p:nvPr/>
          </p:nvSpPr>
          <p:spPr bwMode="auto">
            <a:xfrm>
              <a:off x="4436351" y="4508904"/>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12" name="Rectangle 296">
              <a:extLst>
                <a:ext uri="{FF2B5EF4-FFF2-40B4-BE49-F238E27FC236}">
                  <a16:creationId xmlns:a16="http://schemas.microsoft.com/office/drawing/2014/main" id="{6D4276F7-DFC5-807F-1482-D5FEEBF00B18}"/>
                </a:ext>
              </a:extLst>
            </p:cNvPr>
            <p:cNvSpPr>
              <a:spLocks noChangeArrowheads="1"/>
            </p:cNvSpPr>
            <p:nvPr/>
          </p:nvSpPr>
          <p:spPr bwMode="auto">
            <a:xfrm>
              <a:off x="4754560" y="4508904"/>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13" name="Rectangle 297">
              <a:extLst>
                <a:ext uri="{FF2B5EF4-FFF2-40B4-BE49-F238E27FC236}">
                  <a16:creationId xmlns:a16="http://schemas.microsoft.com/office/drawing/2014/main" id="{3099F46D-9DFC-A72B-6B0F-3624BCC3A610}"/>
                </a:ext>
              </a:extLst>
            </p:cNvPr>
            <p:cNvSpPr>
              <a:spLocks noChangeArrowheads="1"/>
            </p:cNvSpPr>
            <p:nvPr/>
          </p:nvSpPr>
          <p:spPr bwMode="auto">
            <a:xfrm>
              <a:off x="5067323" y="4508904"/>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14" name="Rectangle 298">
              <a:extLst>
                <a:ext uri="{FF2B5EF4-FFF2-40B4-BE49-F238E27FC236}">
                  <a16:creationId xmlns:a16="http://schemas.microsoft.com/office/drawing/2014/main" id="{31A61CDF-1258-341C-51EB-0CE45A7538F8}"/>
                </a:ext>
              </a:extLst>
            </p:cNvPr>
            <p:cNvSpPr>
              <a:spLocks noChangeArrowheads="1"/>
            </p:cNvSpPr>
            <p:nvPr/>
          </p:nvSpPr>
          <p:spPr bwMode="auto">
            <a:xfrm>
              <a:off x="5380865" y="4508904"/>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15" name="Rectangle 299">
              <a:extLst>
                <a:ext uri="{FF2B5EF4-FFF2-40B4-BE49-F238E27FC236}">
                  <a16:creationId xmlns:a16="http://schemas.microsoft.com/office/drawing/2014/main" id="{9A101F13-20D1-57B0-EFC8-786BAEE4F75D}"/>
                </a:ext>
              </a:extLst>
            </p:cNvPr>
            <p:cNvSpPr>
              <a:spLocks noChangeArrowheads="1"/>
            </p:cNvSpPr>
            <p:nvPr/>
          </p:nvSpPr>
          <p:spPr bwMode="auto">
            <a:xfrm>
              <a:off x="5699074" y="4508904"/>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16" name="Rectangle 300">
              <a:extLst>
                <a:ext uri="{FF2B5EF4-FFF2-40B4-BE49-F238E27FC236}">
                  <a16:creationId xmlns:a16="http://schemas.microsoft.com/office/drawing/2014/main" id="{1D82897F-2635-5A23-82F0-3E2FF5AD994A}"/>
                </a:ext>
              </a:extLst>
            </p:cNvPr>
            <p:cNvSpPr>
              <a:spLocks noChangeArrowheads="1"/>
            </p:cNvSpPr>
            <p:nvPr/>
          </p:nvSpPr>
          <p:spPr bwMode="auto">
            <a:xfrm>
              <a:off x="3286760" y="4416399"/>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317" name="Rectangle 301">
              <a:extLst>
                <a:ext uri="{FF2B5EF4-FFF2-40B4-BE49-F238E27FC236}">
                  <a16:creationId xmlns:a16="http://schemas.microsoft.com/office/drawing/2014/main" id="{F9A750CF-5563-AB52-7013-FFB49A7B8CDB}"/>
                </a:ext>
              </a:extLst>
            </p:cNvPr>
            <p:cNvSpPr>
              <a:spLocks noChangeArrowheads="1"/>
            </p:cNvSpPr>
            <p:nvPr/>
          </p:nvSpPr>
          <p:spPr bwMode="auto">
            <a:xfrm>
              <a:off x="3286760" y="4508904"/>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318" name="Rectangle 302">
              <a:extLst>
                <a:ext uri="{FF2B5EF4-FFF2-40B4-BE49-F238E27FC236}">
                  <a16:creationId xmlns:a16="http://schemas.microsoft.com/office/drawing/2014/main" id="{F33E67F9-B88C-3053-627B-2542536ED2DA}"/>
                </a:ext>
              </a:extLst>
            </p:cNvPr>
            <p:cNvSpPr>
              <a:spLocks noChangeArrowheads="1"/>
            </p:cNvSpPr>
            <p:nvPr/>
          </p:nvSpPr>
          <p:spPr bwMode="auto">
            <a:xfrm>
              <a:off x="3786706" y="4270482"/>
              <a:ext cx="750009"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Number at risk</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19" name="Line 303">
              <a:extLst>
                <a:ext uri="{FF2B5EF4-FFF2-40B4-BE49-F238E27FC236}">
                  <a16:creationId xmlns:a16="http://schemas.microsoft.com/office/drawing/2014/main" id="{C0BEA569-88B1-03FF-6B07-371B20A20DA2}"/>
                </a:ext>
              </a:extLst>
            </p:cNvPr>
            <p:cNvSpPr>
              <a:spLocks noChangeShapeType="1"/>
            </p:cNvSpPr>
            <p:nvPr/>
          </p:nvSpPr>
          <p:spPr bwMode="auto">
            <a:xfrm>
              <a:off x="5039916" y="3006793"/>
              <a:ext cx="205397"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20" name="Line 304">
              <a:extLst>
                <a:ext uri="{FF2B5EF4-FFF2-40B4-BE49-F238E27FC236}">
                  <a16:creationId xmlns:a16="http://schemas.microsoft.com/office/drawing/2014/main" id="{EC8CE725-C43F-02C0-78B3-CB118ECBC53D}"/>
                </a:ext>
              </a:extLst>
            </p:cNvPr>
            <p:cNvSpPr>
              <a:spLocks noChangeShapeType="1"/>
            </p:cNvSpPr>
            <p:nvPr/>
          </p:nvSpPr>
          <p:spPr bwMode="auto">
            <a:xfrm>
              <a:off x="5039916" y="3102602"/>
              <a:ext cx="205397"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22" name="Rectangle 306">
              <a:extLst>
                <a:ext uri="{FF2B5EF4-FFF2-40B4-BE49-F238E27FC236}">
                  <a16:creationId xmlns:a16="http://schemas.microsoft.com/office/drawing/2014/main" id="{11B110E3-F297-6695-988E-0DF4C12FE5EE}"/>
                </a:ext>
              </a:extLst>
            </p:cNvPr>
            <p:cNvSpPr>
              <a:spLocks noChangeArrowheads="1"/>
            </p:cNvSpPr>
            <p:nvPr/>
          </p:nvSpPr>
          <p:spPr bwMode="auto">
            <a:xfrm>
              <a:off x="5343343" y="2950788"/>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323" name="Rectangle 307">
              <a:extLst>
                <a:ext uri="{FF2B5EF4-FFF2-40B4-BE49-F238E27FC236}">
                  <a16:creationId xmlns:a16="http://schemas.microsoft.com/office/drawing/2014/main" id="{7899387D-9A33-B184-C8FC-C040BC738906}"/>
                </a:ext>
              </a:extLst>
            </p:cNvPr>
            <p:cNvSpPr>
              <a:spLocks noChangeArrowheads="1"/>
            </p:cNvSpPr>
            <p:nvPr/>
          </p:nvSpPr>
          <p:spPr bwMode="auto">
            <a:xfrm>
              <a:off x="5343343" y="3046597"/>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grpSp>
      <p:grpSp>
        <p:nvGrpSpPr>
          <p:cNvPr id="1027" name="グループ化 1026">
            <a:extLst>
              <a:ext uri="{FF2B5EF4-FFF2-40B4-BE49-F238E27FC236}">
                <a16:creationId xmlns:a16="http://schemas.microsoft.com/office/drawing/2014/main" id="{A8C6238F-FFFC-E19A-3A03-43A9102A1EE9}"/>
              </a:ext>
            </a:extLst>
          </p:cNvPr>
          <p:cNvGrpSpPr/>
          <p:nvPr/>
        </p:nvGrpSpPr>
        <p:grpSpPr>
          <a:xfrm>
            <a:off x="9311165" y="4431802"/>
            <a:ext cx="2596147" cy="1656000"/>
            <a:chOff x="9311165" y="5011906"/>
            <a:chExt cx="2596147" cy="1846094"/>
          </a:xfrm>
        </p:grpSpPr>
        <p:sp>
          <p:nvSpPr>
            <p:cNvPr id="328" name="Line 311">
              <a:extLst>
                <a:ext uri="{FF2B5EF4-FFF2-40B4-BE49-F238E27FC236}">
                  <a16:creationId xmlns:a16="http://schemas.microsoft.com/office/drawing/2014/main" id="{3441A986-3E97-14CA-03A1-04A04036ADD7}"/>
                </a:ext>
              </a:extLst>
            </p:cNvPr>
            <p:cNvSpPr>
              <a:spLocks noChangeShapeType="1"/>
            </p:cNvSpPr>
            <p:nvPr/>
          </p:nvSpPr>
          <p:spPr bwMode="auto">
            <a:xfrm>
              <a:off x="9938926" y="6139982"/>
              <a:ext cx="1893696"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29" name="Line 312">
              <a:extLst>
                <a:ext uri="{FF2B5EF4-FFF2-40B4-BE49-F238E27FC236}">
                  <a16:creationId xmlns:a16="http://schemas.microsoft.com/office/drawing/2014/main" id="{60DFBDE5-9536-A0DF-C7C8-761A15BA1486}"/>
                </a:ext>
              </a:extLst>
            </p:cNvPr>
            <p:cNvSpPr>
              <a:spLocks noChangeShapeType="1"/>
            </p:cNvSpPr>
            <p:nvPr/>
          </p:nvSpPr>
          <p:spPr bwMode="auto">
            <a:xfrm>
              <a:off x="9938926"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30" name="Line 313">
              <a:extLst>
                <a:ext uri="{FF2B5EF4-FFF2-40B4-BE49-F238E27FC236}">
                  <a16:creationId xmlns:a16="http://schemas.microsoft.com/office/drawing/2014/main" id="{959AD7E3-F147-1107-FDF0-DCBE8892CB5B}"/>
                </a:ext>
              </a:extLst>
            </p:cNvPr>
            <p:cNvSpPr>
              <a:spLocks noChangeShapeType="1"/>
            </p:cNvSpPr>
            <p:nvPr/>
          </p:nvSpPr>
          <p:spPr bwMode="auto">
            <a:xfrm>
              <a:off x="10256358"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31" name="Line 314">
              <a:extLst>
                <a:ext uri="{FF2B5EF4-FFF2-40B4-BE49-F238E27FC236}">
                  <a16:creationId xmlns:a16="http://schemas.microsoft.com/office/drawing/2014/main" id="{F9DF918E-6C24-954F-46CF-27F77EE05A82}"/>
                </a:ext>
              </a:extLst>
            </p:cNvPr>
            <p:cNvSpPr>
              <a:spLocks noChangeShapeType="1"/>
            </p:cNvSpPr>
            <p:nvPr/>
          </p:nvSpPr>
          <p:spPr bwMode="auto">
            <a:xfrm>
              <a:off x="10569899"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32" name="Line 315">
              <a:extLst>
                <a:ext uri="{FF2B5EF4-FFF2-40B4-BE49-F238E27FC236}">
                  <a16:creationId xmlns:a16="http://schemas.microsoft.com/office/drawing/2014/main" id="{1266CD61-A01A-2AD5-D66A-CC97B7443BF5}"/>
                </a:ext>
              </a:extLst>
            </p:cNvPr>
            <p:cNvSpPr>
              <a:spLocks noChangeShapeType="1"/>
            </p:cNvSpPr>
            <p:nvPr/>
          </p:nvSpPr>
          <p:spPr bwMode="auto">
            <a:xfrm>
              <a:off x="10888108"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33" name="Line 316">
              <a:extLst>
                <a:ext uri="{FF2B5EF4-FFF2-40B4-BE49-F238E27FC236}">
                  <a16:creationId xmlns:a16="http://schemas.microsoft.com/office/drawing/2014/main" id="{A0E4C79C-B844-7755-5B5C-EF29DAA8CDDB}"/>
                </a:ext>
              </a:extLst>
            </p:cNvPr>
            <p:cNvSpPr>
              <a:spLocks noChangeShapeType="1"/>
            </p:cNvSpPr>
            <p:nvPr/>
          </p:nvSpPr>
          <p:spPr bwMode="auto">
            <a:xfrm>
              <a:off x="11200872"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34" name="Line 317">
              <a:extLst>
                <a:ext uri="{FF2B5EF4-FFF2-40B4-BE49-F238E27FC236}">
                  <a16:creationId xmlns:a16="http://schemas.microsoft.com/office/drawing/2014/main" id="{05058856-B214-23DA-CCCB-FB85E82872F5}"/>
                </a:ext>
              </a:extLst>
            </p:cNvPr>
            <p:cNvSpPr>
              <a:spLocks noChangeShapeType="1"/>
            </p:cNvSpPr>
            <p:nvPr/>
          </p:nvSpPr>
          <p:spPr bwMode="auto">
            <a:xfrm>
              <a:off x="11514413"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35" name="Line 318">
              <a:extLst>
                <a:ext uri="{FF2B5EF4-FFF2-40B4-BE49-F238E27FC236}">
                  <a16:creationId xmlns:a16="http://schemas.microsoft.com/office/drawing/2014/main" id="{B3859CFF-850D-6294-F1AF-516E23DD0AF3}"/>
                </a:ext>
              </a:extLst>
            </p:cNvPr>
            <p:cNvSpPr>
              <a:spLocks noChangeShapeType="1"/>
            </p:cNvSpPr>
            <p:nvPr/>
          </p:nvSpPr>
          <p:spPr bwMode="auto">
            <a:xfrm>
              <a:off x="11832622"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36" name="Rectangle 319">
              <a:extLst>
                <a:ext uri="{FF2B5EF4-FFF2-40B4-BE49-F238E27FC236}">
                  <a16:creationId xmlns:a16="http://schemas.microsoft.com/office/drawing/2014/main" id="{D59FFDB6-718D-9F1C-9177-6649E0405741}"/>
                </a:ext>
              </a:extLst>
            </p:cNvPr>
            <p:cNvSpPr>
              <a:spLocks noChangeArrowheads="1"/>
            </p:cNvSpPr>
            <p:nvPr/>
          </p:nvSpPr>
          <p:spPr bwMode="auto">
            <a:xfrm>
              <a:off x="9882909" y="6242949"/>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37" name="Rectangle 320">
              <a:extLst>
                <a:ext uri="{FF2B5EF4-FFF2-40B4-BE49-F238E27FC236}">
                  <a16:creationId xmlns:a16="http://schemas.microsoft.com/office/drawing/2014/main" id="{99DBB709-F0E8-CFE5-F822-678DAF6BE921}"/>
                </a:ext>
              </a:extLst>
            </p:cNvPr>
            <p:cNvSpPr>
              <a:spLocks noChangeArrowheads="1"/>
            </p:cNvSpPr>
            <p:nvPr/>
          </p:nvSpPr>
          <p:spPr bwMode="auto">
            <a:xfrm>
              <a:off x="10167664"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38" name="Rectangle 321">
              <a:extLst>
                <a:ext uri="{FF2B5EF4-FFF2-40B4-BE49-F238E27FC236}">
                  <a16:creationId xmlns:a16="http://schemas.microsoft.com/office/drawing/2014/main" id="{DE026A11-0F73-EFD5-CD43-A3F4717DE5F1}"/>
                </a:ext>
              </a:extLst>
            </p:cNvPr>
            <p:cNvSpPr>
              <a:spLocks noChangeArrowheads="1"/>
            </p:cNvSpPr>
            <p:nvPr/>
          </p:nvSpPr>
          <p:spPr bwMode="auto">
            <a:xfrm>
              <a:off x="10481205"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39" name="Rectangle 322">
              <a:extLst>
                <a:ext uri="{FF2B5EF4-FFF2-40B4-BE49-F238E27FC236}">
                  <a16:creationId xmlns:a16="http://schemas.microsoft.com/office/drawing/2014/main" id="{715B2A12-184D-3D78-EA7E-0F9B95EFC2F5}"/>
                </a:ext>
              </a:extLst>
            </p:cNvPr>
            <p:cNvSpPr>
              <a:spLocks noChangeArrowheads="1"/>
            </p:cNvSpPr>
            <p:nvPr/>
          </p:nvSpPr>
          <p:spPr bwMode="auto">
            <a:xfrm>
              <a:off x="10799414"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40" name="Rectangle 323">
              <a:extLst>
                <a:ext uri="{FF2B5EF4-FFF2-40B4-BE49-F238E27FC236}">
                  <a16:creationId xmlns:a16="http://schemas.microsoft.com/office/drawing/2014/main" id="{FBB0368C-F2A0-B64A-7412-227767E5FF1D}"/>
                </a:ext>
              </a:extLst>
            </p:cNvPr>
            <p:cNvSpPr>
              <a:spLocks noChangeArrowheads="1"/>
            </p:cNvSpPr>
            <p:nvPr/>
          </p:nvSpPr>
          <p:spPr bwMode="auto">
            <a:xfrm>
              <a:off x="11112178"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41" name="Rectangle 324">
              <a:extLst>
                <a:ext uri="{FF2B5EF4-FFF2-40B4-BE49-F238E27FC236}">
                  <a16:creationId xmlns:a16="http://schemas.microsoft.com/office/drawing/2014/main" id="{01A0DCB9-CB62-B154-975D-C9D5B4326A2C}"/>
                </a:ext>
              </a:extLst>
            </p:cNvPr>
            <p:cNvSpPr>
              <a:spLocks noChangeArrowheads="1"/>
            </p:cNvSpPr>
            <p:nvPr/>
          </p:nvSpPr>
          <p:spPr bwMode="auto">
            <a:xfrm>
              <a:off x="11425719"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42" name="Rectangle 325">
              <a:extLst>
                <a:ext uri="{FF2B5EF4-FFF2-40B4-BE49-F238E27FC236}">
                  <a16:creationId xmlns:a16="http://schemas.microsoft.com/office/drawing/2014/main" id="{8632179A-5546-5A23-2E68-68AACF4B8683}"/>
                </a:ext>
              </a:extLst>
            </p:cNvPr>
            <p:cNvSpPr>
              <a:spLocks noChangeArrowheads="1"/>
            </p:cNvSpPr>
            <p:nvPr/>
          </p:nvSpPr>
          <p:spPr bwMode="auto">
            <a:xfrm>
              <a:off x="11743928"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43" name="Line 326">
              <a:extLst>
                <a:ext uri="{FF2B5EF4-FFF2-40B4-BE49-F238E27FC236}">
                  <a16:creationId xmlns:a16="http://schemas.microsoft.com/office/drawing/2014/main" id="{6BF91096-9170-D6E9-FA00-0B7F8B3D4EDB}"/>
                </a:ext>
              </a:extLst>
            </p:cNvPr>
            <p:cNvSpPr>
              <a:spLocks noChangeShapeType="1"/>
            </p:cNvSpPr>
            <p:nvPr/>
          </p:nvSpPr>
          <p:spPr bwMode="auto">
            <a:xfrm flipV="1">
              <a:off x="9864237" y="5067911"/>
              <a:ext cx="0" cy="1029122"/>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44" name="Line 327">
              <a:extLst>
                <a:ext uri="{FF2B5EF4-FFF2-40B4-BE49-F238E27FC236}">
                  <a16:creationId xmlns:a16="http://schemas.microsoft.com/office/drawing/2014/main" id="{5B2FE2B9-2FBE-0EC2-FC1D-66B789007838}"/>
                </a:ext>
              </a:extLst>
            </p:cNvPr>
            <p:cNvSpPr>
              <a:spLocks noChangeShapeType="1"/>
            </p:cNvSpPr>
            <p:nvPr/>
          </p:nvSpPr>
          <p:spPr bwMode="auto">
            <a:xfrm flipH="1">
              <a:off x="9798105" y="6097033"/>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45" name="Line 328">
              <a:extLst>
                <a:ext uri="{FF2B5EF4-FFF2-40B4-BE49-F238E27FC236}">
                  <a16:creationId xmlns:a16="http://schemas.microsoft.com/office/drawing/2014/main" id="{B167DCB0-E285-82EE-4D8B-50CA1815FA9D}"/>
                </a:ext>
              </a:extLst>
            </p:cNvPr>
            <p:cNvSpPr>
              <a:spLocks noChangeShapeType="1"/>
            </p:cNvSpPr>
            <p:nvPr/>
          </p:nvSpPr>
          <p:spPr bwMode="auto">
            <a:xfrm flipH="1">
              <a:off x="9798105" y="5891649"/>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46" name="Line 329">
              <a:extLst>
                <a:ext uri="{FF2B5EF4-FFF2-40B4-BE49-F238E27FC236}">
                  <a16:creationId xmlns:a16="http://schemas.microsoft.com/office/drawing/2014/main" id="{E3BDD9D3-4C25-3C0D-E345-94E068FD1F4E}"/>
                </a:ext>
              </a:extLst>
            </p:cNvPr>
            <p:cNvSpPr>
              <a:spLocks noChangeShapeType="1"/>
            </p:cNvSpPr>
            <p:nvPr/>
          </p:nvSpPr>
          <p:spPr bwMode="auto">
            <a:xfrm flipH="1">
              <a:off x="9798105" y="5686816"/>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47" name="Line 330">
              <a:extLst>
                <a:ext uri="{FF2B5EF4-FFF2-40B4-BE49-F238E27FC236}">
                  <a16:creationId xmlns:a16="http://schemas.microsoft.com/office/drawing/2014/main" id="{8BFA8E90-A25E-FC73-64A4-DFF0A9F17320}"/>
                </a:ext>
              </a:extLst>
            </p:cNvPr>
            <p:cNvSpPr>
              <a:spLocks noChangeShapeType="1"/>
            </p:cNvSpPr>
            <p:nvPr/>
          </p:nvSpPr>
          <p:spPr bwMode="auto">
            <a:xfrm flipH="1">
              <a:off x="9798105" y="5478128"/>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48" name="Line 331">
              <a:extLst>
                <a:ext uri="{FF2B5EF4-FFF2-40B4-BE49-F238E27FC236}">
                  <a16:creationId xmlns:a16="http://schemas.microsoft.com/office/drawing/2014/main" id="{408FABC6-ED35-3A91-4511-B72E1A8C9A3D}"/>
                </a:ext>
              </a:extLst>
            </p:cNvPr>
            <p:cNvSpPr>
              <a:spLocks noChangeShapeType="1"/>
            </p:cNvSpPr>
            <p:nvPr/>
          </p:nvSpPr>
          <p:spPr bwMode="auto">
            <a:xfrm flipH="1">
              <a:off x="9798105" y="5273295"/>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49" name="Line 332">
              <a:extLst>
                <a:ext uri="{FF2B5EF4-FFF2-40B4-BE49-F238E27FC236}">
                  <a16:creationId xmlns:a16="http://schemas.microsoft.com/office/drawing/2014/main" id="{8654DA04-53C4-678D-D2C6-CE99A37F7FDA}"/>
                </a:ext>
              </a:extLst>
            </p:cNvPr>
            <p:cNvSpPr>
              <a:spLocks noChangeShapeType="1"/>
            </p:cNvSpPr>
            <p:nvPr/>
          </p:nvSpPr>
          <p:spPr bwMode="auto">
            <a:xfrm flipH="1">
              <a:off x="9798105" y="5067911"/>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50" name="Rectangle 333">
              <a:extLst>
                <a:ext uri="{FF2B5EF4-FFF2-40B4-BE49-F238E27FC236}">
                  <a16:creationId xmlns:a16="http://schemas.microsoft.com/office/drawing/2014/main" id="{D949A1A5-CD7F-779E-43E5-A904C2530A76}"/>
                </a:ext>
              </a:extLst>
            </p:cNvPr>
            <p:cNvSpPr>
              <a:spLocks noChangeArrowheads="1"/>
            </p:cNvSpPr>
            <p:nvPr/>
          </p:nvSpPr>
          <p:spPr bwMode="auto">
            <a:xfrm>
              <a:off x="9522687" y="6041028"/>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51" name="Rectangle 334">
              <a:extLst>
                <a:ext uri="{FF2B5EF4-FFF2-40B4-BE49-F238E27FC236}">
                  <a16:creationId xmlns:a16="http://schemas.microsoft.com/office/drawing/2014/main" id="{E92B8BDE-6FB1-05BB-DAE2-92CBBA11F4B0}"/>
                </a:ext>
              </a:extLst>
            </p:cNvPr>
            <p:cNvSpPr>
              <a:spLocks noChangeArrowheads="1"/>
            </p:cNvSpPr>
            <p:nvPr/>
          </p:nvSpPr>
          <p:spPr bwMode="auto">
            <a:xfrm>
              <a:off x="9522687" y="5836195"/>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52" name="Rectangle 335">
              <a:extLst>
                <a:ext uri="{FF2B5EF4-FFF2-40B4-BE49-F238E27FC236}">
                  <a16:creationId xmlns:a16="http://schemas.microsoft.com/office/drawing/2014/main" id="{C1C59EA7-4FC1-C459-71A2-3DDFF1B09A4A}"/>
                </a:ext>
              </a:extLst>
            </p:cNvPr>
            <p:cNvSpPr>
              <a:spLocks noChangeArrowheads="1"/>
            </p:cNvSpPr>
            <p:nvPr/>
          </p:nvSpPr>
          <p:spPr bwMode="auto">
            <a:xfrm>
              <a:off x="9522687" y="5630811"/>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53" name="Rectangle 336">
              <a:extLst>
                <a:ext uri="{FF2B5EF4-FFF2-40B4-BE49-F238E27FC236}">
                  <a16:creationId xmlns:a16="http://schemas.microsoft.com/office/drawing/2014/main" id="{1E320C67-CB98-CA01-6574-8DEBFC1DDFB1}"/>
                </a:ext>
              </a:extLst>
            </p:cNvPr>
            <p:cNvSpPr>
              <a:spLocks noChangeArrowheads="1"/>
            </p:cNvSpPr>
            <p:nvPr/>
          </p:nvSpPr>
          <p:spPr bwMode="auto">
            <a:xfrm>
              <a:off x="9522687" y="5422123"/>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54" name="Rectangle 337">
              <a:extLst>
                <a:ext uri="{FF2B5EF4-FFF2-40B4-BE49-F238E27FC236}">
                  <a16:creationId xmlns:a16="http://schemas.microsoft.com/office/drawing/2014/main" id="{477D7316-DF7C-5195-6538-4996717CB786}"/>
                </a:ext>
              </a:extLst>
            </p:cNvPr>
            <p:cNvSpPr>
              <a:spLocks noChangeArrowheads="1"/>
            </p:cNvSpPr>
            <p:nvPr/>
          </p:nvSpPr>
          <p:spPr bwMode="auto">
            <a:xfrm>
              <a:off x="9522687" y="5217290"/>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55" name="Rectangle 338">
              <a:extLst>
                <a:ext uri="{FF2B5EF4-FFF2-40B4-BE49-F238E27FC236}">
                  <a16:creationId xmlns:a16="http://schemas.microsoft.com/office/drawing/2014/main" id="{229FF45F-402A-1AB9-D4A4-F613081A905F}"/>
                </a:ext>
              </a:extLst>
            </p:cNvPr>
            <p:cNvSpPr>
              <a:spLocks noChangeArrowheads="1"/>
            </p:cNvSpPr>
            <p:nvPr/>
          </p:nvSpPr>
          <p:spPr bwMode="auto">
            <a:xfrm>
              <a:off x="9522687" y="5011906"/>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56" name="Freeform 339">
              <a:extLst>
                <a:ext uri="{FF2B5EF4-FFF2-40B4-BE49-F238E27FC236}">
                  <a16:creationId xmlns:a16="http://schemas.microsoft.com/office/drawing/2014/main" id="{7C52DC5A-F670-6921-EBBA-C7118CEB5E9D}"/>
                </a:ext>
              </a:extLst>
            </p:cNvPr>
            <p:cNvSpPr>
              <a:spLocks/>
            </p:cNvSpPr>
            <p:nvPr/>
          </p:nvSpPr>
          <p:spPr bwMode="auto">
            <a:xfrm>
              <a:off x="9864237" y="5028266"/>
              <a:ext cx="2043075" cy="1111716"/>
            </a:xfrm>
            <a:custGeom>
              <a:avLst/>
              <a:gdLst>
                <a:gd name="T0" fmla="*/ 0 w 437"/>
                <a:gd name="T1" fmla="*/ 0 h 336"/>
                <a:gd name="T2" fmla="*/ 0 w 437"/>
                <a:gd name="T3" fmla="*/ 336 h 336"/>
                <a:gd name="T4" fmla="*/ 437 w 437"/>
                <a:gd name="T5" fmla="*/ 336 h 336"/>
              </a:gdLst>
              <a:ahLst/>
              <a:cxnLst>
                <a:cxn ang="0">
                  <a:pos x="T0" y="T1"/>
                </a:cxn>
                <a:cxn ang="0">
                  <a:pos x="T2" y="T3"/>
                </a:cxn>
                <a:cxn ang="0">
                  <a:pos x="T4" y="T5"/>
                </a:cxn>
              </a:cxnLst>
              <a:rect l="0" t="0" r="r" b="b"/>
              <a:pathLst>
                <a:path w="437" h="336">
                  <a:moveTo>
                    <a:pt x="0" y="0"/>
                  </a:moveTo>
                  <a:lnTo>
                    <a:pt x="0" y="336"/>
                  </a:lnTo>
                  <a:lnTo>
                    <a:pt x="437" y="336"/>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57" name="Rectangle 340">
              <a:extLst>
                <a:ext uri="{FF2B5EF4-FFF2-40B4-BE49-F238E27FC236}">
                  <a16:creationId xmlns:a16="http://schemas.microsoft.com/office/drawing/2014/main" id="{62A1F45F-41EE-3A1E-904B-285CFC43DB43}"/>
                </a:ext>
              </a:extLst>
            </p:cNvPr>
            <p:cNvSpPr>
              <a:spLocks noChangeArrowheads="1"/>
            </p:cNvSpPr>
            <p:nvPr/>
          </p:nvSpPr>
          <p:spPr bwMode="auto">
            <a:xfrm>
              <a:off x="10212789" y="6388315"/>
              <a:ext cx="133974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Follow-up period (months)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58" name="Rectangle 341">
              <a:extLst>
                <a:ext uri="{FF2B5EF4-FFF2-40B4-BE49-F238E27FC236}">
                  <a16:creationId xmlns:a16="http://schemas.microsoft.com/office/drawing/2014/main" id="{85BAE037-732F-C40A-71A9-7C7E6C28062E}"/>
                </a:ext>
              </a:extLst>
            </p:cNvPr>
            <p:cNvSpPr>
              <a:spLocks noChangeArrowheads="1"/>
            </p:cNvSpPr>
            <p:nvPr/>
          </p:nvSpPr>
          <p:spPr bwMode="auto">
            <a:xfrm rot="16200000">
              <a:off x="9296989" y="5514605"/>
              <a:ext cx="166840" cy="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OS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59" name="Freeform 342">
              <a:extLst>
                <a:ext uri="{FF2B5EF4-FFF2-40B4-BE49-F238E27FC236}">
                  <a16:creationId xmlns:a16="http://schemas.microsoft.com/office/drawing/2014/main" id="{78825F08-AB7C-62AB-BEFA-A4031760D7B8}"/>
                </a:ext>
              </a:extLst>
            </p:cNvPr>
            <p:cNvSpPr>
              <a:spLocks/>
            </p:cNvSpPr>
            <p:nvPr/>
          </p:nvSpPr>
          <p:spPr bwMode="auto">
            <a:xfrm>
              <a:off x="9938926" y="5067911"/>
              <a:ext cx="388231" cy="1029122"/>
            </a:xfrm>
            <a:custGeom>
              <a:avLst/>
              <a:gdLst>
                <a:gd name="T0" fmla="*/ 0 w 83"/>
                <a:gd name="T1" fmla="*/ 0 h 311"/>
                <a:gd name="T2" fmla="*/ 6 w 83"/>
                <a:gd name="T3" fmla="*/ 0 h 311"/>
                <a:gd name="T4" fmla="*/ 6 w 83"/>
                <a:gd name="T5" fmla="*/ 44 h 311"/>
                <a:gd name="T6" fmla="*/ 23 w 83"/>
                <a:gd name="T7" fmla="*/ 44 h 311"/>
                <a:gd name="T8" fmla="*/ 23 w 83"/>
                <a:gd name="T9" fmla="*/ 89 h 311"/>
                <a:gd name="T10" fmla="*/ 43 w 83"/>
                <a:gd name="T11" fmla="*/ 89 h 311"/>
                <a:gd name="T12" fmla="*/ 43 w 83"/>
                <a:gd name="T13" fmla="*/ 133 h 311"/>
                <a:gd name="T14" fmla="*/ 79 w 83"/>
                <a:gd name="T15" fmla="*/ 133 h 311"/>
                <a:gd name="T16" fmla="*/ 79 w 83"/>
                <a:gd name="T17" fmla="*/ 193 h 311"/>
                <a:gd name="T18" fmla="*/ 83 w 83"/>
                <a:gd name="T19" fmla="*/ 193 h 311"/>
                <a:gd name="T20" fmla="*/ 83 w 83"/>
                <a:gd name="T21"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311">
                  <a:moveTo>
                    <a:pt x="0" y="0"/>
                  </a:moveTo>
                  <a:lnTo>
                    <a:pt x="6" y="0"/>
                  </a:lnTo>
                  <a:lnTo>
                    <a:pt x="6" y="44"/>
                  </a:lnTo>
                  <a:lnTo>
                    <a:pt x="23" y="44"/>
                  </a:lnTo>
                  <a:lnTo>
                    <a:pt x="23" y="89"/>
                  </a:lnTo>
                  <a:lnTo>
                    <a:pt x="43" y="89"/>
                  </a:lnTo>
                  <a:lnTo>
                    <a:pt x="43" y="133"/>
                  </a:lnTo>
                  <a:lnTo>
                    <a:pt x="79" y="133"/>
                  </a:lnTo>
                  <a:lnTo>
                    <a:pt x="79" y="193"/>
                  </a:lnTo>
                  <a:lnTo>
                    <a:pt x="83" y="193"/>
                  </a:lnTo>
                  <a:lnTo>
                    <a:pt x="83" y="311"/>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60" name="Line 343">
              <a:extLst>
                <a:ext uri="{FF2B5EF4-FFF2-40B4-BE49-F238E27FC236}">
                  <a16:creationId xmlns:a16="http://schemas.microsoft.com/office/drawing/2014/main" id="{B862D2D6-7147-CFC4-050F-D69A0A71F536}"/>
                </a:ext>
              </a:extLst>
            </p:cNvPr>
            <p:cNvSpPr>
              <a:spLocks noChangeShapeType="1"/>
            </p:cNvSpPr>
            <p:nvPr/>
          </p:nvSpPr>
          <p:spPr bwMode="auto">
            <a:xfrm>
              <a:off x="10195672" y="5507862"/>
              <a:ext cx="70022"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61" name="Line 344">
              <a:extLst>
                <a:ext uri="{FF2B5EF4-FFF2-40B4-BE49-F238E27FC236}">
                  <a16:creationId xmlns:a16="http://schemas.microsoft.com/office/drawing/2014/main" id="{038E8799-D48F-3C0A-D8AE-EA11D81BDDC3}"/>
                </a:ext>
              </a:extLst>
            </p:cNvPr>
            <p:cNvSpPr>
              <a:spLocks noChangeShapeType="1"/>
            </p:cNvSpPr>
            <p:nvPr/>
          </p:nvSpPr>
          <p:spPr bwMode="auto">
            <a:xfrm flipV="1">
              <a:off x="10228349" y="5484736"/>
              <a:ext cx="0" cy="49556"/>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62" name="Line 345">
              <a:extLst>
                <a:ext uri="{FF2B5EF4-FFF2-40B4-BE49-F238E27FC236}">
                  <a16:creationId xmlns:a16="http://schemas.microsoft.com/office/drawing/2014/main" id="{55657589-E969-44C0-049B-DD54DD574CE5}"/>
                </a:ext>
              </a:extLst>
            </p:cNvPr>
            <p:cNvSpPr>
              <a:spLocks noChangeShapeType="1"/>
            </p:cNvSpPr>
            <p:nvPr/>
          </p:nvSpPr>
          <p:spPr bwMode="auto">
            <a:xfrm>
              <a:off x="10279698" y="5706639"/>
              <a:ext cx="70800"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63" name="Line 346">
              <a:extLst>
                <a:ext uri="{FF2B5EF4-FFF2-40B4-BE49-F238E27FC236}">
                  <a16:creationId xmlns:a16="http://schemas.microsoft.com/office/drawing/2014/main" id="{13A7BF93-6912-1AC9-F42F-6FBB266E7117}"/>
                </a:ext>
              </a:extLst>
            </p:cNvPr>
            <p:cNvSpPr>
              <a:spLocks noChangeShapeType="1"/>
            </p:cNvSpPr>
            <p:nvPr/>
          </p:nvSpPr>
          <p:spPr bwMode="auto">
            <a:xfrm flipV="1">
              <a:off x="10317821" y="5680209"/>
              <a:ext cx="0" cy="49556"/>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64" name="Freeform 347">
              <a:extLst>
                <a:ext uri="{FF2B5EF4-FFF2-40B4-BE49-F238E27FC236}">
                  <a16:creationId xmlns:a16="http://schemas.microsoft.com/office/drawing/2014/main" id="{62D04ECD-5FAD-756C-713B-97CAFE95B7A4}"/>
                </a:ext>
              </a:extLst>
            </p:cNvPr>
            <p:cNvSpPr>
              <a:spLocks/>
            </p:cNvSpPr>
            <p:nvPr/>
          </p:nvSpPr>
          <p:spPr bwMode="auto">
            <a:xfrm>
              <a:off x="9938926" y="5067911"/>
              <a:ext cx="1893696" cy="880453"/>
            </a:xfrm>
            <a:custGeom>
              <a:avLst/>
              <a:gdLst>
                <a:gd name="T0" fmla="*/ 0 w 405"/>
                <a:gd name="T1" fmla="*/ 0 h 266"/>
                <a:gd name="T2" fmla="*/ 3 w 405"/>
                <a:gd name="T3" fmla="*/ 0 h 266"/>
                <a:gd name="T4" fmla="*/ 3 w 405"/>
                <a:gd name="T5" fmla="*/ 10 h 266"/>
                <a:gd name="T6" fmla="*/ 28 w 405"/>
                <a:gd name="T7" fmla="*/ 10 h 266"/>
                <a:gd name="T8" fmla="*/ 28 w 405"/>
                <a:gd name="T9" fmla="*/ 20 h 266"/>
                <a:gd name="T10" fmla="*/ 30 w 405"/>
                <a:gd name="T11" fmla="*/ 20 h 266"/>
                <a:gd name="T12" fmla="*/ 30 w 405"/>
                <a:gd name="T13" fmla="*/ 31 h 266"/>
                <a:gd name="T14" fmla="*/ 42 w 405"/>
                <a:gd name="T15" fmla="*/ 31 h 266"/>
                <a:gd name="T16" fmla="*/ 42 w 405"/>
                <a:gd name="T17" fmla="*/ 42 h 266"/>
                <a:gd name="T18" fmla="*/ 48 w 405"/>
                <a:gd name="T19" fmla="*/ 42 h 266"/>
                <a:gd name="T20" fmla="*/ 48 w 405"/>
                <a:gd name="T21" fmla="*/ 52 h 266"/>
                <a:gd name="T22" fmla="*/ 49 w 405"/>
                <a:gd name="T23" fmla="*/ 52 h 266"/>
                <a:gd name="T24" fmla="*/ 49 w 405"/>
                <a:gd name="T25" fmla="*/ 63 h 266"/>
                <a:gd name="T26" fmla="*/ 50 w 405"/>
                <a:gd name="T27" fmla="*/ 63 h 266"/>
                <a:gd name="T28" fmla="*/ 50 w 405"/>
                <a:gd name="T29" fmla="*/ 74 h 266"/>
                <a:gd name="T30" fmla="*/ 54 w 405"/>
                <a:gd name="T31" fmla="*/ 74 h 266"/>
                <a:gd name="T32" fmla="*/ 54 w 405"/>
                <a:gd name="T33" fmla="*/ 85 h 266"/>
                <a:gd name="T34" fmla="*/ 74 w 405"/>
                <a:gd name="T35" fmla="*/ 85 h 266"/>
                <a:gd name="T36" fmla="*/ 74 w 405"/>
                <a:gd name="T37" fmla="*/ 96 h 266"/>
                <a:gd name="T38" fmla="*/ 92 w 405"/>
                <a:gd name="T39" fmla="*/ 96 h 266"/>
                <a:gd name="T40" fmla="*/ 92 w 405"/>
                <a:gd name="T41" fmla="*/ 106 h 266"/>
                <a:gd name="T42" fmla="*/ 93 w 405"/>
                <a:gd name="T43" fmla="*/ 106 h 266"/>
                <a:gd name="T44" fmla="*/ 93 w 405"/>
                <a:gd name="T45" fmla="*/ 117 h 266"/>
                <a:gd name="T46" fmla="*/ 95 w 405"/>
                <a:gd name="T47" fmla="*/ 117 h 266"/>
                <a:gd name="T48" fmla="*/ 95 w 405"/>
                <a:gd name="T49" fmla="*/ 129 h 266"/>
                <a:gd name="T50" fmla="*/ 101 w 405"/>
                <a:gd name="T51" fmla="*/ 129 h 266"/>
                <a:gd name="T52" fmla="*/ 101 w 405"/>
                <a:gd name="T53" fmla="*/ 140 h 266"/>
                <a:gd name="T54" fmla="*/ 104 w 405"/>
                <a:gd name="T55" fmla="*/ 140 h 266"/>
                <a:gd name="T56" fmla="*/ 104 w 405"/>
                <a:gd name="T57" fmla="*/ 151 h 266"/>
                <a:gd name="T58" fmla="*/ 129 w 405"/>
                <a:gd name="T59" fmla="*/ 151 h 266"/>
                <a:gd name="T60" fmla="*/ 129 w 405"/>
                <a:gd name="T61" fmla="*/ 164 h 266"/>
                <a:gd name="T62" fmla="*/ 138 w 405"/>
                <a:gd name="T63" fmla="*/ 164 h 266"/>
                <a:gd name="T64" fmla="*/ 138 w 405"/>
                <a:gd name="T65" fmla="*/ 176 h 266"/>
                <a:gd name="T66" fmla="*/ 219 w 405"/>
                <a:gd name="T67" fmla="*/ 176 h 266"/>
                <a:gd name="T68" fmla="*/ 219 w 405"/>
                <a:gd name="T69" fmla="*/ 198 h 266"/>
                <a:gd name="T70" fmla="*/ 230 w 405"/>
                <a:gd name="T71" fmla="*/ 198 h 266"/>
                <a:gd name="T72" fmla="*/ 230 w 405"/>
                <a:gd name="T73" fmla="*/ 221 h 266"/>
                <a:gd name="T74" fmla="*/ 377 w 405"/>
                <a:gd name="T75" fmla="*/ 221 h 266"/>
                <a:gd name="T76" fmla="*/ 377 w 405"/>
                <a:gd name="T77" fmla="*/ 266 h 266"/>
                <a:gd name="T78" fmla="*/ 405 w 405"/>
                <a:gd name="T79"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5" h="266">
                  <a:moveTo>
                    <a:pt x="0" y="0"/>
                  </a:moveTo>
                  <a:lnTo>
                    <a:pt x="3" y="0"/>
                  </a:lnTo>
                  <a:lnTo>
                    <a:pt x="3" y="10"/>
                  </a:lnTo>
                  <a:lnTo>
                    <a:pt x="28" y="10"/>
                  </a:lnTo>
                  <a:lnTo>
                    <a:pt x="28" y="20"/>
                  </a:lnTo>
                  <a:lnTo>
                    <a:pt x="30" y="20"/>
                  </a:lnTo>
                  <a:lnTo>
                    <a:pt x="30" y="31"/>
                  </a:lnTo>
                  <a:lnTo>
                    <a:pt x="42" y="31"/>
                  </a:lnTo>
                  <a:lnTo>
                    <a:pt x="42" y="42"/>
                  </a:lnTo>
                  <a:lnTo>
                    <a:pt x="48" y="42"/>
                  </a:lnTo>
                  <a:lnTo>
                    <a:pt x="48" y="52"/>
                  </a:lnTo>
                  <a:lnTo>
                    <a:pt x="49" y="52"/>
                  </a:lnTo>
                  <a:lnTo>
                    <a:pt x="49" y="63"/>
                  </a:lnTo>
                  <a:lnTo>
                    <a:pt x="50" y="63"/>
                  </a:lnTo>
                  <a:lnTo>
                    <a:pt x="50" y="74"/>
                  </a:lnTo>
                  <a:lnTo>
                    <a:pt x="54" y="74"/>
                  </a:lnTo>
                  <a:lnTo>
                    <a:pt x="54" y="85"/>
                  </a:lnTo>
                  <a:lnTo>
                    <a:pt x="74" y="85"/>
                  </a:lnTo>
                  <a:lnTo>
                    <a:pt x="74" y="96"/>
                  </a:lnTo>
                  <a:lnTo>
                    <a:pt x="92" y="96"/>
                  </a:lnTo>
                  <a:lnTo>
                    <a:pt x="92" y="106"/>
                  </a:lnTo>
                  <a:lnTo>
                    <a:pt x="93" y="106"/>
                  </a:lnTo>
                  <a:lnTo>
                    <a:pt x="93" y="117"/>
                  </a:lnTo>
                  <a:lnTo>
                    <a:pt x="95" y="117"/>
                  </a:lnTo>
                  <a:lnTo>
                    <a:pt x="95" y="129"/>
                  </a:lnTo>
                  <a:lnTo>
                    <a:pt x="101" y="129"/>
                  </a:lnTo>
                  <a:lnTo>
                    <a:pt x="101" y="140"/>
                  </a:lnTo>
                  <a:lnTo>
                    <a:pt x="104" y="140"/>
                  </a:lnTo>
                  <a:lnTo>
                    <a:pt x="104" y="151"/>
                  </a:lnTo>
                  <a:lnTo>
                    <a:pt x="129" y="151"/>
                  </a:lnTo>
                  <a:lnTo>
                    <a:pt x="129" y="164"/>
                  </a:lnTo>
                  <a:lnTo>
                    <a:pt x="138" y="164"/>
                  </a:lnTo>
                  <a:lnTo>
                    <a:pt x="138" y="176"/>
                  </a:lnTo>
                  <a:lnTo>
                    <a:pt x="219" y="176"/>
                  </a:lnTo>
                  <a:lnTo>
                    <a:pt x="219" y="198"/>
                  </a:lnTo>
                  <a:lnTo>
                    <a:pt x="230" y="198"/>
                  </a:lnTo>
                  <a:lnTo>
                    <a:pt x="230" y="221"/>
                  </a:lnTo>
                  <a:lnTo>
                    <a:pt x="377" y="221"/>
                  </a:lnTo>
                  <a:lnTo>
                    <a:pt x="377" y="266"/>
                  </a:lnTo>
                  <a:lnTo>
                    <a:pt x="405" y="266"/>
                  </a:lnTo>
                </a:path>
              </a:pathLst>
            </a:custGeom>
            <a:noFill/>
            <a:ln w="19050"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65" name="Line 348">
              <a:extLst>
                <a:ext uri="{FF2B5EF4-FFF2-40B4-BE49-F238E27FC236}">
                  <a16:creationId xmlns:a16="http://schemas.microsoft.com/office/drawing/2014/main" id="{A830395D-4AAD-1D58-FAB6-0FB18015675E}"/>
                </a:ext>
              </a:extLst>
            </p:cNvPr>
            <p:cNvSpPr>
              <a:spLocks noChangeShapeType="1"/>
            </p:cNvSpPr>
            <p:nvPr/>
          </p:nvSpPr>
          <p:spPr bwMode="auto">
            <a:xfrm>
              <a:off x="9976271" y="5100949"/>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66" name="Line 349">
              <a:extLst>
                <a:ext uri="{FF2B5EF4-FFF2-40B4-BE49-F238E27FC236}">
                  <a16:creationId xmlns:a16="http://schemas.microsoft.com/office/drawing/2014/main" id="{3B63A3E5-E4A4-C8B6-DC61-5E491EA608D0}"/>
                </a:ext>
              </a:extLst>
            </p:cNvPr>
            <p:cNvSpPr>
              <a:spLocks noChangeShapeType="1"/>
            </p:cNvSpPr>
            <p:nvPr/>
          </p:nvSpPr>
          <p:spPr bwMode="auto">
            <a:xfrm flipV="1">
              <a:off x="10008948" y="5074519"/>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67" name="Line 350">
              <a:extLst>
                <a:ext uri="{FF2B5EF4-FFF2-40B4-BE49-F238E27FC236}">
                  <a16:creationId xmlns:a16="http://schemas.microsoft.com/office/drawing/2014/main" id="{8602AD8F-5750-A555-66BD-DF71B485EAC4}"/>
                </a:ext>
              </a:extLst>
            </p:cNvPr>
            <p:cNvSpPr>
              <a:spLocks noChangeShapeType="1"/>
            </p:cNvSpPr>
            <p:nvPr/>
          </p:nvSpPr>
          <p:spPr bwMode="auto">
            <a:xfrm>
              <a:off x="10050961" y="5170328"/>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68" name="Line 351">
              <a:extLst>
                <a:ext uri="{FF2B5EF4-FFF2-40B4-BE49-F238E27FC236}">
                  <a16:creationId xmlns:a16="http://schemas.microsoft.com/office/drawing/2014/main" id="{147A872D-245F-B00D-1948-A0A98B7F7432}"/>
                </a:ext>
              </a:extLst>
            </p:cNvPr>
            <p:cNvSpPr>
              <a:spLocks noChangeShapeType="1"/>
            </p:cNvSpPr>
            <p:nvPr/>
          </p:nvSpPr>
          <p:spPr bwMode="auto">
            <a:xfrm flipV="1">
              <a:off x="10088306" y="5143898"/>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69" name="Line 352">
              <a:extLst>
                <a:ext uri="{FF2B5EF4-FFF2-40B4-BE49-F238E27FC236}">
                  <a16:creationId xmlns:a16="http://schemas.microsoft.com/office/drawing/2014/main" id="{CF636305-11B5-DEBA-FDC9-C028CDCC3E6E}"/>
                </a:ext>
              </a:extLst>
            </p:cNvPr>
            <p:cNvSpPr>
              <a:spLocks noChangeShapeType="1"/>
            </p:cNvSpPr>
            <p:nvPr/>
          </p:nvSpPr>
          <p:spPr bwMode="auto">
            <a:xfrm>
              <a:off x="10341162" y="5455002"/>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70" name="Line 353">
              <a:extLst>
                <a:ext uri="{FF2B5EF4-FFF2-40B4-BE49-F238E27FC236}">
                  <a16:creationId xmlns:a16="http://schemas.microsoft.com/office/drawing/2014/main" id="{FAA95D4B-30C8-8CF4-A101-71BE5395C7E0}"/>
                </a:ext>
              </a:extLst>
            </p:cNvPr>
            <p:cNvSpPr>
              <a:spLocks noChangeShapeType="1"/>
            </p:cNvSpPr>
            <p:nvPr/>
          </p:nvSpPr>
          <p:spPr bwMode="auto">
            <a:xfrm flipV="1">
              <a:off x="10373838" y="5428572"/>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71" name="Line 354">
              <a:extLst>
                <a:ext uri="{FF2B5EF4-FFF2-40B4-BE49-F238E27FC236}">
                  <a16:creationId xmlns:a16="http://schemas.microsoft.com/office/drawing/2014/main" id="{79F06569-3031-289C-64DC-712FB226051D}"/>
                </a:ext>
              </a:extLst>
            </p:cNvPr>
            <p:cNvSpPr>
              <a:spLocks noChangeShapeType="1"/>
            </p:cNvSpPr>
            <p:nvPr/>
          </p:nvSpPr>
          <p:spPr bwMode="auto">
            <a:xfrm>
              <a:off x="10439192" y="5567881"/>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72" name="Line 355">
              <a:extLst>
                <a:ext uri="{FF2B5EF4-FFF2-40B4-BE49-F238E27FC236}">
                  <a16:creationId xmlns:a16="http://schemas.microsoft.com/office/drawing/2014/main" id="{76EF3C9B-72EA-B77C-F005-D5BC3B41E076}"/>
                </a:ext>
              </a:extLst>
            </p:cNvPr>
            <p:cNvSpPr>
              <a:spLocks noChangeShapeType="1"/>
            </p:cNvSpPr>
            <p:nvPr/>
          </p:nvSpPr>
          <p:spPr bwMode="auto">
            <a:xfrm flipV="1">
              <a:off x="10476537" y="5544754"/>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73" name="Line 356">
              <a:extLst>
                <a:ext uri="{FF2B5EF4-FFF2-40B4-BE49-F238E27FC236}">
                  <a16:creationId xmlns:a16="http://schemas.microsoft.com/office/drawing/2014/main" id="{677A4879-520B-568E-9CA0-33DFE2AB4971}"/>
                </a:ext>
              </a:extLst>
            </p:cNvPr>
            <p:cNvSpPr>
              <a:spLocks noChangeShapeType="1"/>
            </p:cNvSpPr>
            <p:nvPr/>
          </p:nvSpPr>
          <p:spPr bwMode="auto">
            <a:xfrm>
              <a:off x="10555895" y="5650475"/>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74" name="Line 357">
              <a:extLst>
                <a:ext uri="{FF2B5EF4-FFF2-40B4-BE49-F238E27FC236}">
                  <a16:creationId xmlns:a16="http://schemas.microsoft.com/office/drawing/2014/main" id="{A6CE3931-E28C-2B7F-2ADA-0D8E1ED2EBC3}"/>
                </a:ext>
              </a:extLst>
            </p:cNvPr>
            <p:cNvSpPr>
              <a:spLocks noChangeShapeType="1"/>
            </p:cNvSpPr>
            <p:nvPr/>
          </p:nvSpPr>
          <p:spPr bwMode="auto">
            <a:xfrm flipV="1">
              <a:off x="10588571" y="5624045"/>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75" name="Line 358">
              <a:extLst>
                <a:ext uri="{FF2B5EF4-FFF2-40B4-BE49-F238E27FC236}">
                  <a16:creationId xmlns:a16="http://schemas.microsoft.com/office/drawing/2014/main" id="{46585F78-C2C6-0F52-C53C-81F6C5907FB8}"/>
                </a:ext>
              </a:extLst>
            </p:cNvPr>
            <p:cNvSpPr>
              <a:spLocks noChangeShapeType="1"/>
            </p:cNvSpPr>
            <p:nvPr/>
          </p:nvSpPr>
          <p:spPr bwMode="auto">
            <a:xfrm>
              <a:off x="10616580" y="5650475"/>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76" name="Line 359">
              <a:extLst>
                <a:ext uri="{FF2B5EF4-FFF2-40B4-BE49-F238E27FC236}">
                  <a16:creationId xmlns:a16="http://schemas.microsoft.com/office/drawing/2014/main" id="{CC266172-76A4-CB54-D07A-0194F66E255A}"/>
                </a:ext>
              </a:extLst>
            </p:cNvPr>
            <p:cNvSpPr>
              <a:spLocks noChangeShapeType="1"/>
            </p:cNvSpPr>
            <p:nvPr/>
          </p:nvSpPr>
          <p:spPr bwMode="auto">
            <a:xfrm flipV="1">
              <a:off x="10649257" y="5624045"/>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77" name="Line 360">
              <a:extLst>
                <a:ext uri="{FF2B5EF4-FFF2-40B4-BE49-F238E27FC236}">
                  <a16:creationId xmlns:a16="http://schemas.microsoft.com/office/drawing/2014/main" id="{B18CFA96-1511-5A99-96C8-B3E5B98B7488}"/>
                </a:ext>
              </a:extLst>
            </p:cNvPr>
            <p:cNvSpPr>
              <a:spLocks noChangeShapeType="1"/>
            </p:cNvSpPr>
            <p:nvPr/>
          </p:nvSpPr>
          <p:spPr bwMode="auto">
            <a:xfrm>
              <a:off x="10649257" y="5650475"/>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78" name="Line 361">
              <a:extLst>
                <a:ext uri="{FF2B5EF4-FFF2-40B4-BE49-F238E27FC236}">
                  <a16:creationId xmlns:a16="http://schemas.microsoft.com/office/drawing/2014/main" id="{7E126108-B1CA-12A9-0360-650BDECB9195}"/>
                </a:ext>
              </a:extLst>
            </p:cNvPr>
            <p:cNvSpPr>
              <a:spLocks noChangeShapeType="1"/>
            </p:cNvSpPr>
            <p:nvPr/>
          </p:nvSpPr>
          <p:spPr bwMode="auto">
            <a:xfrm flipV="1">
              <a:off x="10686602" y="5624045"/>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79" name="Line 362">
              <a:extLst>
                <a:ext uri="{FF2B5EF4-FFF2-40B4-BE49-F238E27FC236}">
                  <a16:creationId xmlns:a16="http://schemas.microsoft.com/office/drawing/2014/main" id="{6A4F3E7A-ADD8-F916-C963-A57EDB6F165E}"/>
                </a:ext>
              </a:extLst>
            </p:cNvPr>
            <p:cNvSpPr>
              <a:spLocks noChangeShapeType="1"/>
            </p:cNvSpPr>
            <p:nvPr/>
          </p:nvSpPr>
          <p:spPr bwMode="auto">
            <a:xfrm>
              <a:off x="10775296" y="5650475"/>
              <a:ext cx="7080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80" name="Line 363">
              <a:extLst>
                <a:ext uri="{FF2B5EF4-FFF2-40B4-BE49-F238E27FC236}">
                  <a16:creationId xmlns:a16="http://schemas.microsoft.com/office/drawing/2014/main" id="{7C70145D-2005-2ABC-C666-04EF4EB324F5}"/>
                </a:ext>
              </a:extLst>
            </p:cNvPr>
            <p:cNvSpPr>
              <a:spLocks noChangeShapeType="1"/>
            </p:cNvSpPr>
            <p:nvPr/>
          </p:nvSpPr>
          <p:spPr bwMode="auto">
            <a:xfrm flipV="1">
              <a:off x="10812641" y="5624045"/>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81" name="Line 364">
              <a:extLst>
                <a:ext uri="{FF2B5EF4-FFF2-40B4-BE49-F238E27FC236}">
                  <a16:creationId xmlns:a16="http://schemas.microsoft.com/office/drawing/2014/main" id="{32AD3757-09F0-B116-6B9B-36C92D9170C1}"/>
                </a:ext>
              </a:extLst>
            </p:cNvPr>
            <p:cNvSpPr>
              <a:spLocks noChangeShapeType="1"/>
            </p:cNvSpPr>
            <p:nvPr/>
          </p:nvSpPr>
          <p:spPr bwMode="auto">
            <a:xfrm>
              <a:off x="10832091" y="5650475"/>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82" name="Line 365">
              <a:extLst>
                <a:ext uri="{FF2B5EF4-FFF2-40B4-BE49-F238E27FC236}">
                  <a16:creationId xmlns:a16="http://schemas.microsoft.com/office/drawing/2014/main" id="{4E6EC35B-B764-9006-E26B-561F7C52BF07}"/>
                </a:ext>
              </a:extLst>
            </p:cNvPr>
            <p:cNvSpPr>
              <a:spLocks noChangeShapeType="1"/>
            </p:cNvSpPr>
            <p:nvPr/>
          </p:nvSpPr>
          <p:spPr bwMode="auto">
            <a:xfrm flipV="1">
              <a:off x="10869436" y="5624045"/>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83" name="Line 366">
              <a:extLst>
                <a:ext uri="{FF2B5EF4-FFF2-40B4-BE49-F238E27FC236}">
                  <a16:creationId xmlns:a16="http://schemas.microsoft.com/office/drawing/2014/main" id="{3CC623F5-B614-FFCE-764E-9CFCBA3153DE}"/>
                </a:ext>
              </a:extLst>
            </p:cNvPr>
            <p:cNvSpPr>
              <a:spLocks noChangeShapeType="1"/>
            </p:cNvSpPr>
            <p:nvPr/>
          </p:nvSpPr>
          <p:spPr bwMode="auto">
            <a:xfrm>
              <a:off x="11337025" y="5799144"/>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84" name="Line 367">
              <a:extLst>
                <a:ext uri="{FF2B5EF4-FFF2-40B4-BE49-F238E27FC236}">
                  <a16:creationId xmlns:a16="http://schemas.microsoft.com/office/drawing/2014/main" id="{E6D6101B-8C91-6881-4DB5-B7A27FBB3B93}"/>
                </a:ext>
              </a:extLst>
            </p:cNvPr>
            <p:cNvSpPr>
              <a:spLocks noChangeShapeType="1"/>
            </p:cNvSpPr>
            <p:nvPr/>
          </p:nvSpPr>
          <p:spPr bwMode="auto">
            <a:xfrm flipV="1">
              <a:off x="11374370" y="5772714"/>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85" name="Line 368">
              <a:extLst>
                <a:ext uri="{FF2B5EF4-FFF2-40B4-BE49-F238E27FC236}">
                  <a16:creationId xmlns:a16="http://schemas.microsoft.com/office/drawing/2014/main" id="{64EF3D49-97A5-DE9F-3E9F-3DF75BFF45AA}"/>
                </a:ext>
              </a:extLst>
            </p:cNvPr>
            <p:cNvSpPr>
              <a:spLocks noChangeShapeType="1"/>
            </p:cNvSpPr>
            <p:nvPr/>
          </p:nvSpPr>
          <p:spPr bwMode="auto">
            <a:xfrm>
              <a:off x="11603107" y="579914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86" name="Line 369">
              <a:extLst>
                <a:ext uri="{FF2B5EF4-FFF2-40B4-BE49-F238E27FC236}">
                  <a16:creationId xmlns:a16="http://schemas.microsoft.com/office/drawing/2014/main" id="{ABF6AF42-53C0-B274-3658-8D74E4F9D507}"/>
                </a:ext>
              </a:extLst>
            </p:cNvPr>
            <p:cNvSpPr>
              <a:spLocks noChangeShapeType="1"/>
            </p:cNvSpPr>
            <p:nvPr/>
          </p:nvSpPr>
          <p:spPr bwMode="auto">
            <a:xfrm flipV="1">
              <a:off x="11640452" y="5772714"/>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87" name="Line 370">
              <a:extLst>
                <a:ext uri="{FF2B5EF4-FFF2-40B4-BE49-F238E27FC236}">
                  <a16:creationId xmlns:a16="http://schemas.microsoft.com/office/drawing/2014/main" id="{9A520058-7BED-C146-EEC8-0B73FF6A9D90}"/>
                </a:ext>
              </a:extLst>
            </p:cNvPr>
            <p:cNvSpPr>
              <a:spLocks noChangeShapeType="1"/>
            </p:cNvSpPr>
            <p:nvPr/>
          </p:nvSpPr>
          <p:spPr bwMode="auto">
            <a:xfrm>
              <a:off x="11794499" y="5948364"/>
              <a:ext cx="7080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88" name="Line 371">
              <a:extLst>
                <a:ext uri="{FF2B5EF4-FFF2-40B4-BE49-F238E27FC236}">
                  <a16:creationId xmlns:a16="http://schemas.microsoft.com/office/drawing/2014/main" id="{7FDAF412-9BDF-0665-0408-8670C358CADB}"/>
                </a:ext>
              </a:extLst>
            </p:cNvPr>
            <p:cNvSpPr>
              <a:spLocks noChangeShapeType="1"/>
            </p:cNvSpPr>
            <p:nvPr/>
          </p:nvSpPr>
          <p:spPr bwMode="auto">
            <a:xfrm flipV="1">
              <a:off x="11832622" y="5921934"/>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389" name="Rectangle 372">
              <a:extLst>
                <a:ext uri="{FF2B5EF4-FFF2-40B4-BE49-F238E27FC236}">
                  <a16:creationId xmlns:a16="http://schemas.microsoft.com/office/drawing/2014/main" id="{151E28C1-9CA5-DADA-A793-AE9EF3D0C5C9}"/>
                </a:ext>
              </a:extLst>
            </p:cNvPr>
            <p:cNvSpPr>
              <a:spLocks noChangeArrowheads="1"/>
            </p:cNvSpPr>
            <p:nvPr/>
          </p:nvSpPr>
          <p:spPr bwMode="auto">
            <a:xfrm>
              <a:off x="9882909"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7</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90" name="Rectangle 373">
              <a:extLst>
                <a:ext uri="{FF2B5EF4-FFF2-40B4-BE49-F238E27FC236}">
                  <a16:creationId xmlns:a16="http://schemas.microsoft.com/office/drawing/2014/main" id="{A93AF630-BFAC-A00B-DAE7-5C8FFB203E93}"/>
                </a:ext>
              </a:extLst>
            </p:cNvPr>
            <p:cNvSpPr>
              <a:spLocks noChangeArrowheads="1"/>
            </p:cNvSpPr>
            <p:nvPr/>
          </p:nvSpPr>
          <p:spPr bwMode="auto">
            <a:xfrm>
              <a:off x="10200340"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91" name="Rectangle 374">
              <a:extLst>
                <a:ext uri="{FF2B5EF4-FFF2-40B4-BE49-F238E27FC236}">
                  <a16:creationId xmlns:a16="http://schemas.microsoft.com/office/drawing/2014/main" id="{4DA0D51D-278D-FBA5-A4DF-9AC7B035C477}"/>
                </a:ext>
              </a:extLst>
            </p:cNvPr>
            <p:cNvSpPr>
              <a:spLocks noChangeArrowheads="1"/>
            </p:cNvSpPr>
            <p:nvPr/>
          </p:nvSpPr>
          <p:spPr bwMode="auto">
            <a:xfrm>
              <a:off x="10513882"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92" name="Rectangle 375">
              <a:extLst>
                <a:ext uri="{FF2B5EF4-FFF2-40B4-BE49-F238E27FC236}">
                  <a16:creationId xmlns:a16="http://schemas.microsoft.com/office/drawing/2014/main" id="{2B29F3BD-5477-FC3D-8163-88DAC6940370}"/>
                </a:ext>
              </a:extLst>
            </p:cNvPr>
            <p:cNvSpPr>
              <a:spLocks noChangeArrowheads="1"/>
            </p:cNvSpPr>
            <p:nvPr/>
          </p:nvSpPr>
          <p:spPr bwMode="auto">
            <a:xfrm>
              <a:off x="10832091"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93" name="Rectangle 376">
              <a:extLst>
                <a:ext uri="{FF2B5EF4-FFF2-40B4-BE49-F238E27FC236}">
                  <a16:creationId xmlns:a16="http://schemas.microsoft.com/office/drawing/2014/main" id="{A57D72B0-E5A5-B5A3-416F-AC62637E2B86}"/>
                </a:ext>
              </a:extLst>
            </p:cNvPr>
            <p:cNvSpPr>
              <a:spLocks noChangeArrowheads="1"/>
            </p:cNvSpPr>
            <p:nvPr/>
          </p:nvSpPr>
          <p:spPr bwMode="auto">
            <a:xfrm>
              <a:off x="11144854"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94" name="Rectangle 377">
              <a:extLst>
                <a:ext uri="{FF2B5EF4-FFF2-40B4-BE49-F238E27FC236}">
                  <a16:creationId xmlns:a16="http://schemas.microsoft.com/office/drawing/2014/main" id="{AAFD56A1-8E48-97C2-CB34-81EE60BBA16F}"/>
                </a:ext>
              </a:extLst>
            </p:cNvPr>
            <p:cNvSpPr>
              <a:spLocks noChangeArrowheads="1"/>
            </p:cNvSpPr>
            <p:nvPr/>
          </p:nvSpPr>
          <p:spPr bwMode="auto">
            <a:xfrm>
              <a:off x="11458396"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95" name="Rectangle 378">
              <a:extLst>
                <a:ext uri="{FF2B5EF4-FFF2-40B4-BE49-F238E27FC236}">
                  <a16:creationId xmlns:a16="http://schemas.microsoft.com/office/drawing/2014/main" id="{78E4A5F7-BCBB-4155-9A39-59CD52CF8548}"/>
                </a:ext>
              </a:extLst>
            </p:cNvPr>
            <p:cNvSpPr>
              <a:spLocks noChangeArrowheads="1"/>
            </p:cNvSpPr>
            <p:nvPr/>
          </p:nvSpPr>
          <p:spPr bwMode="auto">
            <a:xfrm>
              <a:off x="11776605"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96" name="Rectangle 379">
              <a:extLst>
                <a:ext uri="{FF2B5EF4-FFF2-40B4-BE49-F238E27FC236}">
                  <a16:creationId xmlns:a16="http://schemas.microsoft.com/office/drawing/2014/main" id="{F6856613-BC4E-F2B0-F673-4986B51997CD}"/>
                </a:ext>
              </a:extLst>
            </p:cNvPr>
            <p:cNvSpPr>
              <a:spLocks noChangeArrowheads="1"/>
            </p:cNvSpPr>
            <p:nvPr/>
          </p:nvSpPr>
          <p:spPr bwMode="auto">
            <a:xfrm>
              <a:off x="9850232" y="671924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31</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97" name="Rectangle 380">
              <a:extLst>
                <a:ext uri="{FF2B5EF4-FFF2-40B4-BE49-F238E27FC236}">
                  <a16:creationId xmlns:a16="http://schemas.microsoft.com/office/drawing/2014/main" id="{F5EEFAA0-03C0-BAD7-A332-7C1AC7051D00}"/>
                </a:ext>
              </a:extLst>
            </p:cNvPr>
            <p:cNvSpPr>
              <a:spLocks noChangeArrowheads="1"/>
            </p:cNvSpPr>
            <p:nvPr/>
          </p:nvSpPr>
          <p:spPr bwMode="auto">
            <a:xfrm>
              <a:off x="10167664" y="671924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21</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98" name="Rectangle 381">
              <a:extLst>
                <a:ext uri="{FF2B5EF4-FFF2-40B4-BE49-F238E27FC236}">
                  <a16:creationId xmlns:a16="http://schemas.microsoft.com/office/drawing/2014/main" id="{23778A4C-6043-97FD-4D0A-29D27B868AFB}"/>
                </a:ext>
              </a:extLst>
            </p:cNvPr>
            <p:cNvSpPr>
              <a:spLocks noChangeArrowheads="1"/>
            </p:cNvSpPr>
            <p:nvPr/>
          </p:nvSpPr>
          <p:spPr bwMode="auto">
            <a:xfrm>
              <a:off x="10481205" y="671924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399" name="Rectangle 382">
              <a:extLst>
                <a:ext uri="{FF2B5EF4-FFF2-40B4-BE49-F238E27FC236}">
                  <a16:creationId xmlns:a16="http://schemas.microsoft.com/office/drawing/2014/main" id="{2EF7EDB1-EA44-0DFF-6BDD-98BE1BFDE668}"/>
                </a:ext>
              </a:extLst>
            </p:cNvPr>
            <p:cNvSpPr>
              <a:spLocks noChangeArrowheads="1"/>
            </p:cNvSpPr>
            <p:nvPr/>
          </p:nvSpPr>
          <p:spPr bwMode="auto">
            <a:xfrm>
              <a:off x="10832091"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00" name="Rectangle 383">
              <a:extLst>
                <a:ext uri="{FF2B5EF4-FFF2-40B4-BE49-F238E27FC236}">
                  <a16:creationId xmlns:a16="http://schemas.microsoft.com/office/drawing/2014/main" id="{49E30565-88DB-7E5A-81BE-683B3E69C7AD}"/>
                </a:ext>
              </a:extLst>
            </p:cNvPr>
            <p:cNvSpPr>
              <a:spLocks noChangeArrowheads="1"/>
            </p:cNvSpPr>
            <p:nvPr/>
          </p:nvSpPr>
          <p:spPr bwMode="auto">
            <a:xfrm>
              <a:off x="11144854"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01" name="Rectangle 384">
              <a:extLst>
                <a:ext uri="{FF2B5EF4-FFF2-40B4-BE49-F238E27FC236}">
                  <a16:creationId xmlns:a16="http://schemas.microsoft.com/office/drawing/2014/main" id="{E0352699-C3C7-9B9C-B5E1-9D72E3F99CD5}"/>
                </a:ext>
              </a:extLst>
            </p:cNvPr>
            <p:cNvSpPr>
              <a:spLocks noChangeArrowheads="1"/>
            </p:cNvSpPr>
            <p:nvPr/>
          </p:nvSpPr>
          <p:spPr bwMode="auto">
            <a:xfrm>
              <a:off x="11458396"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02" name="Rectangle 385">
              <a:extLst>
                <a:ext uri="{FF2B5EF4-FFF2-40B4-BE49-F238E27FC236}">
                  <a16:creationId xmlns:a16="http://schemas.microsoft.com/office/drawing/2014/main" id="{9C68EA9E-DDDD-E073-7414-A4D01AB43531}"/>
                </a:ext>
              </a:extLst>
            </p:cNvPr>
            <p:cNvSpPr>
              <a:spLocks noChangeArrowheads="1"/>
            </p:cNvSpPr>
            <p:nvPr/>
          </p:nvSpPr>
          <p:spPr bwMode="auto">
            <a:xfrm>
              <a:off x="11776605"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03" name="Rectangle 386">
              <a:extLst>
                <a:ext uri="{FF2B5EF4-FFF2-40B4-BE49-F238E27FC236}">
                  <a16:creationId xmlns:a16="http://schemas.microsoft.com/office/drawing/2014/main" id="{F74DE269-5D18-1850-6989-87897A354075}"/>
                </a:ext>
              </a:extLst>
            </p:cNvPr>
            <p:cNvSpPr>
              <a:spLocks noChangeArrowheads="1"/>
            </p:cNvSpPr>
            <p:nvPr/>
          </p:nvSpPr>
          <p:spPr bwMode="auto">
            <a:xfrm>
              <a:off x="9364291" y="6626737"/>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404" name="Rectangle 387">
              <a:extLst>
                <a:ext uri="{FF2B5EF4-FFF2-40B4-BE49-F238E27FC236}">
                  <a16:creationId xmlns:a16="http://schemas.microsoft.com/office/drawing/2014/main" id="{05EF911A-8552-08EF-E31F-457F478FF972}"/>
                </a:ext>
              </a:extLst>
            </p:cNvPr>
            <p:cNvSpPr>
              <a:spLocks noChangeArrowheads="1"/>
            </p:cNvSpPr>
            <p:nvPr/>
          </p:nvSpPr>
          <p:spPr bwMode="auto">
            <a:xfrm>
              <a:off x="9364291" y="6719242"/>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405" name="Rectangle 388">
              <a:extLst>
                <a:ext uri="{FF2B5EF4-FFF2-40B4-BE49-F238E27FC236}">
                  <a16:creationId xmlns:a16="http://schemas.microsoft.com/office/drawing/2014/main" id="{A273D7AC-6AD9-EB79-C90A-D27DB003FAE0}"/>
                </a:ext>
              </a:extLst>
            </p:cNvPr>
            <p:cNvSpPr>
              <a:spLocks noChangeArrowheads="1"/>
            </p:cNvSpPr>
            <p:nvPr/>
          </p:nvSpPr>
          <p:spPr bwMode="auto">
            <a:xfrm>
              <a:off x="9864237" y="6480820"/>
              <a:ext cx="750009"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Number at risk</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06" name="Line 389">
              <a:extLst>
                <a:ext uri="{FF2B5EF4-FFF2-40B4-BE49-F238E27FC236}">
                  <a16:creationId xmlns:a16="http://schemas.microsoft.com/office/drawing/2014/main" id="{6A9811A1-A5E8-49F6-5CEF-3849FC51D8B4}"/>
                </a:ext>
              </a:extLst>
            </p:cNvPr>
            <p:cNvSpPr>
              <a:spLocks noChangeShapeType="1"/>
            </p:cNvSpPr>
            <p:nvPr/>
          </p:nvSpPr>
          <p:spPr bwMode="auto">
            <a:xfrm>
              <a:off x="11117447" y="5217131"/>
              <a:ext cx="205397"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07" name="Line 390">
              <a:extLst>
                <a:ext uri="{FF2B5EF4-FFF2-40B4-BE49-F238E27FC236}">
                  <a16:creationId xmlns:a16="http://schemas.microsoft.com/office/drawing/2014/main" id="{C1A328B7-142E-CBC8-794A-B68F77DFEC47}"/>
                </a:ext>
              </a:extLst>
            </p:cNvPr>
            <p:cNvSpPr>
              <a:spLocks noChangeShapeType="1"/>
            </p:cNvSpPr>
            <p:nvPr/>
          </p:nvSpPr>
          <p:spPr bwMode="auto">
            <a:xfrm>
              <a:off x="11117447" y="5312940"/>
              <a:ext cx="205397"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09" name="Rectangle 392">
              <a:extLst>
                <a:ext uri="{FF2B5EF4-FFF2-40B4-BE49-F238E27FC236}">
                  <a16:creationId xmlns:a16="http://schemas.microsoft.com/office/drawing/2014/main" id="{7BEE8CC7-D897-DFC6-7602-6E90CECA45F1}"/>
                </a:ext>
              </a:extLst>
            </p:cNvPr>
            <p:cNvSpPr>
              <a:spLocks noChangeArrowheads="1"/>
            </p:cNvSpPr>
            <p:nvPr/>
          </p:nvSpPr>
          <p:spPr bwMode="auto">
            <a:xfrm>
              <a:off x="11420874" y="5161126"/>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410" name="Rectangle 393">
              <a:extLst>
                <a:ext uri="{FF2B5EF4-FFF2-40B4-BE49-F238E27FC236}">
                  <a16:creationId xmlns:a16="http://schemas.microsoft.com/office/drawing/2014/main" id="{9D7CD09A-827B-DE3D-2CA1-35F52F683FD7}"/>
                </a:ext>
              </a:extLst>
            </p:cNvPr>
            <p:cNvSpPr>
              <a:spLocks noChangeArrowheads="1"/>
            </p:cNvSpPr>
            <p:nvPr/>
          </p:nvSpPr>
          <p:spPr bwMode="auto">
            <a:xfrm>
              <a:off x="11420874" y="5256935"/>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grpSp>
      <p:sp>
        <p:nvSpPr>
          <p:cNvPr id="411" name="Rectangle 1879">
            <a:extLst>
              <a:ext uri="{FF2B5EF4-FFF2-40B4-BE49-F238E27FC236}">
                <a16:creationId xmlns:a16="http://schemas.microsoft.com/office/drawing/2014/main" id="{6DD65839-C40A-BD9F-3151-D6667F69E009}"/>
              </a:ext>
            </a:extLst>
          </p:cNvPr>
          <p:cNvSpPr>
            <a:spLocks noChangeArrowheads="1"/>
          </p:cNvSpPr>
          <p:nvPr/>
        </p:nvSpPr>
        <p:spPr bwMode="auto">
          <a:xfrm>
            <a:off x="11305865" y="4838999"/>
            <a:ext cx="43281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ja-JP" sz="900" i="1" dirty="0">
                <a:solidFill>
                  <a:srgbClr val="000000"/>
                </a:solidFill>
              </a:rPr>
              <a:t>P</a:t>
            </a:r>
            <a:r>
              <a:rPr lang="en-US" altLang="ja-JP" sz="900" dirty="0">
                <a:solidFill>
                  <a:srgbClr val="000000"/>
                </a:solidFill>
              </a:rPr>
              <a:t> = 0.03</a:t>
            </a:r>
            <a:endParaRPr lang="ja-JP" altLang="ja-JP" sz="900" dirty="0"/>
          </a:p>
        </p:txBody>
      </p:sp>
      <p:grpSp>
        <p:nvGrpSpPr>
          <p:cNvPr id="1026" name="グループ化 1025">
            <a:extLst>
              <a:ext uri="{FF2B5EF4-FFF2-40B4-BE49-F238E27FC236}">
                <a16:creationId xmlns:a16="http://schemas.microsoft.com/office/drawing/2014/main" id="{A926F61C-2BEC-4DAA-BB80-4C8B89915443}"/>
              </a:ext>
            </a:extLst>
          </p:cNvPr>
          <p:cNvGrpSpPr/>
          <p:nvPr/>
        </p:nvGrpSpPr>
        <p:grpSpPr>
          <a:xfrm>
            <a:off x="3233634" y="4431802"/>
            <a:ext cx="2596147" cy="1656000"/>
            <a:chOff x="3233634" y="5011906"/>
            <a:chExt cx="2596147" cy="1846094"/>
          </a:xfrm>
        </p:grpSpPr>
        <p:sp>
          <p:nvSpPr>
            <p:cNvPr id="416" name="Line 397">
              <a:extLst>
                <a:ext uri="{FF2B5EF4-FFF2-40B4-BE49-F238E27FC236}">
                  <a16:creationId xmlns:a16="http://schemas.microsoft.com/office/drawing/2014/main" id="{03EB5D53-CB7A-2065-4A86-096F51E3A141}"/>
                </a:ext>
              </a:extLst>
            </p:cNvPr>
            <p:cNvSpPr>
              <a:spLocks noChangeShapeType="1"/>
            </p:cNvSpPr>
            <p:nvPr/>
          </p:nvSpPr>
          <p:spPr bwMode="auto">
            <a:xfrm>
              <a:off x="3861395" y="6139982"/>
              <a:ext cx="1893696"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17" name="Line 398">
              <a:extLst>
                <a:ext uri="{FF2B5EF4-FFF2-40B4-BE49-F238E27FC236}">
                  <a16:creationId xmlns:a16="http://schemas.microsoft.com/office/drawing/2014/main" id="{062F9782-FB65-55D0-A14A-F76A9C0DB9BB}"/>
                </a:ext>
              </a:extLst>
            </p:cNvPr>
            <p:cNvSpPr>
              <a:spLocks noChangeShapeType="1"/>
            </p:cNvSpPr>
            <p:nvPr/>
          </p:nvSpPr>
          <p:spPr bwMode="auto">
            <a:xfrm>
              <a:off x="3861395"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18" name="Line 399">
              <a:extLst>
                <a:ext uri="{FF2B5EF4-FFF2-40B4-BE49-F238E27FC236}">
                  <a16:creationId xmlns:a16="http://schemas.microsoft.com/office/drawing/2014/main" id="{299D5127-17A9-678E-CD8D-C91BE6A8DD3E}"/>
                </a:ext>
              </a:extLst>
            </p:cNvPr>
            <p:cNvSpPr>
              <a:spLocks noChangeShapeType="1"/>
            </p:cNvSpPr>
            <p:nvPr/>
          </p:nvSpPr>
          <p:spPr bwMode="auto">
            <a:xfrm>
              <a:off x="4178827"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19" name="Line 400">
              <a:extLst>
                <a:ext uri="{FF2B5EF4-FFF2-40B4-BE49-F238E27FC236}">
                  <a16:creationId xmlns:a16="http://schemas.microsoft.com/office/drawing/2014/main" id="{4FEBBB7C-C118-548C-7A5F-2A9656CDDCA2}"/>
                </a:ext>
              </a:extLst>
            </p:cNvPr>
            <p:cNvSpPr>
              <a:spLocks noChangeShapeType="1"/>
            </p:cNvSpPr>
            <p:nvPr/>
          </p:nvSpPr>
          <p:spPr bwMode="auto">
            <a:xfrm>
              <a:off x="4492368"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20" name="Line 401">
              <a:extLst>
                <a:ext uri="{FF2B5EF4-FFF2-40B4-BE49-F238E27FC236}">
                  <a16:creationId xmlns:a16="http://schemas.microsoft.com/office/drawing/2014/main" id="{055FC1D4-9C94-65CB-8336-FC37D3B3EA5B}"/>
                </a:ext>
              </a:extLst>
            </p:cNvPr>
            <p:cNvSpPr>
              <a:spLocks noChangeShapeType="1"/>
            </p:cNvSpPr>
            <p:nvPr/>
          </p:nvSpPr>
          <p:spPr bwMode="auto">
            <a:xfrm>
              <a:off x="4810577"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21" name="Line 402">
              <a:extLst>
                <a:ext uri="{FF2B5EF4-FFF2-40B4-BE49-F238E27FC236}">
                  <a16:creationId xmlns:a16="http://schemas.microsoft.com/office/drawing/2014/main" id="{4A47F50D-471F-DFBA-9D0F-322EE166974A}"/>
                </a:ext>
              </a:extLst>
            </p:cNvPr>
            <p:cNvSpPr>
              <a:spLocks noChangeShapeType="1"/>
            </p:cNvSpPr>
            <p:nvPr/>
          </p:nvSpPr>
          <p:spPr bwMode="auto">
            <a:xfrm>
              <a:off x="5123341"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22" name="Line 403">
              <a:extLst>
                <a:ext uri="{FF2B5EF4-FFF2-40B4-BE49-F238E27FC236}">
                  <a16:creationId xmlns:a16="http://schemas.microsoft.com/office/drawing/2014/main" id="{FE23FD10-84DE-FCB0-1878-DBB851148A1B}"/>
                </a:ext>
              </a:extLst>
            </p:cNvPr>
            <p:cNvSpPr>
              <a:spLocks noChangeShapeType="1"/>
            </p:cNvSpPr>
            <p:nvPr/>
          </p:nvSpPr>
          <p:spPr bwMode="auto">
            <a:xfrm>
              <a:off x="5436882"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23" name="Line 404">
              <a:extLst>
                <a:ext uri="{FF2B5EF4-FFF2-40B4-BE49-F238E27FC236}">
                  <a16:creationId xmlns:a16="http://schemas.microsoft.com/office/drawing/2014/main" id="{1CC58833-59CC-E4D5-98E4-9C9E618553C4}"/>
                </a:ext>
              </a:extLst>
            </p:cNvPr>
            <p:cNvSpPr>
              <a:spLocks noChangeShapeType="1"/>
            </p:cNvSpPr>
            <p:nvPr/>
          </p:nvSpPr>
          <p:spPr bwMode="auto">
            <a:xfrm>
              <a:off x="5755091"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24" name="Rectangle 405">
              <a:extLst>
                <a:ext uri="{FF2B5EF4-FFF2-40B4-BE49-F238E27FC236}">
                  <a16:creationId xmlns:a16="http://schemas.microsoft.com/office/drawing/2014/main" id="{A5FCFEB2-B041-958C-C7F0-DB9411ADF200}"/>
                </a:ext>
              </a:extLst>
            </p:cNvPr>
            <p:cNvSpPr>
              <a:spLocks noChangeArrowheads="1"/>
            </p:cNvSpPr>
            <p:nvPr/>
          </p:nvSpPr>
          <p:spPr bwMode="auto">
            <a:xfrm>
              <a:off x="3805378" y="6242949"/>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25" name="Rectangle 406">
              <a:extLst>
                <a:ext uri="{FF2B5EF4-FFF2-40B4-BE49-F238E27FC236}">
                  <a16:creationId xmlns:a16="http://schemas.microsoft.com/office/drawing/2014/main" id="{5CE99F7F-3B6F-0CD6-F90F-CB5CAD99B7DE}"/>
                </a:ext>
              </a:extLst>
            </p:cNvPr>
            <p:cNvSpPr>
              <a:spLocks noChangeArrowheads="1"/>
            </p:cNvSpPr>
            <p:nvPr/>
          </p:nvSpPr>
          <p:spPr bwMode="auto">
            <a:xfrm>
              <a:off x="4090133"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26" name="Rectangle 407">
              <a:extLst>
                <a:ext uri="{FF2B5EF4-FFF2-40B4-BE49-F238E27FC236}">
                  <a16:creationId xmlns:a16="http://schemas.microsoft.com/office/drawing/2014/main" id="{B6D9F53E-97AF-3C67-88A1-AD81A9054680}"/>
                </a:ext>
              </a:extLst>
            </p:cNvPr>
            <p:cNvSpPr>
              <a:spLocks noChangeArrowheads="1"/>
            </p:cNvSpPr>
            <p:nvPr/>
          </p:nvSpPr>
          <p:spPr bwMode="auto">
            <a:xfrm>
              <a:off x="4403674"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27" name="Rectangle 408">
              <a:extLst>
                <a:ext uri="{FF2B5EF4-FFF2-40B4-BE49-F238E27FC236}">
                  <a16:creationId xmlns:a16="http://schemas.microsoft.com/office/drawing/2014/main" id="{247C6F4B-AC93-4320-9184-AAD0CF6263CA}"/>
                </a:ext>
              </a:extLst>
            </p:cNvPr>
            <p:cNvSpPr>
              <a:spLocks noChangeArrowheads="1"/>
            </p:cNvSpPr>
            <p:nvPr/>
          </p:nvSpPr>
          <p:spPr bwMode="auto">
            <a:xfrm>
              <a:off x="4721883"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28" name="Rectangle 409">
              <a:extLst>
                <a:ext uri="{FF2B5EF4-FFF2-40B4-BE49-F238E27FC236}">
                  <a16:creationId xmlns:a16="http://schemas.microsoft.com/office/drawing/2014/main" id="{366B4348-6CD0-610C-FCF1-E01873170393}"/>
                </a:ext>
              </a:extLst>
            </p:cNvPr>
            <p:cNvSpPr>
              <a:spLocks noChangeArrowheads="1"/>
            </p:cNvSpPr>
            <p:nvPr/>
          </p:nvSpPr>
          <p:spPr bwMode="auto">
            <a:xfrm>
              <a:off x="5034647"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29" name="Rectangle 410">
              <a:extLst>
                <a:ext uri="{FF2B5EF4-FFF2-40B4-BE49-F238E27FC236}">
                  <a16:creationId xmlns:a16="http://schemas.microsoft.com/office/drawing/2014/main" id="{6C79D8DC-E9C9-2662-5964-FE0A9064BD32}"/>
                </a:ext>
              </a:extLst>
            </p:cNvPr>
            <p:cNvSpPr>
              <a:spLocks noChangeArrowheads="1"/>
            </p:cNvSpPr>
            <p:nvPr/>
          </p:nvSpPr>
          <p:spPr bwMode="auto">
            <a:xfrm>
              <a:off x="5348188"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30" name="Rectangle 411">
              <a:extLst>
                <a:ext uri="{FF2B5EF4-FFF2-40B4-BE49-F238E27FC236}">
                  <a16:creationId xmlns:a16="http://schemas.microsoft.com/office/drawing/2014/main" id="{43D375B0-24D7-37B1-DD46-5A319FFB0380}"/>
                </a:ext>
              </a:extLst>
            </p:cNvPr>
            <p:cNvSpPr>
              <a:spLocks noChangeArrowheads="1"/>
            </p:cNvSpPr>
            <p:nvPr/>
          </p:nvSpPr>
          <p:spPr bwMode="auto">
            <a:xfrm>
              <a:off x="5666397"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31" name="Line 412">
              <a:extLst>
                <a:ext uri="{FF2B5EF4-FFF2-40B4-BE49-F238E27FC236}">
                  <a16:creationId xmlns:a16="http://schemas.microsoft.com/office/drawing/2014/main" id="{8002577C-5AB3-9B5A-CD9A-DDEDBCD4841D}"/>
                </a:ext>
              </a:extLst>
            </p:cNvPr>
            <p:cNvSpPr>
              <a:spLocks noChangeShapeType="1"/>
            </p:cNvSpPr>
            <p:nvPr/>
          </p:nvSpPr>
          <p:spPr bwMode="auto">
            <a:xfrm flipV="1">
              <a:off x="3786706" y="5067911"/>
              <a:ext cx="0" cy="1029122"/>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32" name="Line 413">
              <a:extLst>
                <a:ext uri="{FF2B5EF4-FFF2-40B4-BE49-F238E27FC236}">
                  <a16:creationId xmlns:a16="http://schemas.microsoft.com/office/drawing/2014/main" id="{7036F96B-92DC-BF72-3687-44368BB13F87}"/>
                </a:ext>
              </a:extLst>
            </p:cNvPr>
            <p:cNvSpPr>
              <a:spLocks noChangeShapeType="1"/>
            </p:cNvSpPr>
            <p:nvPr/>
          </p:nvSpPr>
          <p:spPr bwMode="auto">
            <a:xfrm flipH="1">
              <a:off x="3720574" y="6097033"/>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33" name="Line 414">
              <a:extLst>
                <a:ext uri="{FF2B5EF4-FFF2-40B4-BE49-F238E27FC236}">
                  <a16:creationId xmlns:a16="http://schemas.microsoft.com/office/drawing/2014/main" id="{D30C813B-AC85-2FBB-A9CE-8B60EE032333}"/>
                </a:ext>
              </a:extLst>
            </p:cNvPr>
            <p:cNvSpPr>
              <a:spLocks noChangeShapeType="1"/>
            </p:cNvSpPr>
            <p:nvPr/>
          </p:nvSpPr>
          <p:spPr bwMode="auto">
            <a:xfrm flipH="1">
              <a:off x="3720574" y="5891649"/>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34" name="Line 415">
              <a:extLst>
                <a:ext uri="{FF2B5EF4-FFF2-40B4-BE49-F238E27FC236}">
                  <a16:creationId xmlns:a16="http://schemas.microsoft.com/office/drawing/2014/main" id="{7B8F8477-42A8-2992-919F-9C39B403F49B}"/>
                </a:ext>
              </a:extLst>
            </p:cNvPr>
            <p:cNvSpPr>
              <a:spLocks noChangeShapeType="1"/>
            </p:cNvSpPr>
            <p:nvPr/>
          </p:nvSpPr>
          <p:spPr bwMode="auto">
            <a:xfrm flipH="1">
              <a:off x="3720574" y="5686816"/>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35" name="Line 416">
              <a:extLst>
                <a:ext uri="{FF2B5EF4-FFF2-40B4-BE49-F238E27FC236}">
                  <a16:creationId xmlns:a16="http://schemas.microsoft.com/office/drawing/2014/main" id="{04EE2A49-5C17-9744-0196-9F45480893BE}"/>
                </a:ext>
              </a:extLst>
            </p:cNvPr>
            <p:cNvSpPr>
              <a:spLocks noChangeShapeType="1"/>
            </p:cNvSpPr>
            <p:nvPr/>
          </p:nvSpPr>
          <p:spPr bwMode="auto">
            <a:xfrm flipH="1">
              <a:off x="3720574" y="5478128"/>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36" name="Line 417">
              <a:extLst>
                <a:ext uri="{FF2B5EF4-FFF2-40B4-BE49-F238E27FC236}">
                  <a16:creationId xmlns:a16="http://schemas.microsoft.com/office/drawing/2014/main" id="{2C9B92A8-5D46-3D72-0CE5-2F54FA2B8DB2}"/>
                </a:ext>
              </a:extLst>
            </p:cNvPr>
            <p:cNvSpPr>
              <a:spLocks noChangeShapeType="1"/>
            </p:cNvSpPr>
            <p:nvPr/>
          </p:nvSpPr>
          <p:spPr bwMode="auto">
            <a:xfrm flipH="1">
              <a:off x="3720574" y="5273295"/>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37" name="Line 418">
              <a:extLst>
                <a:ext uri="{FF2B5EF4-FFF2-40B4-BE49-F238E27FC236}">
                  <a16:creationId xmlns:a16="http://schemas.microsoft.com/office/drawing/2014/main" id="{A4436434-B685-30FF-05E1-0E8EF61F5E02}"/>
                </a:ext>
              </a:extLst>
            </p:cNvPr>
            <p:cNvSpPr>
              <a:spLocks noChangeShapeType="1"/>
            </p:cNvSpPr>
            <p:nvPr/>
          </p:nvSpPr>
          <p:spPr bwMode="auto">
            <a:xfrm flipH="1">
              <a:off x="3720574" y="5067911"/>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38" name="Rectangle 419">
              <a:extLst>
                <a:ext uri="{FF2B5EF4-FFF2-40B4-BE49-F238E27FC236}">
                  <a16:creationId xmlns:a16="http://schemas.microsoft.com/office/drawing/2014/main" id="{A8511666-F5E5-B6A6-8ADD-930A3A8EFF9E}"/>
                </a:ext>
              </a:extLst>
            </p:cNvPr>
            <p:cNvSpPr>
              <a:spLocks noChangeArrowheads="1"/>
            </p:cNvSpPr>
            <p:nvPr/>
          </p:nvSpPr>
          <p:spPr bwMode="auto">
            <a:xfrm>
              <a:off x="3445156" y="6041028"/>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39" name="Rectangle 420">
              <a:extLst>
                <a:ext uri="{FF2B5EF4-FFF2-40B4-BE49-F238E27FC236}">
                  <a16:creationId xmlns:a16="http://schemas.microsoft.com/office/drawing/2014/main" id="{C6770F97-BEF1-CBC7-52F7-2804F5C256A0}"/>
                </a:ext>
              </a:extLst>
            </p:cNvPr>
            <p:cNvSpPr>
              <a:spLocks noChangeArrowheads="1"/>
            </p:cNvSpPr>
            <p:nvPr/>
          </p:nvSpPr>
          <p:spPr bwMode="auto">
            <a:xfrm>
              <a:off x="3445156" y="5836195"/>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40" name="Rectangle 421">
              <a:extLst>
                <a:ext uri="{FF2B5EF4-FFF2-40B4-BE49-F238E27FC236}">
                  <a16:creationId xmlns:a16="http://schemas.microsoft.com/office/drawing/2014/main" id="{751DD45C-14DE-735E-E1D2-169B42B59747}"/>
                </a:ext>
              </a:extLst>
            </p:cNvPr>
            <p:cNvSpPr>
              <a:spLocks noChangeArrowheads="1"/>
            </p:cNvSpPr>
            <p:nvPr/>
          </p:nvSpPr>
          <p:spPr bwMode="auto">
            <a:xfrm>
              <a:off x="3445156" y="5630811"/>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41" name="Rectangle 422">
              <a:extLst>
                <a:ext uri="{FF2B5EF4-FFF2-40B4-BE49-F238E27FC236}">
                  <a16:creationId xmlns:a16="http://schemas.microsoft.com/office/drawing/2014/main" id="{BCEAB71F-5E85-C36D-2655-D6A3A066C955}"/>
                </a:ext>
              </a:extLst>
            </p:cNvPr>
            <p:cNvSpPr>
              <a:spLocks noChangeArrowheads="1"/>
            </p:cNvSpPr>
            <p:nvPr/>
          </p:nvSpPr>
          <p:spPr bwMode="auto">
            <a:xfrm>
              <a:off x="3445156" y="5422123"/>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42" name="Rectangle 423">
              <a:extLst>
                <a:ext uri="{FF2B5EF4-FFF2-40B4-BE49-F238E27FC236}">
                  <a16:creationId xmlns:a16="http://schemas.microsoft.com/office/drawing/2014/main" id="{736538FC-BB62-6851-8F14-99080B829453}"/>
                </a:ext>
              </a:extLst>
            </p:cNvPr>
            <p:cNvSpPr>
              <a:spLocks noChangeArrowheads="1"/>
            </p:cNvSpPr>
            <p:nvPr/>
          </p:nvSpPr>
          <p:spPr bwMode="auto">
            <a:xfrm>
              <a:off x="3445156" y="5217290"/>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43" name="Rectangle 424">
              <a:extLst>
                <a:ext uri="{FF2B5EF4-FFF2-40B4-BE49-F238E27FC236}">
                  <a16:creationId xmlns:a16="http://schemas.microsoft.com/office/drawing/2014/main" id="{BD10CC45-F1B4-BB5E-777E-B9A5CF411524}"/>
                </a:ext>
              </a:extLst>
            </p:cNvPr>
            <p:cNvSpPr>
              <a:spLocks noChangeArrowheads="1"/>
            </p:cNvSpPr>
            <p:nvPr/>
          </p:nvSpPr>
          <p:spPr bwMode="auto">
            <a:xfrm>
              <a:off x="3445156" y="5011906"/>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44" name="Freeform 425">
              <a:extLst>
                <a:ext uri="{FF2B5EF4-FFF2-40B4-BE49-F238E27FC236}">
                  <a16:creationId xmlns:a16="http://schemas.microsoft.com/office/drawing/2014/main" id="{8087E96F-003C-D9AE-07F3-4C2A89892EA3}"/>
                </a:ext>
              </a:extLst>
            </p:cNvPr>
            <p:cNvSpPr>
              <a:spLocks/>
            </p:cNvSpPr>
            <p:nvPr/>
          </p:nvSpPr>
          <p:spPr bwMode="auto">
            <a:xfrm>
              <a:off x="3786706" y="5028266"/>
              <a:ext cx="2043075" cy="1111716"/>
            </a:xfrm>
            <a:custGeom>
              <a:avLst/>
              <a:gdLst>
                <a:gd name="T0" fmla="*/ 0 w 437"/>
                <a:gd name="T1" fmla="*/ 0 h 336"/>
                <a:gd name="T2" fmla="*/ 0 w 437"/>
                <a:gd name="T3" fmla="*/ 336 h 336"/>
                <a:gd name="T4" fmla="*/ 437 w 437"/>
                <a:gd name="T5" fmla="*/ 336 h 336"/>
              </a:gdLst>
              <a:ahLst/>
              <a:cxnLst>
                <a:cxn ang="0">
                  <a:pos x="T0" y="T1"/>
                </a:cxn>
                <a:cxn ang="0">
                  <a:pos x="T2" y="T3"/>
                </a:cxn>
                <a:cxn ang="0">
                  <a:pos x="T4" y="T5"/>
                </a:cxn>
              </a:cxnLst>
              <a:rect l="0" t="0" r="r" b="b"/>
              <a:pathLst>
                <a:path w="437" h="336">
                  <a:moveTo>
                    <a:pt x="0" y="0"/>
                  </a:moveTo>
                  <a:lnTo>
                    <a:pt x="0" y="336"/>
                  </a:lnTo>
                  <a:lnTo>
                    <a:pt x="437" y="336"/>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45" name="Rectangle 426">
              <a:extLst>
                <a:ext uri="{FF2B5EF4-FFF2-40B4-BE49-F238E27FC236}">
                  <a16:creationId xmlns:a16="http://schemas.microsoft.com/office/drawing/2014/main" id="{B94881BC-F9D4-2F8B-94DE-C3A3245EF6ED}"/>
                </a:ext>
              </a:extLst>
            </p:cNvPr>
            <p:cNvSpPr>
              <a:spLocks noChangeArrowheads="1"/>
            </p:cNvSpPr>
            <p:nvPr/>
          </p:nvSpPr>
          <p:spPr bwMode="auto">
            <a:xfrm>
              <a:off x="4135258" y="6388315"/>
              <a:ext cx="133974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Follow-up period (months)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46" name="Rectangle 427">
              <a:extLst>
                <a:ext uri="{FF2B5EF4-FFF2-40B4-BE49-F238E27FC236}">
                  <a16:creationId xmlns:a16="http://schemas.microsoft.com/office/drawing/2014/main" id="{17E74EBE-0D9E-00FC-AB93-647B5FF0C199}"/>
                </a:ext>
              </a:extLst>
            </p:cNvPr>
            <p:cNvSpPr>
              <a:spLocks noChangeArrowheads="1"/>
            </p:cNvSpPr>
            <p:nvPr/>
          </p:nvSpPr>
          <p:spPr bwMode="auto">
            <a:xfrm rot="16200000">
              <a:off x="3219458" y="5514605"/>
              <a:ext cx="166840" cy="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OS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47" name="Freeform 428">
              <a:extLst>
                <a:ext uri="{FF2B5EF4-FFF2-40B4-BE49-F238E27FC236}">
                  <a16:creationId xmlns:a16="http://schemas.microsoft.com/office/drawing/2014/main" id="{45388292-F162-1E08-AC25-B064C347962E}"/>
                </a:ext>
              </a:extLst>
            </p:cNvPr>
            <p:cNvSpPr>
              <a:spLocks/>
            </p:cNvSpPr>
            <p:nvPr/>
          </p:nvSpPr>
          <p:spPr bwMode="auto">
            <a:xfrm>
              <a:off x="3861395" y="5067911"/>
              <a:ext cx="172720" cy="1029122"/>
            </a:xfrm>
            <a:custGeom>
              <a:avLst/>
              <a:gdLst>
                <a:gd name="T0" fmla="*/ 0 w 37"/>
                <a:gd name="T1" fmla="*/ 0 h 311"/>
                <a:gd name="T2" fmla="*/ 3 w 37"/>
                <a:gd name="T3" fmla="*/ 0 h 311"/>
                <a:gd name="T4" fmla="*/ 3 w 37"/>
                <a:gd name="T5" fmla="*/ 78 h 311"/>
                <a:gd name="T6" fmla="*/ 5 w 37"/>
                <a:gd name="T7" fmla="*/ 78 h 311"/>
                <a:gd name="T8" fmla="*/ 5 w 37"/>
                <a:gd name="T9" fmla="*/ 156 h 311"/>
                <a:gd name="T10" fmla="*/ 22 w 37"/>
                <a:gd name="T11" fmla="*/ 156 h 311"/>
                <a:gd name="T12" fmla="*/ 22 w 37"/>
                <a:gd name="T13" fmla="*/ 233 h 311"/>
                <a:gd name="T14" fmla="*/ 37 w 37"/>
                <a:gd name="T15" fmla="*/ 233 h 311"/>
                <a:gd name="T16" fmla="*/ 37 w 37"/>
                <a:gd name="T17"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11">
                  <a:moveTo>
                    <a:pt x="0" y="0"/>
                  </a:moveTo>
                  <a:lnTo>
                    <a:pt x="3" y="0"/>
                  </a:lnTo>
                  <a:lnTo>
                    <a:pt x="3" y="78"/>
                  </a:lnTo>
                  <a:lnTo>
                    <a:pt x="5" y="78"/>
                  </a:lnTo>
                  <a:lnTo>
                    <a:pt x="5" y="156"/>
                  </a:lnTo>
                  <a:lnTo>
                    <a:pt x="22" y="156"/>
                  </a:lnTo>
                  <a:lnTo>
                    <a:pt x="22" y="233"/>
                  </a:lnTo>
                  <a:lnTo>
                    <a:pt x="37" y="233"/>
                  </a:lnTo>
                  <a:lnTo>
                    <a:pt x="37" y="311"/>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48" name="Freeform 429">
              <a:extLst>
                <a:ext uri="{FF2B5EF4-FFF2-40B4-BE49-F238E27FC236}">
                  <a16:creationId xmlns:a16="http://schemas.microsoft.com/office/drawing/2014/main" id="{F83B4E92-AED1-79E4-BDB6-DBC48E34BD66}"/>
                </a:ext>
              </a:extLst>
            </p:cNvPr>
            <p:cNvSpPr>
              <a:spLocks/>
            </p:cNvSpPr>
            <p:nvPr/>
          </p:nvSpPr>
          <p:spPr bwMode="auto">
            <a:xfrm>
              <a:off x="3861395" y="5067911"/>
              <a:ext cx="1869577" cy="906883"/>
            </a:xfrm>
            <a:custGeom>
              <a:avLst/>
              <a:gdLst>
                <a:gd name="T0" fmla="*/ 0 w 400"/>
                <a:gd name="T1" fmla="*/ 0 h 274"/>
                <a:gd name="T2" fmla="*/ 1 w 400"/>
                <a:gd name="T3" fmla="*/ 0 h 274"/>
                <a:gd name="T4" fmla="*/ 1 w 400"/>
                <a:gd name="T5" fmla="*/ 21 h 274"/>
                <a:gd name="T6" fmla="*/ 5 w 400"/>
                <a:gd name="T7" fmla="*/ 21 h 274"/>
                <a:gd name="T8" fmla="*/ 5 w 400"/>
                <a:gd name="T9" fmla="*/ 43 h 274"/>
                <a:gd name="T10" fmla="*/ 11 w 400"/>
                <a:gd name="T11" fmla="*/ 43 h 274"/>
                <a:gd name="T12" fmla="*/ 11 w 400"/>
                <a:gd name="T13" fmla="*/ 65 h 274"/>
                <a:gd name="T14" fmla="*/ 13 w 400"/>
                <a:gd name="T15" fmla="*/ 65 h 274"/>
                <a:gd name="T16" fmla="*/ 13 w 400"/>
                <a:gd name="T17" fmla="*/ 88 h 274"/>
                <a:gd name="T18" fmla="*/ 21 w 400"/>
                <a:gd name="T19" fmla="*/ 88 h 274"/>
                <a:gd name="T20" fmla="*/ 21 w 400"/>
                <a:gd name="T21" fmla="*/ 113 h 274"/>
                <a:gd name="T22" fmla="*/ 22 w 400"/>
                <a:gd name="T23" fmla="*/ 113 h 274"/>
                <a:gd name="T24" fmla="*/ 22 w 400"/>
                <a:gd name="T25" fmla="*/ 137 h 274"/>
                <a:gd name="T26" fmla="*/ 23 w 400"/>
                <a:gd name="T27" fmla="*/ 137 h 274"/>
                <a:gd name="T28" fmla="*/ 23 w 400"/>
                <a:gd name="T29" fmla="*/ 162 h 274"/>
                <a:gd name="T30" fmla="*/ 31 w 400"/>
                <a:gd name="T31" fmla="*/ 162 h 274"/>
                <a:gd name="T32" fmla="*/ 31 w 400"/>
                <a:gd name="T33" fmla="*/ 187 h 274"/>
                <a:gd name="T34" fmla="*/ 38 w 400"/>
                <a:gd name="T35" fmla="*/ 187 h 274"/>
                <a:gd name="T36" fmla="*/ 38 w 400"/>
                <a:gd name="T37" fmla="*/ 212 h 274"/>
                <a:gd name="T38" fmla="*/ 55 w 400"/>
                <a:gd name="T39" fmla="*/ 212 h 274"/>
                <a:gd name="T40" fmla="*/ 55 w 400"/>
                <a:gd name="T41" fmla="*/ 237 h 274"/>
                <a:gd name="T42" fmla="*/ 87 w 400"/>
                <a:gd name="T43" fmla="*/ 237 h 274"/>
                <a:gd name="T44" fmla="*/ 87 w 400"/>
                <a:gd name="T45" fmla="*/ 274 h 274"/>
                <a:gd name="T46" fmla="*/ 400 w 400"/>
                <a:gd name="T4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0" h="274">
                  <a:moveTo>
                    <a:pt x="0" y="0"/>
                  </a:moveTo>
                  <a:lnTo>
                    <a:pt x="1" y="0"/>
                  </a:lnTo>
                  <a:lnTo>
                    <a:pt x="1" y="21"/>
                  </a:lnTo>
                  <a:lnTo>
                    <a:pt x="5" y="21"/>
                  </a:lnTo>
                  <a:lnTo>
                    <a:pt x="5" y="43"/>
                  </a:lnTo>
                  <a:lnTo>
                    <a:pt x="11" y="43"/>
                  </a:lnTo>
                  <a:lnTo>
                    <a:pt x="11" y="65"/>
                  </a:lnTo>
                  <a:lnTo>
                    <a:pt x="13" y="65"/>
                  </a:lnTo>
                  <a:lnTo>
                    <a:pt x="13" y="88"/>
                  </a:lnTo>
                  <a:lnTo>
                    <a:pt x="21" y="88"/>
                  </a:lnTo>
                  <a:lnTo>
                    <a:pt x="21" y="113"/>
                  </a:lnTo>
                  <a:lnTo>
                    <a:pt x="22" y="113"/>
                  </a:lnTo>
                  <a:lnTo>
                    <a:pt x="22" y="137"/>
                  </a:lnTo>
                  <a:lnTo>
                    <a:pt x="23" y="137"/>
                  </a:lnTo>
                  <a:lnTo>
                    <a:pt x="23" y="162"/>
                  </a:lnTo>
                  <a:lnTo>
                    <a:pt x="31" y="162"/>
                  </a:lnTo>
                  <a:lnTo>
                    <a:pt x="31" y="187"/>
                  </a:lnTo>
                  <a:lnTo>
                    <a:pt x="38" y="187"/>
                  </a:lnTo>
                  <a:lnTo>
                    <a:pt x="38" y="212"/>
                  </a:lnTo>
                  <a:lnTo>
                    <a:pt x="55" y="212"/>
                  </a:lnTo>
                  <a:lnTo>
                    <a:pt x="55" y="237"/>
                  </a:lnTo>
                  <a:lnTo>
                    <a:pt x="87" y="237"/>
                  </a:lnTo>
                  <a:lnTo>
                    <a:pt x="87" y="274"/>
                  </a:lnTo>
                  <a:lnTo>
                    <a:pt x="400" y="274"/>
                  </a:lnTo>
                </a:path>
              </a:pathLst>
            </a:custGeom>
            <a:noFill/>
            <a:ln w="19050"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49" name="Line 430">
              <a:extLst>
                <a:ext uri="{FF2B5EF4-FFF2-40B4-BE49-F238E27FC236}">
                  <a16:creationId xmlns:a16="http://schemas.microsoft.com/office/drawing/2014/main" id="{50FF4A61-7AD0-1344-0F99-EC78B00BFDC0}"/>
                </a:ext>
              </a:extLst>
            </p:cNvPr>
            <p:cNvSpPr>
              <a:spLocks noChangeShapeType="1"/>
            </p:cNvSpPr>
            <p:nvPr/>
          </p:nvSpPr>
          <p:spPr bwMode="auto">
            <a:xfrm>
              <a:off x="3842723" y="5137290"/>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50" name="Line 431">
              <a:extLst>
                <a:ext uri="{FF2B5EF4-FFF2-40B4-BE49-F238E27FC236}">
                  <a16:creationId xmlns:a16="http://schemas.microsoft.com/office/drawing/2014/main" id="{9C70E52E-52B9-E395-FA84-BD43527D61B9}"/>
                </a:ext>
              </a:extLst>
            </p:cNvPr>
            <p:cNvSpPr>
              <a:spLocks noChangeShapeType="1"/>
            </p:cNvSpPr>
            <p:nvPr/>
          </p:nvSpPr>
          <p:spPr bwMode="auto">
            <a:xfrm flipV="1">
              <a:off x="3875400" y="5110860"/>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51" name="Line 432">
              <a:extLst>
                <a:ext uri="{FF2B5EF4-FFF2-40B4-BE49-F238E27FC236}">
                  <a16:creationId xmlns:a16="http://schemas.microsoft.com/office/drawing/2014/main" id="{3AFA5051-E8E8-2DE8-EAFF-9CE7893159B7}"/>
                </a:ext>
              </a:extLst>
            </p:cNvPr>
            <p:cNvSpPr>
              <a:spLocks noChangeShapeType="1"/>
            </p:cNvSpPr>
            <p:nvPr/>
          </p:nvSpPr>
          <p:spPr bwMode="auto">
            <a:xfrm>
              <a:off x="3917413" y="5359193"/>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52" name="Line 433">
              <a:extLst>
                <a:ext uri="{FF2B5EF4-FFF2-40B4-BE49-F238E27FC236}">
                  <a16:creationId xmlns:a16="http://schemas.microsoft.com/office/drawing/2014/main" id="{8E5D2B83-81F6-152C-0EF0-CB3E033A2B8B}"/>
                </a:ext>
              </a:extLst>
            </p:cNvPr>
            <p:cNvSpPr>
              <a:spLocks noChangeShapeType="1"/>
            </p:cNvSpPr>
            <p:nvPr/>
          </p:nvSpPr>
          <p:spPr bwMode="auto">
            <a:xfrm flipV="1">
              <a:off x="3950089" y="5332763"/>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53" name="Line 434">
              <a:extLst>
                <a:ext uri="{FF2B5EF4-FFF2-40B4-BE49-F238E27FC236}">
                  <a16:creationId xmlns:a16="http://schemas.microsoft.com/office/drawing/2014/main" id="{11F70CB3-67F2-A1DE-4708-F7E7C46A17A5}"/>
                </a:ext>
              </a:extLst>
            </p:cNvPr>
            <p:cNvSpPr>
              <a:spLocks noChangeShapeType="1"/>
            </p:cNvSpPr>
            <p:nvPr/>
          </p:nvSpPr>
          <p:spPr bwMode="auto">
            <a:xfrm>
              <a:off x="4104137" y="5852004"/>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54" name="Line 435">
              <a:extLst>
                <a:ext uri="{FF2B5EF4-FFF2-40B4-BE49-F238E27FC236}">
                  <a16:creationId xmlns:a16="http://schemas.microsoft.com/office/drawing/2014/main" id="{79404563-9B92-7B66-F136-7A610C0A5A38}"/>
                </a:ext>
              </a:extLst>
            </p:cNvPr>
            <p:cNvSpPr>
              <a:spLocks noChangeShapeType="1"/>
            </p:cNvSpPr>
            <p:nvPr/>
          </p:nvSpPr>
          <p:spPr bwMode="auto">
            <a:xfrm flipV="1">
              <a:off x="4141482" y="5825574"/>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55" name="Line 436">
              <a:extLst>
                <a:ext uri="{FF2B5EF4-FFF2-40B4-BE49-F238E27FC236}">
                  <a16:creationId xmlns:a16="http://schemas.microsoft.com/office/drawing/2014/main" id="{1DFDA500-B3A8-2A58-6D9D-19269A36D59A}"/>
                </a:ext>
              </a:extLst>
            </p:cNvPr>
            <p:cNvSpPr>
              <a:spLocks noChangeShapeType="1"/>
            </p:cNvSpPr>
            <p:nvPr/>
          </p:nvSpPr>
          <p:spPr bwMode="auto">
            <a:xfrm>
              <a:off x="5693628" y="5974794"/>
              <a:ext cx="75468"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56" name="Line 437">
              <a:extLst>
                <a:ext uri="{FF2B5EF4-FFF2-40B4-BE49-F238E27FC236}">
                  <a16:creationId xmlns:a16="http://schemas.microsoft.com/office/drawing/2014/main" id="{9C8C2F39-6658-EB58-3BC0-F7DAF6FE66E7}"/>
                </a:ext>
              </a:extLst>
            </p:cNvPr>
            <p:cNvSpPr>
              <a:spLocks noChangeShapeType="1"/>
            </p:cNvSpPr>
            <p:nvPr/>
          </p:nvSpPr>
          <p:spPr bwMode="auto">
            <a:xfrm flipV="1">
              <a:off x="5730973" y="5948364"/>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57" name="Rectangle 438">
              <a:extLst>
                <a:ext uri="{FF2B5EF4-FFF2-40B4-BE49-F238E27FC236}">
                  <a16:creationId xmlns:a16="http://schemas.microsoft.com/office/drawing/2014/main" id="{F1EEE752-E48A-0159-1B8F-6D613A9712C7}"/>
                </a:ext>
              </a:extLst>
            </p:cNvPr>
            <p:cNvSpPr>
              <a:spLocks noChangeArrowheads="1"/>
            </p:cNvSpPr>
            <p:nvPr/>
          </p:nvSpPr>
          <p:spPr bwMode="auto">
            <a:xfrm>
              <a:off x="3805378"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58" name="Rectangle 439">
              <a:extLst>
                <a:ext uri="{FF2B5EF4-FFF2-40B4-BE49-F238E27FC236}">
                  <a16:creationId xmlns:a16="http://schemas.microsoft.com/office/drawing/2014/main" id="{0652ADE7-A630-BAD3-8881-8FBABB80AFF3}"/>
                </a:ext>
              </a:extLst>
            </p:cNvPr>
            <p:cNvSpPr>
              <a:spLocks noChangeArrowheads="1"/>
            </p:cNvSpPr>
            <p:nvPr/>
          </p:nvSpPr>
          <p:spPr bwMode="auto">
            <a:xfrm>
              <a:off x="4122809"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59" name="Rectangle 440">
              <a:extLst>
                <a:ext uri="{FF2B5EF4-FFF2-40B4-BE49-F238E27FC236}">
                  <a16:creationId xmlns:a16="http://schemas.microsoft.com/office/drawing/2014/main" id="{C39702EF-AD54-C9DE-A7B1-30980B0089DF}"/>
                </a:ext>
              </a:extLst>
            </p:cNvPr>
            <p:cNvSpPr>
              <a:spLocks noChangeArrowheads="1"/>
            </p:cNvSpPr>
            <p:nvPr/>
          </p:nvSpPr>
          <p:spPr bwMode="auto">
            <a:xfrm>
              <a:off x="4436351"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60" name="Rectangle 441">
              <a:extLst>
                <a:ext uri="{FF2B5EF4-FFF2-40B4-BE49-F238E27FC236}">
                  <a16:creationId xmlns:a16="http://schemas.microsoft.com/office/drawing/2014/main" id="{B36634B4-765A-1116-F2A4-EF22B13A5A63}"/>
                </a:ext>
              </a:extLst>
            </p:cNvPr>
            <p:cNvSpPr>
              <a:spLocks noChangeArrowheads="1"/>
            </p:cNvSpPr>
            <p:nvPr/>
          </p:nvSpPr>
          <p:spPr bwMode="auto">
            <a:xfrm>
              <a:off x="4754560"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61" name="Rectangle 442">
              <a:extLst>
                <a:ext uri="{FF2B5EF4-FFF2-40B4-BE49-F238E27FC236}">
                  <a16:creationId xmlns:a16="http://schemas.microsoft.com/office/drawing/2014/main" id="{4814B4A0-570B-1060-2EB8-55F0B094FFFE}"/>
                </a:ext>
              </a:extLst>
            </p:cNvPr>
            <p:cNvSpPr>
              <a:spLocks noChangeArrowheads="1"/>
            </p:cNvSpPr>
            <p:nvPr/>
          </p:nvSpPr>
          <p:spPr bwMode="auto">
            <a:xfrm>
              <a:off x="5067323"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62" name="Rectangle 443">
              <a:extLst>
                <a:ext uri="{FF2B5EF4-FFF2-40B4-BE49-F238E27FC236}">
                  <a16:creationId xmlns:a16="http://schemas.microsoft.com/office/drawing/2014/main" id="{DA13EDEF-F0A4-071D-C196-C2E64E43E35C}"/>
                </a:ext>
              </a:extLst>
            </p:cNvPr>
            <p:cNvSpPr>
              <a:spLocks noChangeArrowheads="1"/>
            </p:cNvSpPr>
            <p:nvPr/>
          </p:nvSpPr>
          <p:spPr bwMode="auto">
            <a:xfrm>
              <a:off x="5380865"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63" name="Rectangle 444">
              <a:extLst>
                <a:ext uri="{FF2B5EF4-FFF2-40B4-BE49-F238E27FC236}">
                  <a16:creationId xmlns:a16="http://schemas.microsoft.com/office/drawing/2014/main" id="{0E2EE4A6-6F0A-6982-508D-EFCB24AC0F5E}"/>
                </a:ext>
              </a:extLst>
            </p:cNvPr>
            <p:cNvSpPr>
              <a:spLocks noChangeArrowheads="1"/>
            </p:cNvSpPr>
            <p:nvPr/>
          </p:nvSpPr>
          <p:spPr bwMode="auto">
            <a:xfrm>
              <a:off x="5699074"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64" name="Rectangle 445">
              <a:extLst>
                <a:ext uri="{FF2B5EF4-FFF2-40B4-BE49-F238E27FC236}">
                  <a16:creationId xmlns:a16="http://schemas.microsoft.com/office/drawing/2014/main" id="{55C38BB0-4683-6366-4DB6-CC939DAD50D4}"/>
                </a:ext>
              </a:extLst>
            </p:cNvPr>
            <p:cNvSpPr>
              <a:spLocks noChangeArrowheads="1"/>
            </p:cNvSpPr>
            <p:nvPr/>
          </p:nvSpPr>
          <p:spPr bwMode="auto">
            <a:xfrm>
              <a:off x="3772701" y="671924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15</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65" name="Rectangle 446">
              <a:extLst>
                <a:ext uri="{FF2B5EF4-FFF2-40B4-BE49-F238E27FC236}">
                  <a16:creationId xmlns:a16="http://schemas.microsoft.com/office/drawing/2014/main" id="{56C118B5-AC4E-5A76-9747-F272DFA63300}"/>
                </a:ext>
              </a:extLst>
            </p:cNvPr>
            <p:cNvSpPr>
              <a:spLocks noChangeArrowheads="1"/>
            </p:cNvSpPr>
            <p:nvPr/>
          </p:nvSpPr>
          <p:spPr bwMode="auto">
            <a:xfrm>
              <a:off x="4122809"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66" name="Rectangle 447">
              <a:extLst>
                <a:ext uri="{FF2B5EF4-FFF2-40B4-BE49-F238E27FC236}">
                  <a16:creationId xmlns:a16="http://schemas.microsoft.com/office/drawing/2014/main" id="{4C23299F-EAAB-BCB4-7D21-5C24272541F1}"/>
                </a:ext>
              </a:extLst>
            </p:cNvPr>
            <p:cNvSpPr>
              <a:spLocks noChangeArrowheads="1"/>
            </p:cNvSpPr>
            <p:nvPr/>
          </p:nvSpPr>
          <p:spPr bwMode="auto">
            <a:xfrm>
              <a:off x="4436351"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67" name="Rectangle 448">
              <a:extLst>
                <a:ext uri="{FF2B5EF4-FFF2-40B4-BE49-F238E27FC236}">
                  <a16:creationId xmlns:a16="http://schemas.microsoft.com/office/drawing/2014/main" id="{5AE71B55-F338-3CD2-C6F8-0526CA6B4AA2}"/>
                </a:ext>
              </a:extLst>
            </p:cNvPr>
            <p:cNvSpPr>
              <a:spLocks noChangeArrowheads="1"/>
            </p:cNvSpPr>
            <p:nvPr/>
          </p:nvSpPr>
          <p:spPr bwMode="auto">
            <a:xfrm>
              <a:off x="4754560"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68" name="Rectangle 449">
              <a:extLst>
                <a:ext uri="{FF2B5EF4-FFF2-40B4-BE49-F238E27FC236}">
                  <a16:creationId xmlns:a16="http://schemas.microsoft.com/office/drawing/2014/main" id="{C7A2FEE3-24F8-3B35-0B1A-FDC9B270F117}"/>
                </a:ext>
              </a:extLst>
            </p:cNvPr>
            <p:cNvSpPr>
              <a:spLocks noChangeArrowheads="1"/>
            </p:cNvSpPr>
            <p:nvPr/>
          </p:nvSpPr>
          <p:spPr bwMode="auto">
            <a:xfrm>
              <a:off x="5067323"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69" name="Rectangle 450">
              <a:extLst>
                <a:ext uri="{FF2B5EF4-FFF2-40B4-BE49-F238E27FC236}">
                  <a16:creationId xmlns:a16="http://schemas.microsoft.com/office/drawing/2014/main" id="{0B0ABA6F-203F-5973-3C2F-BA94AC2A50EF}"/>
                </a:ext>
              </a:extLst>
            </p:cNvPr>
            <p:cNvSpPr>
              <a:spLocks noChangeArrowheads="1"/>
            </p:cNvSpPr>
            <p:nvPr/>
          </p:nvSpPr>
          <p:spPr bwMode="auto">
            <a:xfrm>
              <a:off x="5380865"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70" name="Rectangle 451">
              <a:extLst>
                <a:ext uri="{FF2B5EF4-FFF2-40B4-BE49-F238E27FC236}">
                  <a16:creationId xmlns:a16="http://schemas.microsoft.com/office/drawing/2014/main" id="{52DD9A32-7C7E-374E-4E30-2472093CBC7B}"/>
                </a:ext>
              </a:extLst>
            </p:cNvPr>
            <p:cNvSpPr>
              <a:spLocks noChangeArrowheads="1"/>
            </p:cNvSpPr>
            <p:nvPr/>
          </p:nvSpPr>
          <p:spPr bwMode="auto">
            <a:xfrm>
              <a:off x="5699074"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71" name="Rectangle 452">
              <a:extLst>
                <a:ext uri="{FF2B5EF4-FFF2-40B4-BE49-F238E27FC236}">
                  <a16:creationId xmlns:a16="http://schemas.microsoft.com/office/drawing/2014/main" id="{8E8F107E-F3F3-0519-5C8B-4E5E1419EC10}"/>
                </a:ext>
              </a:extLst>
            </p:cNvPr>
            <p:cNvSpPr>
              <a:spLocks noChangeArrowheads="1"/>
            </p:cNvSpPr>
            <p:nvPr/>
          </p:nvSpPr>
          <p:spPr bwMode="auto">
            <a:xfrm>
              <a:off x="3286760" y="6626737"/>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472" name="Rectangle 453">
              <a:extLst>
                <a:ext uri="{FF2B5EF4-FFF2-40B4-BE49-F238E27FC236}">
                  <a16:creationId xmlns:a16="http://schemas.microsoft.com/office/drawing/2014/main" id="{853F92CC-0E6A-4ACA-B531-C48C6D9D5AA6}"/>
                </a:ext>
              </a:extLst>
            </p:cNvPr>
            <p:cNvSpPr>
              <a:spLocks noChangeArrowheads="1"/>
            </p:cNvSpPr>
            <p:nvPr/>
          </p:nvSpPr>
          <p:spPr bwMode="auto">
            <a:xfrm>
              <a:off x="3286760" y="6719242"/>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473" name="Rectangle 454">
              <a:extLst>
                <a:ext uri="{FF2B5EF4-FFF2-40B4-BE49-F238E27FC236}">
                  <a16:creationId xmlns:a16="http://schemas.microsoft.com/office/drawing/2014/main" id="{38B5BFB8-48FC-ACE6-0D7B-CD70BC83FBDE}"/>
                </a:ext>
              </a:extLst>
            </p:cNvPr>
            <p:cNvSpPr>
              <a:spLocks noChangeArrowheads="1"/>
            </p:cNvSpPr>
            <p:nvPr/>
          </p:nvSpPr>
          <p:spPr bwMode="auto">
            <a:xfrm>
              <a:off x="3786706" y="6480820"/>
              <a:ext cx="750009"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Number at risk</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74" name="Line 455">
              <a:extLst>
                <a:ext uri="{FF2B5EF4-FFF2-40B4-BE49-F238E27FC236}">
                  <a16:creationId xmlns:a16="http://schemas.microsoft.com/office/drawing/2014/main" id="{5745B76A-08E8-2741-E800-72BAB8A3CAF8}"/>
                </a:ext>
              </a:extLst>
            </p:cNvPr>
            <p:cNvSpPr>
              <a:spLocks noChangeShapeType="1"/>
            </p:cNvSpPr>
            <p:nvPr/>
          </p:nvSpPr>
          <p:spPr bwMode="auto">
            <a:xfrm>
              <a:off x="5039916" y="5217131"/>
              <a:ext cx="205397"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75" name="Line 456">
              <a:extLst>
                <a:ext uri="{FF2B5EF4-FFF2-40B4-BE49-F238E27FC236}">
                  <a16:creationId xmlns:a16="http://schemas.microsoft.com/office/drawing/2014/main" id="{72B85F6B-1917-EE84-A194-2EE931D144FB}"/>
                </a:ext>
              </a:extLst>
            </p:cNvPr>
            <p:cNvSpPr>
              <a:spLocks noChangeShapeType="1"/>
            </p:cNvSpPr>
            <p:nvPr/>
          </p:nvSpPr>
          <p:spPr bwMode="auto">
            <a:xfrm>
              <a:off x="5039916" y="5312940"/>
              <a:ext cx="205397"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77" name="Rectangle 458">
              <a:extLst>
                <a:ext uri="{FF2B5EF4-FFF2-40B4-BE49-F238E27FC236}">
                  <a16:creationId xmlns:a16="http://schemas.microsoft.com/office/drawing/2014/main" id="{8E4EE8DA-98B2-0016-44AF-588C8226AE0A}"/>
                </a:ext>
              </a:extLst>
            </p:cNvPr>
            <p:cNvSpPr>
              <a:spLocks noChangeArrowheads="1"/>
            </p:cNvSpPr>
            <p:nvPr/>
          </p:nvSpPr>
          <p:spPr bwMode="auto">
            <a:xfrm>
              <a:off x="5343343" y="5161126"/>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478" name="Rectangle 459">
              <a:extLst>
                <a:ext uri="{FF2B5EF4-FFF2-40B4-BE49-F238E27FC236}">
                  <a16:creationId xmlns:a16="http://schemas.microsoft.com/office/drawing/2014/main" id="{C7D31794-56D1-980D-A9C1-1A85BE73E718}"/>
                </a:ext>
              </a:extLst>
            </p:cNvPr>
            <p:cNvSpPr>
              <a:spLocks noChangeArrowheads="1"/>
            </p:cNvSpPr>
            <p:nvPr/>
          </p:nvSpPr>
          <p:spPr bwMode="auto">
            <a:xfrm>
              <a:off x="5343343" y="5256935"/>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grpSp>
      <p:sp>
        <p:nvSpPr>
          <p:cNvPr id="479" name="Rectangle 1879">
            <a:extLst>
              <a:ext uri="{FF2B5EF4-FFF2-40B4-BE49-F238E27FC236}">
                <a16:creationId xmlns:a16="http://schemas.microsoft.com/office/drawing/2014/main" id="{A9A50480-0B8F-E557-F115-8CED6304C531}"/>
              </a:ext>
            </a:extLst>
          </p:cNvPr>
          <p:cNvSpPr>
            <a:spLocks noChangeArrowheads="1"/>
          </p:cNvSpPr>
          <p:nvPr/>
        </p:nvSpPr>
        <p:spPr bwMode="auto">
          <a:xfrm>
            <a:off x="5266263" y="2865186"/>
            <a:ext cx="43281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ja-JP" sz="900" i="1" dirty="0">
                <a:solidFill>
                  <a:srgbClr val="000000"/>
                </a:solidFill>
              </a:rPr>
              <a:t>P</a:t>
            </a:r>
            <a:r>
              <a:rPr lang="en-US" altLang="ja-JP" sz="900" dirty="0">
                <a:solidFill>
                  <a:srgbClr val="000000"/>
                </a:solidFill>
              </a:rPr>
              <a:t> = 0.08</a:t>
            </a:r>
            <a:endParaRPr lang="ja-JP" altLang="ja-JP" sz="900" dirty="0"/>
          </a:p>
        </p:txBody>
      </p:sp>
      <p:sp>
        <p:nvSpPr>
          <p:cNvPr id="480" name="Rectangle 1879">
            <a:extLst>
              <a:ext uri="{FF2B5EF4-FFF2-40B4-BE49-F238E27FC236}">
                <a16:creationId xmlns:a16="http://schemas.microsoft.com/office/drawing/2014/main" id="{B6B2C09C-8620-3F2A-249C-6E46BDE537AE}"/>
              </a:ext>
            </a:extLst>
          </p:cNvPr>
          <p:cNvSpPr>
            <a:spLocks noChangeArrowheads="1"/>
          </p:cNvSpPr>
          <p:nvPr/>
        </p:nvSpPr>
        <p:spPr bwMode="auto">
          <a:xfrm>
            <a:off x="2435640" y="4837758"/>
            <a:ext cx="43281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ja-JP" sz="900" i="1" dirty="0">
                <a:solidFill>
                  <a:srgbClr val="000000"/>
                </a:solidFill>
              </a:rPr>
              <a:t>P</a:t>
            </a:r>
            <a:r>
              <a:rPr lang="en-US" altLang="ja-JP" sz="900" dirty="0">
                <a:solidFill>
                  <a:srgbClr val="000000"/>
                </a:solidFill>
              </a:rPr>
              <a:t> = 0.15</a:t>
            </a:r>
            <a:endParaRPr lang="ja-JP" altLang="ja-JP" sz="900" dirty="0"/>
          </a:p>
        </p:txBody>
      </p:sp>
      <p:grpSp>
        <p:nvGrpSpPr>
          <p:cNvPr id="1025" name="グループ化 1024">
            <a:extLst>
              <a:ext uri="{FF2B5EF4-FFF2-40B4-BE49-F238E27FC236}">
                <a16:creationId xmlns:a16="http://schemas.microsoft.com/office/drawing/2014/main" id="{3436AF5A-24D6-4FD2-390C-1921ABEF476A}"/>
              </a:ext>
            </a:extLst>
          </p:cNvPr>
          <p:cNvGrpSpPr/>
          <p:nvPr/>
        </p:nvGrpSpPr>
        <p:grpSpPr>
          <a:xfrm>
            <a:off x="397650" y="4431802"/>
            <a:ext cx="2596536" cy="1656000"/>
            <a:chOff x="397650" y="5011906"/>
            <a:chExt cx="2596536" cy="1846094"/>
          </a:xfrm>
        </p:grpSpPr>
        <p:sp>
          <p:nvSpPr>
            <p:cNvPr id="485" name="Line 463">
              <a:extLst>
                <a:ext uri="{FF2B5EF4-FFF2-40B4-BE49-F238E27FC236}">
                  <a16:creationId xmlns:a16="http://schemas.microsoft.com/office/drawing/2014/main" id="{DCE809CF-BF5B-F381-BFF3-F6F8828FF029}"/>
                </a:ext>
              </a:extLst>
            </p:cNvPr>
            <p:cNvSpPr>
              <a:spLocks noChangeShapeType="1"/>
            </p:cNvSpPr>
            <p:nvPr/>
          </p:nvSpPr>
          <p:spPr bwMode="auto">
            <a:xfrm>
              <a:off x="1025800" y="6139982"/>
              <a:ext cx="1893696"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86" name="Line 464">
              <a:extLst>
                <a:ext uri="{FF2B5EF4-FFF2-40B4-BE49-F238E27FC236}">
                  <a16:creationId xmlns:a16="http://schemas.microsoft.com/office/drawing/2014/main" id="{CE856257-5C9E-277D-D9F2-212B5FFEF1B5}"/>
                </a:ext>
              </a:extLst>
            </p:cNvPr>
            <p:cNvSpPr>
              <a:spLocks noChangeShapeType="1"/>
            </p:cNvSpPr>
            <p:nvPr/>
          </p:nvSpPr>
          <p:spPr bwMode="auto">
            <a:xfrm>
              <a:off x="1025800"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87" name="Line 465">
              <a:extLst>
                <a:ext uri="{FF2B5EF4-FFF2-40B4-BE49-F238E27FC236}">
                  <a16:creationId xmlns:a16="http://schemas.microsoft.com/office/drawing/2014/main" id="{4301CE86-41DC-650D-5093-4E7D78BBC228}"/>
                </a:ext>
              </a:extLst>
            </p:cNvPr>
            <p:cNvSpPr>
              <a:spLocks noChangeShapeType="1"/>
            </p:cNvSpPr>
            <p:nvPr/>
          </p:nvSpPr>
          <p:spPr bwMode="auto">
            <a:xfrm>
              <a:off x="1343232"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88" name="Line 466">
              <a:extLst>
                <a:ext uri="{FF2B5EF4-FFF2-40B4-BE49-F238E27FC236}">
                  <a16:creationId xmlns:a16="http://schemas.microsoft.com/office/drawing/2014/main" id="{201A345D-CF9F-5C2D-398B-29DED54F571C}"/>
                </a:ext>
              </a:extLst>
            </p:cNvPr>
            <p:cNvSpPr>
              <a:spLocks noChangeShapeType="1"/>
            </p:cNvSpPr>
            <p:nvPr/>
          </p:nvSpPr>
          <p:spPr bwMode="auto">
            <a:xfrm>
              <a:off x="1656773"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89" name="Line 467">
              <a:extLst>
                <a:ext uri="{FF2B5EF4-FFF2-40B4-BE49-F238E27FC236}">
                  <a16:creationId xmlns:a16="http://schemas.microsoft.com/office/drawing/2014/main" id="{29648B74-A129-5D6E-621A-D631FDB64966}"/>
                </a:ext>
              </a:extLst>
            </p:cNvPr>
            <p:cNvSpPr>
              <a:spLocks noChangeShapeType="1"/>
            </p:cNvSpPr>
            <p:nvPr/>
          </p:nvSpPr>
          <p:spPr bwMode="auto">
            <a:xfrm>
              <a:off x="1974982"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90" name="Line 468">
              <a:extLst>
                <a:ext uri="{FF2B5EF4-FFF2-40B4-BE49-F238E27FC236}">
                  <a16:creationId xmlns:a16="http://schemas.microsoft.com/office/drawing/2014/main" id="{970B2199-EEB3-97E3-7A8C-BA5DE874AE22}"/>
                </a:ext>
              </a:extLst>
            </p:cNvPr>
            <p:cNvSpPr>
              <a:spLocks noChangeShapeType="1"/>
            </p:cNvSpPr>
            <p:nvPr/>
          </p:nvSpPr>
          <p:spPr bwMode="auto">
            <a:xfrm>
              <a:off x="2287746"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91" name="Line 469">
              <a:extLst>
                <a:ext uri="{FF2B5EF4-FFF2-40B4-BE49-F238E27FC236}">
                  <a16:creationId xmlns:a16="http://schemas.microsoft.com/office/drawing/2014/main" id="{F40E2C45-81D0-FC70-D56B-1F7C3256A355}"/>
                </a:ext>
              </a:extLst>
            </p:cNvPr>
            <p:cNvSpPr>
              <a:spLocks noChangeShapeType="1"/>
            </p:cNvSpPr>
            <p:nvPr/>
          </p:nvSpPr>
          <p:spPr bwMode="auto">
            <a:xfrm>
              <a:off x="2601287"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92" name="Line 470">
              <a:extLst>
                <a:ext uri="{FF2B5EF4-FFF2-40B4-BE49-F238E27FC236}">
                  <a16:creationId xmlns:a16="http://schemas.microsoft.com/office/drawing/2014/main" id="{261DA5C0-B922-3D2C-6565-45108900A5ED}"/>
                </a:ext>
              </a:extLst>
            </p:cNvPr>
            <p:cNvSpPr>
              <a:spLocks noChangeShapeType="1"/>
            </p:cNvSpPr>
            <p:nvPr/>
          </p:nvSpPr>
          <p:spPr bwMode="auto">
            <a:xfrm>
              <a:off x="2919496"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493" name="Rectangle 471">
              <a:extLst>
                <a:ext uri="{FF2B5EF4-FFF2-40B4-BE49-F238E27FC236}">
                  <a16:creationId xmlns:a16="http://schemas.microsoft.com/office/drawing/2014/main" id="{2626DBAF-EABC-4099-2DC2-5561970E5D45}"/>
                </a:ext>
              </a:extLst>
            </p:cNvPr>
            <p:cNvSpPr>
              <a:spLocks noChangeArrowheads="1"/>
            </p:cNvSpPr>
            <p:nvPr/>
          </p:nvSpPr>
          <p:spPr bwMode="auto">
            <a:xfrm>
              <a:off x="969783" y="6242949"/>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94" name="Rectangle 472">
              <a:extLst>
                <a:ext uri="{FF2B5EF4-FFF2-40B4-BE49-F238E27FC236}">
                  <a16:creationId xmlns:a16="http://schemas.microsoft.com/office/drawing/2014/main" id="{B201F721-DCE6-7139-3F22-F8E484F0DDDE}"/>
                </a:ext>
              </a:extLst>
            </p:cNvPr>
            <p:cNvSpPr>
              <a:spLocks noChangeArrowheads="1"/>
            </p:cNvSpPr>
            <p:nvPr/>
          </p:nvSpPr>
          <p:spPr bwMode="auto">
            <a:xfrm>
              <a:off x="1254538"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95" name="Rectangle 473">
              <a:extLst>
                <a:ext uri="{FF2B5EF4-FFF2-40B4-BE49-F238E27FC236}">
                  <a16:creationId xmlns:a16="http://schemas.microsoft.com/office/drawing/2014/main" id="{AB918EBD-AEFB-A12E-AF58-9F7208EA2135}"/>
                </a:ext>
              </a:extLst>
            </p:cNvPr>
            <p:cNvSpPr>
              <a:spLocks noChangeArrowheads="1"/>
            </p:cNvSpPr>
            <p:nvPr/>
          </p:nvSpPr>
          <p:spPr bwMode="auto">
            <a:xfrm>
              <a:off x="1568079"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96" name="Rectangle 474">
              <a:extLst>
                <a:ext uri="{FF2B5EF4-FFF2-40B4-BE49-F238E27FC236}">
                  <a16:creationId xmlns:a16="http://schemas.microsoft.com/office/drawing/2014/main" id="{73877AB9-5130-02E5-5002-25D499EB646A}"/>
                </a:ext>
              </a:extLst>
            </p:cNvPr>
            <p:cNvSpPr>
              <a:spLocks noChangeArrowheads="1"/>
            </p:cNvSpPr>
            <p:nvPr/>
          </p:nvSpPr>
          <p:spPr bwMode="auto">
            <a:xfrm>
              <a:off x="1886288"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97" name="Rectangle 475">
              <a:extLst>
                <a:ext uri="{FF2B5EF4-FFF2-40B4-BE49-F238E27FC236}">
                  <a16:creationId xmlns:a16="http://schemas.microsoft.com/office/drawing/2014/main" id="{8471FE3A-2B1B-29F1-BD73-24F42EEC44D4}"/>
                </a:ext>
              </a:extLst>
            </p:cNvPr>
            <p:cNvSpPr>
              <a:spLocks noChangeArrowheads="1"/>
            </p:cNvSpPr>
            <p:nvPr/>
          </p:nvSpPr>
          <p:spPr bwMode="auto">
            <a:xfrm>
              <a:off x="2199052"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98" name="Rectangle 476">
              <a:extLst>
                <a:ext uri="{FF2B5EF4-FFF2-40B4-BE49-F238E27FC236}">
                  <a16:creationId xmlns:a16="http://schemas.microsoft.com/office/drawing/2014/main" id="{5C7F4372-C9BC-F10E-38BB-70E737E8FB98}"/>
                </a:ext>
              </a:extLst>
            </p:cNvPr>
            <p:cNvSpPr>
              <a:spLocks noChangeArrowheads="1"/>
            </p:cNvSpPr>
            <p:nvPr/>
          </p:nvSpPr>
          <p:spPr bwMode="auto">
            <a:xfrm>
              <a:off x="2512593"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499" name="Rectangle 477">
              <a:extLst>
                <a:ext uri="{FF2B5EF4-FFF2-40B4-BE49-F238E27FC236}">
                  <a16:creationId xmlns:a16="http://schemas.microsoft.com/office/drawing/2014/main" id="{949ED16C-EB8E-A7AB-7EBE-03BDDAE7A7DF}"/>
                </a:ext>
              </a:extLst>
            </p:cNvPr>
            <p:cNvSpPr>
              <a:spLocks noChangeArrowheads="1"/>
            </p:cNvSpPr>
            <p:nvPr/>
          </p:nvSpPr>
          <p:spPr bwMode="auto">
            <a:xfrm>
              <a:off x="2830802"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00" name="Line 478">
              <a:extLst>
                <a:ext uri="{FF2B5EF4-FFF2-40B4-BE49-F238E27FC236}">
                  <a16:creationId xmlns:a16="http://schemas.microsoft.com/office/drawing/2014/main" id="{36364A38-805D-EBC1-4FB7-BB6347E73509}"/>
                </a:ext>
              </a:extLst>
            </p:cNvPr>
            <p:cNvSpPr>
              <a:spLocks noChangeShapeType="1"/>
            </p:cNvSpPr>
            <p:nvPr/>
          </p:nvSpPr>
          <p:spPr bwMode="auto">
            <a:xfrm flipV="1">
              <a:off x="951111" y="5067911"/>
              <a:ext cx="0" cy="1029122"/>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01" name="Line 479">
              <a:extLst>
                <a:ext uri="{FF2B5EF4-FFF2-40B4-BE49-F238E27FC236}">
                  <a16:creationId xmlns:a16="http://schemas.microsoft.com/office/drawing/2014/main" id="{D4FE5940-8E08-0376-5FC6-4947C0F60C05}"/>
                </a:ext>
              </a:extLst>
            </p:cNvPr>
            <p:cNvSpPr>
              <a:spLocks noChangeShapeType="1"/>
            </p:cNvSpPr>
            <p:nvPr/>
          </p:nvSpPr>
          <p:spPr bwMode="auto">
            <a:xfrm flipH="1">
              <a:off x="884979" y="6097033"/>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02" name="Line 480">
              <a:extLst>
                <a:ext uri="{FF2B5EF4-FFF2-40B4-BE49-F238E27FC236}">
                  <a16:creationId xmlns:a16="http://schemas.microsoft.com/office/drawing/2014/main" id="{B0CBC913-445D-3045-3E65-DBE3150CC856}"/>
                </a:ext>
              </a:extLst>
            </p:cNvPr>
            <p:cNvSpPr>
              <a:spLocks noChangeShapeType="1"/>
            </p:cNvSpPr>
            <p:nvPr/>
          </p:nvSpPr>
          <p:spPr bwMode="auto">
            <a:xfrm flipH="1">
              <a:off x="884979" y="5891649"/>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03" name="Line 481">
              <a:extLst>
                <a:ext uri="{FF2B5EF4-FFF2-40B4-BE49-F238E27FC236}">
                  <a16:creationId xmlns:a16="http://schemas.microsoft.com/office/drawing/2014/main" id="{40DC8992-64D0-A3F2-1CCC-343843F8C3F9}"/>
                </a:ext>
              </a:extLst>
            </p:cNvPr>
            <p:cNvSpPr>
              <a:spLocks noChangeShapeType="1"/>
            </p:cNvSpPr>
            <p:nvPr/>
          </p:nvSpPr>
          <p:spPr bwMode="auto">
            <a:xfrm flipH="1">
              <a:off x="884979" y="5686816"/>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04" name="Line 482">
              <a:extLst>
                <a:ext uri="{FF2B5EF4-FFF2-40B4-BE49-F238E27FC236}">
                  <a16:creationId xmlns:a16="http://schemas.microsoft.com/office/drawing/2014/main" id="{4F796387-731D-E6C8-46AA-A788E4BDFA95}"/>
                </a:ext>
              </a:extLst>
            </p:cNvPr>
            <p:cNvSpPr>
              <a:spLocks noChangeShapeType="1"/>
            </p:cNvSpPr>
            <p:nvPr/>
          </p:nvSpPr>
          <p:spPr bwMode="auto">
            <a:xfrm flipH="1">
              <a:off x="884979" y="5478128"/>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05" name="Line 483">
              <a:extLst>
                <a:ext uri="{FF2B5EF4-FFF2-40B4-BE49-F238E27FC236}">
                  <a16:creationId xmlns:a16="http://schemas.microsoft.com/office/drawing/2014/main" id="{1B162DC8-4984-3E80-B347-C02CF8B87B3F}"/>
                </a:ext>
              </a:extLst>
            </p:cNvPr>
            <p:cNvSpPr>
              <a:spLocks noChangeShapeType="1"/>
            </p:cNvSpPr>
            <p:nvPr/>
          </p:nvSpPr>
          <p:spPr bwMode="auto">
            <a:xfrm flipH="1">
              <a:off x="884979" y="5273295"/>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06" name="Line 484">
              <a:extLst>
                <a:ext uri="{FF2B5EF4-FFF2-40B4-BE49-F238E27FC236}">
                  <a16:creationId xmlns:a16="http://schemas.microsoft.com/office/drawing/2014/main" id="{04E04011-9276-FA0F-DD52-A12EAD0B7F84}"/>
                </a:ext>
              </a:extLst>
            </p:cNvPr>
            <p:cNvSpPr>
              <a:spLocks noChangeShapeType="1"/>
            </p:cNvSpPr>
            <p:nvPr/>
          </p:nvSpPr>
          <p:spPr bwMode="auto">
            <a:xfrm flipH="1">
              <a:off x="884979" y="5067911"/>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07" name="Rectangle 485">
              <a:extLst>
                <a:ext uri="{FF2B5EF4-FFF2-40B4-BE49-F238E27FC236}">
                  <a16:creationId xmlns:a16="http://schemas.microsoft.com/office/drawing/2014/main" id="{A8D500D6-A0F4-61D4-C8EF-CB4EE9E403F5}"/>
                </a:ext>
              </a:extLst>
            </p:cNvPr>
            <p:cNvSpPr>
              <a:spLocks noChangeArrowheads="1"/>
            </p:cNvSpPr>
            <p:nvPr/>
          </p:nvSpPr>
          <p:spPr bwMode="auto">
            <a:xfrm>
              <a:off x="609561" y="6041028"/>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08" name="Rectangle 486">
              <a:extLst>
                <a:ext uri="{FF2B5EF4-FFF2-40B4-BE49-F238E27FC236}">
                  <a16:creationId xmlns:a16="http://schemas.microsoft.com/office/drawing/2014/main" id="{B9B6498C-31CE-108C-5701-2EE382BB744D}"/>
                </a:ext>
              </a:extLst>
            </p:cNvPr>
            <p:cNvSpPr>
              <a:spLocks noChangeArrowheads="1"/>
            </p:cNvSpPr>
            <p:nvPr/>
          </p:nvSpPr>
          <p:spPr bwMode="auto">
            <a:xfrm>
              <a:off x="609561" y="5836195"/>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09" name="Rectangle 487">
              <a:extLst>
                <a:ext uri="{FF2B5EF4-FFF2-40B4-BE49-F238E27FC236}">
                  <a16:creationId xmlns:a16="http://schemas.microsoft.com/office/drawing/2014/main" id="{FFB29293-A476-11E1-D8A5-73D48EB0A690}"/>
                </a:ext>
              </a:extLst>
            </p:cNvPr>
            <p:cNvSpPr>
              <a:spLocks noChangeArrowheads="1"/>
            </p:cNvSpPr>
            <p:nvPr/>
          </p:nvSpPr>
          <p:spPr bwMode="auto">
            <a:xfrm>
              <a:off x="609561" y="5630811"/>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10" name="Rectangle 488">
              <a:extLst>
                <a:ext uri="{FF2B5EF4-FFF2-40B4-BE49-F238E27FC236}">
                  <a16:creationId xmlns:a16="http://schemas.microsoft.com/office/drawing/2014/main" id="{2DB417EB-E54C-8282-EDF1-31A6DBCE55B9}"/>
                </a:ext>
              </a:extLst>
            </p:cNvPr>
            <p:cNvSpPr>
              <a:spLocks noChangeArrowheads="1"/>
            </p:cNvSpPr>
            <p:nvPr/>
          </p:nvSpPr>
          <p:spPr bwMode="auto">
            <a:xfrm>
              <a:off x="609561" y="5422123"/>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11" name="Rectangle 489">
              <a:extLst>
                <a:ext uri="{FF2B5EF4-FFF2-40B4-BE49-F238E27FC236}">
                  <a16:creationId xmlns:a16="http://schemas.microsoft.com/office/drawing/2014/main" id="{6FFE9917-4326-A4E6-E7FE-3099C165C952}"/>
                </a:ext>
              </a:extLst>
            </p:cNvPr>
            <p:cNvSpPr>
              <a:spLocks noChangeArrowheads="1"/>
            </p:cNvSpPr>
            <p:nvPr/>
          </p:nvSpPr>
          <p:spPr bwMode="auto">
            <a:xfrm>
              <a:off x="609561" y="5217290"/>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12" name="Rectangle 490">
              <a:extLst>
                <a:ext uri="{FF2B5EF4-FFF2-40B4-BE49-F238E27FC236}">
                  <a16:creationId xmlns:a16="http://schemas.microsoft.com/office/drawing/2014/main" id="{7411B954-3BAD-D53B-7069-D5E7EA56F0A9}"/>
                </a:ext>
              </a:extLst>
            </p:cNvPr>
            <p:cNvSpPr>
              <a:spLocks noChangeArrowheads="1"/>
            </p:cNvSpPr>
            <p:nvPr/>
          </p:nvSpPr>
          <p:spPr bwMode="auto">
            <a:xfrm>
              <a:off x="609561" y="5011906"/>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13" name="Freeform 491">
              <a:extLst>
                <a:ext uri="{FF2B5EF4-FFF2-40B4-BE49-F238E27FC236}">
                  <a16:creationId xmlns:a16="http://schemas.microsoft.com/office/drawing/2014/main" id="{BB33FC24-921C-C7FD-CC10-8BE260334E0E}"/>
                </a:ext>
              </a:extLst>
            </p:cNvPr>
            <p:cNvSpPr>
              <a:spLocks/>
            </p:cNvSpPr>
            <p:nvPr/>
          </p:nvSpPr>
          <p:spPr bwMode="auto">
            <a:xfrm>
              <a:off x="951111" y="5028266"/>
              <a:ext cx="2043075" cy="1111716"/>
            </a:xfrm>
            <a:custGeom>
              <a:avLst/>
              <a:gdLst>
                <a:gd name="T0" fmla="*/ 0 w 437"/>
                <a:gd name="T1" fmla="*/ 0 h 336"/>
                <a:gd name="T2" fmla="*/ 0 w 437"/>
                <a:gd name="T3" fmla="*/ 336 h 336"/>
                <a:gd name="T4" fmla="*/ 437 w 437"/>
                <a:gd name="T5" fmla="*/ 336 h 336"/>
              </a:gdLst>
              <a:ahLst/>
              <a:cxnLst>
                <a:cxn ang="0">
                  <a:pos x="T0" y="T1"/>
                </a:cxn>
                <a:cxn ang="0">
                  <a:pos x="T2" y="T3"/>
                </a:cxn>
                <a:cxn ang="0">
                  <a:pos x="T4" y="T5"/>
                </a:cxn>
              </a:cxnLst>
              <a:rect l="0" t="0" r="r" b="b"/>
              <a:pathLst>
                <a:path w="437" h="336">
                  <a:moveTo>
                    <a:pt x="0" y="0"/>
                  </a:moveTo>
                  <a:lnTo>
                    <a:pt x="0" y="336"/>
                  </a:lnTo>
                  <a:lnTo>
                    <a:pt x="437" y="336"/>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14" name="Rectangle 492">
              <a:extLst>
                <a:ext uri="{FF2B5EF4-FFF2-40B4-BE49-F238E27FC236}">
                  <a16:creationId xmlns:a16="http://schemas.microsoft.com/office/drawing/2014/main" id="{80F51141-5156-9308-5119-3E5B82744569}"/>
                </a:ext>
              </a:extLst>
            </p:cNvPr>
            <p:cNvSpPr>
              <a:spLocks noChangeArrowheads="1"/>
            </p:cNvSpPr>
            <p:nvPr/>
          </p:nvSpPr>
          <p:spPr bwMode="auto">
            <a:xfrm>
              <a:off x="1299663" y="6388315"/>
              <a:ext cx="133974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Follow-up period (months)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15" name="Rectangle 493">
              <a:extLst>
                <a:ext uri="{FF2B5EF4-FFF2-40B4-BE49-F238E27FC236}">
                  <a16:creationId xmlns:a16="http://schemas.microsoft.com/office/drawing/2014/main" id="{23286407-2939-B5CF-2033-954D304FE57A}"/>
                </a:ext>
              </a:extLst>
            </p:cNvPr>
            <p:cNvSpPr>
              <a:spLocks noChangeArrowheads="1"/>
            </p:cNvSpPr>
            <p:nvPr/>
          </p:nvSpPr>
          <p:spPr bwMode="auto">
            <a:xfrm rot="16200000">
              <a:off x="354566" y="5514605"/>
              <a:ext cx="224656" cy="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PFS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16" name="Freeform 494">
              <a:extLst>
                <a:ext uri="{FF2B5EF4-FFF2-40B4-BE49-F238E27FC236}">
                  <a16:creationId xmlns:a16="http://schemas.microsoft.com/office/drawing/2014/main" id="{81237179-5D65-B6F6-1848-CCCC8643A43D}"/>
                </a:ext>
              </a:extLst>
            </p:cNvPr>
            <p:cNvSpPr>
              <a:spLocks/>
            </p:cNvSpPr>
            <p:nvPr/>
          </p:nvSpPr>
          <p:spPr bwMode="auto">
            <a:xfrm>
              <a:off x="1025800" y="5067911"/>
              <a:ext cx="93362" cy="1029122"/>
            </a:xfrm>
            <a:custGeom>
              <a:avLst/>
              <a:gdLst>
                <a:gd name="T0" fmla="*/ 0 w 20"/>
                <a:gd name="T1" fmla="*/ 0 h 311"/>
                <a:gd name="T2" fmla="*/ 2 w 20"/>
                <a:gd name="T3" fmla="*/ 0 h 311"/>
                <a:gd name="T4" fmla="*/ 2 w 20"/>
                <a:gd name="T5" fmla="*/ 104 h 311"/>
                <a:gd name="T6" fmla="*/ 3 w 20"/>
                <a:gd name="T7" fmla="*/ 104 h 311"/>
                <a:gd name="T8" fmla="*/ 3 w 20"/>
                <a:gd name="T9" fmla="*/ 207 h 311"/>
                <a:gd name="T10" fmla="*/ 20 w 20"/>
                <a:gd name="T11" fmla="*/ 207 h 311"/>
                <a:gd name="T12" fmla="*/ 20 w 20"/>
                <a:gd name="T13" fmla="*/ 311 h 311"/>
              </a:gdLst>
              <a:ahLst/>
              <a:cxnLst>
                <a:cxn ang="0">
                  <a:pos x="T0" y="T1"/>
                </a:cxn>
                <a:cxn ang="0">
                  <a:pos x="T2" y="T3"/>
                </a:cxn>
                <a:cxn ang="0">
                  <a:pos x="T4" y="T5"/>
                </a:cxn>
                <a:cxn ang="0">
                  <a:pos x="T6" y="T7"/>
                </a:cxn>
                <a:cxn ang="0">
                  <a:pos x="T8" y="T9"/>
                </a:cxn>
                <a:cxn ang="0">
                  <a:pos x="T10" y="T11"/>
                </a:cxn>
                <a:cxn ang="0">
                  <a:pos x="T12" y="T13"/>
                </a:cxn>
              </a:cxnLst>
              <a:rect l="0" t="0" r="r" b="b"/>
              <a:pathLst>
                <a:path w="20" h="311">
                  <a:moveTo>
                    <a:pt x="0" y="0"/>
                  </a:moveTo>
                  <a:lnTo>
                    <a:pt x="2" y="0"/>
                  </a:lnTo>
                  <a:lnTo>
                    <a:pt x="2" y="104"/>
                  </a:lnTo>
                  <a:lnTo>
                    <a:pt x="3" y="104"/>
                  </a:lnTo>
                  <a:lnTo>
                    <a:pt x="3" y="207"/>
                  </a:lnTo>
                  <a:lnTo>
                    <a:pt x="20" y="207"/>
                  </a:lnTo>
                  <a:lnTo>
                    <a:pt x="20" y="311"/>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17" name="Freeform 495">
              <a:extLst>
                <a:ext uri="{FF2B5EF4-FFF2-40B4-BE49-F238E27FC236}">
                  <a16:creationId xmlns:a16="http://schemas.microsoft.com/office/drawing/2014/main" id="{BB0F5FCE-FA48-8351-0655-AD6E044DC0BD}"/>
                </a:ext>
              </a:extLst>
            </p:cNvPr>
            <p:cNvSpPr>
              <a:spLocks/>
            </p:cNvSpPr>
            <p:nvPr/>
          </p:nvSpPr>
          <p:spPr bwMode="auto">
            <a:xfrm>
              <a:off x="1025800" y="5067911"/>
              <a:ext cx="420908" cy="910187"/>
            </a:xfrm>
            <a:custGeom>
              <a:avLst/>
              <a:gdLst>
                <a:gd name="T0" fmla="*/ 0 w 90"/>
                <a:gd name="T1" fmla="*/ 0 h 275"/>
                <a:gd name="T2" fmla="*/ 1 w 90"/>
                <a:gd name="T3" fmla="*/ 0 h 275"/>
                <a:gd name="T4" fmla="*/ 1 w 90"/>
                <a:gd name="T5" fmla="*/ 24 h 275"/>
                <a:gd name="T6" fmla="*/ 2 w 90"/>
                <a:gd name="T7" fmla="*/ 24 h 275"/>
                <a:gd name="T8" fmla="*/ 2 w 90"/>
                <a:gd name="T9" fmla="*/ 72 h 275"/>
                <a:gd name="T10" fmla="*/ 8 w 90"/>
                <a:gd name="T11" fmla="*/ 72 h 275"/>
                <a:gd name="T12" fmla="*/ 8 w 90"/>
                <a:gd name="T13" fmla="*/ 96 h 275"/>
                <a:gd name="T14" fmla="*/ 8 w 90"/>
                <a:gd name="T15" fmla="*/ 96 h 275"/>
                <a:gd name="T16" fmla="*/ 8 w 90"/>
                <a:gd name="T17" fmla="*/ 120 h 275"/>
                <a:gd name="T18" fmla="*/ 9 w 90"/>
                <a:gd name="T19" fmla="*/ 120 h 275"/>
                <a:gd name="T20" fmla="*/ 9 w 90"/>
                <a:gd name="T21" fmla="*/ 144 h 275"/>
                <a:gd name="T22" fmla="*/ 16 w 90"/>
                <a:gd name="T23" fmla="*/ 144 h 275"/>
                <a:gd name="T24" fmla="*/ 16 w 90"/>
                <a:gd name="T25" fmla="*/ 168 h 275"/>
                <a:gd name="T26" fmla="*/ 37 w 90"/>
                <a:gd name="T27" fmla="*/ 168 h 275"/>
                <a:gd name="T28" fmla="*/ 37 w 90"/>
                <a:gd name="T29" fmla="*/ 203 h 275"/>
                <a:gd name="T30" fmla="*/ 42 w 90"/>
                <a:gd name="T31" fmla="*/ 203 h 275"/>
                <a:gd name="T32" fmla="*/ 42 w 90"/>
                <a:gd name="T33" fmla="*/ 239 h 275"/>
                <a:gd name="T34" fmla="*/ 56 w 90"/>
                <a:gd name="T35" fmla="*/ 239 h 275"/>
                <a:gd name="T36" fmla="*/ 56 w 90"/>
                <a:gd name="T37" fmla="*/ 275 h 275"/>
                <a:gd name="T38" fmla="*/ 90 w 90"/>
                <a:gd name="T39"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 h="275">
                  <a:moveTo>
                    <a:pt x="0" y="0"/>
                  </a:moveTo>
                  <a:lnTo>
                    <a:pt x="1" y="0"/>
                  </a:lnTo>
                  <a:lnTo>
                    <a:pt x="1" y="24"/>
                  </a:lnTo>
                  <a:lnTo>
                    <a:pt x="2" y="24"/>
                  </a:lnTo>
                  <a:lnTo>
                    <a:pt x="2" y="72"/>
                  </a:lnTo>
                  <a:lnTo>
                    <a:pt x="8" y="72"/>
                  </a:lnTo>
                  <a:lnTo>
                    <a:pt x="8" y="96"/>
                  </a:lnTo>
                  <a:lnTo>
                    <a:pt x="8" y="96"/>
                  </a:lnTo>
                  <a:lnTo>
                    <a:pt x="8" y="120"/>
                  </a:lnTo>
                  <a:lnTo>
                    <a:pt x="9" y="120"/>
                  </a:lnTo>
                  <a:lnTo>
                    <a:pt x="9" y="144"/>
                  </a:lnTo>
                  <a:lnTo>
                    <a:pt x="16" y="144"/>
                  </a:lnTo>
                  <a:lnTo>
                    <a:pt x="16" y="168"/>
                  </a:lnTo>
                  <a:lnTo>
                    <a:pt x="37" y="168"/>
                  </a:lnTo>
                  <a:lnTo>
                    <a:pt x="37" y="203"/>
                  </a:lnTo>
                  <a:lnTo>
                    <a:pt x="42" y="203"/>
                  </a:lnTo>
                  <a:lnTo>
                    <a:pt x="42" y="239"/>
                  </a:lnTo>
                  <a:lnTo>
                    <a:pt x="56" y="239"/>
                  </a:lnTo>
                  <a:lnTo>
                    <a:pt x="56" y="275"/>
                  </a:lnTo>
                  <a:lnTo>
                    <a:pt x="90" y="275"/>
                  </a:lnTo>
                </a:path>
              </a:pathLst>
            </a:custGeom>
            <a:noFill/>
            <a:ln w="19050"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18" name="Line 496">
              <a:extLst>
                <a:ext uri="{FF2B5EF4-FFF2-40B4-BE49-F238E27FC236}">
                  <a16:creationId xmlns:a16="http://schemas.microsoft.com/office/drawing/2014/main" id="{9EF22998-9752-CF2E-3053-D6ECD85913DA}"/>
                </a:ext>
              </a:extLst>
            </p:cNvPr>
            <p:cNvSpPr>
              <a:spLocks noChangeShapeType="1"/>
            </p:cNvSpPr>
            <p:nvPr/>
          </p:nvSpPr>
          <p:spPr bwMode="auto">
            <a:xfrm>
              <a:off x="1081818" y="5624045"/>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19" name="Line 497">
              <a:extLst>
                <a:ext uri="{FF2B5EF4-FFF2-40B4-BE49-F238E27FC236}">
                  <a16:creationId xmlns:a16="http://schemas.microsoft.com/office/drawing/2014/main" id="{FCA3C1BC-1012-4DA6-EE6E-044C8AFA32C9}"/>
                </a:ext>
              </a:extLst>
            </p:cNvPr>
            <p:cNvSpPr>
              <a:spLocks noChangeShapeType="1"/>
            </p:cNvSpPr>
            <p:nvPr/>
          </p:nvSpPr>
          <p:spPr bwMode="auto">
            <a:xfrm flipV="1">
              <a:off x="1114494" y="5597614"/>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20" name="Line 498">
              <a:extLst>
                <a:ext uri="{FF2B5EF4-FFF2-40B4-BE49-F238E27FC236}">
                  <a16:creationId xmlns:a16="http://schemas.microsoft.com/office/drawing/2014/main" id="{FEA6AF81-FC44-5757-ECE6-B203C0234E8C}"/>
                </a:ext>
              </a:extLst>
            </p:cNvPr>
            <p:cNvSpPr>
              <a:spLocks noChangeShapeType="1"/>
            </p:cNvSpPr>
            <p:nvPr/>
          </p:nvSpPr>
          <p:spPr bwMode="auto">
            <a:xfrm>
              <a:off x="1114494" y="5624045"/>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21" name="Line 499">
              <a:extLst>
                <a:ext uri="{FF2B5EF4-FFF2-40B4-BE49-F238E27FC236}">
                  <a16:creationId xmlns:a16="http://schemas.microsoft.com/office/drawing/2014/main" id="{55B9670F-43D9-847A-7768-800F9780A000}"/>
                </a:ext>
              </a:extLst>
            </p:cNvPr>
            <p:cNvSpPr>
              <a:spLocks noChangeShapeType="1"/>
            </p:cNvSpPr>
            <p:nvPr/>
          </p:nvSpPr>
          <p:spPr bwMode="auto">
            <a:xfrm flipV="1">
              <a:off x="1147171" y="5597614"/>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22" name="Line 500">
              <a:extLst>
                <a:ext uri="{FF2B5EF4-FFF2-40B4-BE49-F238E27FC236}">
                  <a16:creationId xmlns:a16="http://schemas.microsoft.com/office/drawing/2014/main" id="{816F2F03-FBD9-B0C6-BC0D-89FE8BDF58B1}"/>
                </a:ext>
              </a:extLst>
            </p:cNvPr>
            <p:cNvSpPr>
              <a:spLocks noChangeShapeType="1"/>
            </p:cNvSpPr>
            <p:nvPr/>
          </p:nvSpPr>
          <p:spPr bwMode="auto">
            <a:xfrm>
              <a:off x="1409363" y="5978098"/>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23" name="Line 501">
              <a:extLst>
                <a:ext uri="{FF2B5EF4-FFF2-40B4-BE49-F238E27FC236}">
                  <a16:creationId xmlns:a16="http://schemas.microsoft.com/office/drawing/2014/main" id="{016C5183-FF05-2476-C63C-E072960ECE70}"/>
                </a:ext>
              </a:extLst>
            </p:cNvPr>
            <p:cNvSpPr>
              <a:spLocks noChangeShapeType="1"/>
            </p:cNvSpPr>
            <p:nvPr/>
          </p:nvSpPr>
          <p:spPr bwMode="auto">
            <a:xfrm flipV="1">
              <a:off x="1446708" y="5954971"/>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24" name="Rectangle 502">
              <a:extLst>
                <a:ext uri="{FF2B5EF4-FFF2-40B4-BE49-F238E27FC236}">
                  <a16:creationId xmlns:a16="http://schemas.microsoft.com/office/drawing/2014/main" id="{F5353A23-916B-D068-4E83-94F8046139B4}"/>
                </a:ext>
              </a:extLst>
            </p:cNvPr>
            <p:cNvSpPr>
              <a:spLocks noChangeArrowheads="1"/>
            </p:cNvSpPr>
            <p:nvPr/>
          </p:nvSpPr>
          <p:spPr bwMode="auto">
            <a:xfrm>
              <a:off x="969783"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25" name="Rectangle 503">
              <a:extLst>
                <a:ext uri="{FF2B5EF4-FFF2-40B4-BE49-F238E27FC236}">
                  <a16:creationId xmlns:a16="http://schemas.microsoft.com/office/drawing/2014/main" id="{9CB2C5EA-6A36-F910-5F80-C867046D8F97}"/>
                </a:ext>
              </a:extLst>
            </p:cNvPr>
            <p:cNvSpPr>
              <a:spLocks noChangeArrowheads="1"/>
            </p:cNvSpPr>
            <p:nvPr/>
          </p:nvSpPr>
          <p:spPr bwMode="auto">
            <a:xfrm>
              <a:off x="1287214"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26" name="Rectangle 504">
              <a:extLst>
                <a:ext uri="{FF2B5EF4-FFF2-40B4-BE49-F238E27FC236}">
                  <a16:creationId xmlns:a16="http://schemas.microsoft.com/office/drawing/2014/main" id="{6CD1AC13-CC9B-EDA9-23FB-0F7712CC9F78}"/>
                </a:ext>
              </a:extLst>
            </p:cNvPr>
            <p:cNvSpPr>
              <a:spLocks noChangeArrowheads="1"/>
            </p:cNvSpPr>
            <p:nvPr/>
          </p:nvSpPr>
          <p:spPr bwMode="auto">
            <a:xfrm>
              <a:off x="1600756"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27" name="Rectangle 505">
              <a:extLst>
                <a:ext uri="{FF2B5EF4-FFF2-40B4-BE49-F238E27FC236}">
                  <a16:creationId xmlns:a16="http://schemas.microsoft.com/office/drawing/2014/main" id="{ABDFDFBD-AA68-69B4-663A-A05CD61117D9}"/>
                </a:ext>
              </a:extLst>
            </p:cNvPr>
            <p:cNvSpPr>
              <a:spLocks noChangeArrowheads="1"/>
            </p:cNvSpPr>
            <p:nvPr/>
          </p:nvSpPr>
          <p:spPr bwMode="auto">
            <a:xfrm>
              <a:off x="1918965"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28" name="Rectangle 506">
              <a:extLst>
                <a:ext uri="{FF2B5EF4-FFF2-40B4-BE49-F238E27FC236}">
                  <a16:creationId xmlns:a16="http://schemas.microsoft.com/office/drawing/2014/main" id="{E7E805E4-49C1-0752-4013-48B0799D4DB4}"/>
                </a:ext>
              </a:extLst>
            </p:cNvPr>
            <p:cNvSpPr>
              <a:spLocks noChangeArrowheads="1"/>
            </p:cNvSpPr>
            <p:nvPr/>
          </p:nvSpPr>
          <p:spPr bwMode="auto">
            <a:xfrm>
              <a:off x="2231728"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29" name="Rectangle 507">
              <a:extLst>
                <a:ext uri="{FF2B5EF4-FFF2-40B4-BE49-F238E27FC236}">
                  <a16:creationId xmlns:a16="http://schemas.microsoft.com/office/drawing/2014/main" id="{7BD11598-C496-597A-7CE0-8B9F81167178}"/>
                </a:ext>
              </a:extLst>
            </p:cNvPr>
            <p:cNvSpPr>
              <a:spLocks noChangeArrowheads="1"/>
            </p:cNvSpPr>
            <p:nvPr/>
          </p:nvSpPr>
          <p:spPr bwMode="auto">
            <a:xfrm>
              <a:off x="2545270"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30" name="Rectangle 508">
              <a:extLst>
                <a:ext uri="{FF2B5EF4-FFF2-40B4-BE49-F238E27FC236}">
                  <a16:creationId xmlns:a16="http://schemas.microsoft.com/office/drawing/2014/main" id="{6674B718-F459-85C5-906C-B1378B6A39E5}"/>
                </a:ext>
              </a:extLst>
            </p:cNvPr>
            <p:cNvSpPr>
              <a:spLocks noChangeArrowheads="1"/>
            </p:cNvSpPr>
            <p:nvPr/>
          </p:nvSpPr>
          <p:spPr bwMode="auto">
            <a:xfrm>
              <a:off x="2863479"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31" name="Rectangle 509">
              <a:extLst>
                <a:ext uri="{FF2B5EF4-FFF2-40B4-BE49-F238E27FC236}">
                  <a16:creationId xmlns:a16="http://schemas.microsoft.com/office/drawing/2014/main" id="{7DFAEA3F-AD04-B21F-9B08-433796B4E8A2}"/>
                </a:ext>
              </a:extLst>
            </p:cNvPr>
            <p:cNvSpPr>
              <a:spLocks noChangeArrowheads="1"/>
            </p:cNvSpPr>
            <p:nvPr/>
          </p:nvSpPr>
          <p:spPr bwMode="auto">
            <a:xfrm>
              <a:off x="937106" y="671924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13</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32" name="Rectangle 510">
              <a:extLst>
                <a:ext uri="{FF2B5EF4-FFF2-40B4-BE49-F238E27FC236}">
                  <a16:creationId xmlns:a16="http://schemas.microsoft.com/office/drawing/2014/main" id="{FE41A504-10BC-98DB-C310-46E1CD697E1E}"/>
                </a:ext>
              </a:extLst>
            </p:cNvPr>
            <p:cNvSpPr>
              <a:spLocks noChangeArrowheads="1"/>
            </p:cNvSpPr>
            <p:nvPr/>
          </p:nvSpPr>
          <p:spPr bwMode="auto">
            <a:xfrm>
              <a:off x="1287214"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33" name="Rectangle 511">
              <a:extLst>
                <a:ext uri="{FF2B5EF4-FFF2-40B4-BE49-F238E27FC236}">
                  <a16:creationId xmlns:a16="http://schemas.microsoft.com/office/drawing/2014/main" id="{554BC488-9FFC-830E-9C42-33D0EFCCF87C}"/>
                </a:ext>
              </a:extLst>
            </p:cNvPr>
            <p:cNvSpPr>
              <a:spLocks noChangeArrowheads="1"/>
            </p:cNvSpPr>
            <p:nvPr/>
          </p:nvSpPr>
          <p:spPr bwMode="auto">
            <a:xfrm>
              <a:off x="1600756"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34" name="Rectangle 512">
              <a:extLst>
                <a:ext uri="{FF2B5EF4-FFF2-40B4-BE49-F238E27FC236}">
                  <a16:creationId xmlns:a16="http://schemas.microsoft.com/office/drawing/2014/main" id="{F1A319BF-F3EF-EE5E-7E94-A482D650F286}"/>
                </a:ext>
              </a:extLst>
            </p:cNvPr>
            <p:cNvSpPr>
              <a:spLocks noChangeArrowheads="1"/>
            </p:cNvSpPr>
            <p:nvPr/>
          </p:nvSpPr>
          <p:spPr bwMode="auto">
            <a:xfrm>
              <a:off x="1918965"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35" name="Rectangle 513">
              <a:extLst>
                <a:ext uri="{FF2B5EF4-FFF2-40B4-BE49-F238E27FC236}">
                  <a16:creationId xmlns:a16="http://schemas.microsoft.com/office/drawing/2014/main" id="{5F65B947-7EC4-BD11-08CD-3223C3F6024F}"/>
                </a:ext>
              </a:extLst>
            </p:cNvPr>
            <p:cNvSpPr>
              <a:spLocks noChangeArrowheads="1"/>
            </p:cNvSpPr>
            <p:nvPr/>
          </p:nvSpPr>
          <p:spPr bwMode="auto">
            <a:xfrm>
              <a:off x="2231728"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36" name="Rectangle 514">
              <a:extLst>
                <a:ext uri="{FF2B5EF4-FFF2-40B4-BE49-F238E27FC236}">
                  <a16:creationId xmlns:a16="http://schemas.microsoft.com/office/drawing/2014/main" id="{561B0764-55B4-9485-8877-FE8A60CAABF1}"/>
                </a:ext>
              </a:extLst>
            </p:cNvPr>
            <p:cNvSpPr>
              <a:spLocks noChangeArrowheads="1"/>
            </p:cNvSpPr>
            <p:nvPr/>
          </p:nvSpPr>
          <p:spPr bwMode="auto">
            <a:xfrm>
              <a:off x="2545270"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37" name="Rectangle 515">
              <a:extLst>
                <a:ext uri="{FF2B5EF4-FFF2-40B4-BE49-F238E27FC236}">
                  <a16:creationId xmlns:a16="http://schemas.microsoft.com/office/drawing/2014/main" id="{A9861627-C143-070D-6A5B-C78C9EC61159}"/>
                </a:ext>
              </a:extLst>
            </p:cNvPr>
            <p:cNvSpPr>
              <a:spLocks noChangeArrowheads="1"/>
            </p:cNvSpPr>
            <p:nvPr/>
          </p:nvSpPr>
          <p:spPr bwMode="auto">
            <a:xfrm>
              <a:off x="2863479"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38" name="Rectangle 516">
              <a:extLst>
                <a:ext uri="{FF2B5EF4-FFF2-40B4-BE49-F238E27FC236}">
                  <a16:creationId xmlns:a16="http://schemas.microsoft.com/office/drawing/2014/main" id="{AE494428-2D6E-6E56-D278-FC1685C451D6}"/>
                </a:ext>
              </a:extLst>
            </p:cNvPr>
            <p:cNvSpPr>
              <a:spLocks noChangeArrowheads="1"/>
            </p:cNvSpPr>
            <p:nvPr/>
          </p:nvSpPr>
          <p:spPr bwMode="auto">
            <a:xfrm>
              <a:off x="451165" y="6626737"/>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539" name="Rectangle 517">
              <a:extLst>
                <a:ext uri="{FF2B5EF4-FFF2-40B4-BE49-F238E27FC236}">
                  <a16:creationId xmlns:a16="http://schemas.microsoft.com/office/drawing/2014/main" id="{7F7EECA7-A26B-2098-A92B-45B3EA6C2D3A}"/>
                </a:ext>
              </a:extLst>
            </p:cNvPr>
            <p:cNvSpPr>
              <a:spLocks noChangeArrowheads="1"/>
            </p:cNvSpPr>
            <p:nvPr/>
          </p:nvSpPr>
          <p:spPr bwMode="auto">
            <a:xfrm>
              <a:off x="451165" y="6719242"/>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540" name="Rectangle 518">
              <a:extLst>
                <a:ext uri="{FF2B5EF4-FFF2-40B4-BE49-F238E27FC236}">
                  <a16:creationId xmlns:a16="http://schemas.microsoft.com/office/drawing/2014/main" id="{17F774F7-81AC-023B-49A8-258C4C783659}"/>
                </a:ext>
              </a:extLst>
            </p:cNvPr>
            <p:cNvSpPr>
              <a:spLocks noChangeArrowheads="1"/>
            </p:cNvSpPr>
            <p:nvPr/>
          </p:nvSpPr>
          <p:spPr bwMode="auto">
            <a:xfrm>
              <a:off x="951111" y="6480820"/>
              <a:ext cx="750009"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Number at risk</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41" name="Line 519">
              <a:extLst>
                <a:ext uri="{FF2B5EF4-FFF2-40B4-BE49-F238E27FC236}">
                  <a16:creationId xmlns:a16="http://schemas.microsoft.com/office/drawing/2014/main" id="{DE508E7A-C749-0984-ECC2-1C027ED183C6}"/>
                </a:ext>
              </a:extLst>
            </p:cNvPr>
            <p:cNvSpPr>
              <a:spLocks noChangeShapeType="1"/>
            </p:cNvSpPr>
            <p:nvPr/>
          </p:nvSpPr>
          <p:spPr bwMode="auto">
            <a:xfrm>
              <a:off x="2204321" y="5217131"/>
              <a:ext cx="205397"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42" name="Line 520">
              <a:extLst>
                <a:ext uri="{FF2B5EF4-FFF2-40B4-BE49-F238E27FC236}">
                  <a16:creationId xmlns:a16="http://schemas.microsoft.com/office/drawing/2014/main" id="{53BBF417-FA8F-B879-E637-068514F0D23A}"/>
                </a:ext>
              </a:extLst>
            </p:cNvPr>
            <p:cNvSpPr>
              <a:spLocks noChangeShapeType="1"/>
            </p:cNvSpPr>
            <p:nvPr/>
          </p:nvSpPr>
          <p:spPr bwMode="auto">
            <a:xfrm>
              <a:off x="2204321" y="5312940"/>
              <a:ext cx="205397"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44" name="Rectangle 522">
              <a:extLst>
                <a:ext uri="{FF2B5EF4-FFF2-40B4-BE49-F238E27FC236}">
                  <a16:creationId xmlns:a16="http://schemas.microsoft.com/office/drawing/2014/main" id="{EA874CB5-B6FA-9902-0B24-D76CDE13E81B}"/>
                </a:ext>
              </a:extLst>
            </p:cNvPr>
            <p:cNvSpPr>
              <a:spLocks noChangeArrowheads="1"/>
            </p:cNvSpPr>
            <p:nvPr/>
          </p:nvSpPr>
          <p:spPr bwMode="auto">
            <a:xfrm>
              <a:off x="2507748" y="5161126"/>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545" name="Rectangle 523">
              <a:extLst>
                <a:ext uri="{FF2B5EF4-FFF2-40B4-BE49-F238E27FC236}">
                  <a16:creationId xmlns:a16="http://schemas.microsoft.com/office/drawing/2014/main" id="{2BFFE853-35AB-B16F-7A24-B83B6594C56C}"/>
                </a:ext>
              </a:extLst>
            </p:cNvPr>
            <p:cNvSpPr>
              <a:spLocks noChangeArrowheads="1"/>
            </p:cNvSpPr>
            <p:nvPr/>
          </p:nvSpPr>
          <p:spPr bwMode="auto">
            <a:xfrm>
              <a:off x="2507748" y="5256935"/>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grpSp>
      <p:sp>
        <p:nvSpPr>
          <p:cNvPr id="546" name="Rectangle 1879">
            <a:extLst>
              <a:ext uri="{FF2B5EF4-FFF2-40B4-BE49-F238E27FC236}">
                <a16:creationId xmlns:a16="http://schemas.microsoft.com/office/drawing/2014/main" id="{102D9E83-CBE2-0B9C-0B67-C14203D38044}"/>
              </a:ext>
            </a:extLst>
          </p:cNvPr>
          <p:cNvSpPr>
            <a:spLocks noChangeArrowheads="1"/>
          </p:cNvSpPr>
          <p:nvPr/>
        </p:nvSpPr>
        <p:spPr bwMode="auto">
          <a:xfrm>
            <a:off x="5270552" y="4836712"/>
            <a:ext cx="43281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ja-JP" sz="900" i="1" dirty="0">
                <a:solidFill>
                  <a:srgbClr val="000000"/>
                </a:solidFill>
              </a:rPr>
              <a:t>P</a:t>
            </a:r>
            <a:r>
              <a:rPr lang="en-US" altLang="ja-JP" sz="900" dirty="0">
                <a:solidFill>
                  <a:srgbClr val="000000"/>
                </a:solidFill>
              </a:rPr>
              <a:t> = 0.15</a:t>
            </a:r>
            <a:endParaRPr lang="ja-JP" altLang="ja-JP" sz="900" dirty="0"/>
          </a:p>
        </p:txBody>
      </p:sp>
      <p:grpSp>
        <p:nvGrpSpPr>
          <p:cNvPr id="1024" name="グループ化 1023">
            <a:extLst>
              <a:ext uri="{FF2B5EF4-FFF2-40B4-BE49-F238E27FC236}">
                <a16:creationId xmlns:a16="http://schemas.microsoft.com/office/drawing/2014/main" id="{7DC4405F-E757-2AC2-8880-CC57E82A5F71}"/>
              </a:ext>
            </a:extLst>
          </p:cNvPr>
          <p:cNvGrpSpPr/>
          <p:nvPr/>
        </p:nvGrpSpPr>
        <p:grpSpPr>
          <a:xfrm>
            <a:off x="6453151" y="4431802"/>
            <a:ext cx="2596536" cy="1656000"/>
            <a:chOff x="6453151" y="5011906"/>
            <a:chExt cx="2596536" cy="1846094"/>
          </a:xfrm>
        </p:grpSpPr>
        <p:sp>
          <p:nvSpPr>
            <p:cNvPr id="551" name="Line 527">
              <a:extLst>
                <a:ext uri="{FF2B5EF4-FFF2-40B4-BE49-F238E27FC236}">
                  <a16:creationId xmlns:a16="http://schemas.microsoft.com/office/drawing/2014/main" id="{7876B0D5-A72D-DDC9-CEA5-1FE8212F7138}"/>
                </a:ext>
              </a:extLst>
            </p:cNvPr>
            <p:cNvSpPr>
              <a:spLocks noChangeShapeType="1"/>
            </p:cNvSpPr>
            <p:nvPr/>
          </p:nvSpPr>
          <p:spPr bwMode="auto">
            <a:xfrm>
              <a:off x="7081301" y="6139982"/>
              <a:ext cx="1893696"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52" name="Line 528">
              <a:extLst>
                <a:ext uri="{FF2B5EF4-FFF2-40B4-BE49-F238E27FC236}">
                  <a16:creationId xmlns:a16="http://schemas.microsoft.com/office/drawing/2014/main" id="{08C2AA31-95D5-20A7-0EFE-0C2B536BD469}"/>
                </a:ext>
              </a:extLst>
            </p:cNvPr>
            <p:cNvSpPr>
              <a:spLocks noChangeShapeType="1"/>
            </p:cNvSpPr>
            <p:nvPr/>
          </p:nvSpPr>
          <p:spPr bwMode="auto">
            <a:xfrm>
              <a:off x="7081301"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53" name="Line 529">
              <a:extLst>
                <a:ext uri="{FF2B5EF4-FFF2-40B4-BE49-F238E27FC236}">
                  <a16:creationId xmlns:a16="http://schemas.microsoft.com/office/drawing/2014/main" id="{BE9130A9-898A-075C-1AFC-FEA6907EF14C}"/>
                </a:ext>
              </a:extLst>
            </p:cNvPr>
            <p:cNvSpPr>
              <a:spLocks noChangeShapeType="1"/>
            </p:cNvSpPr>
            <p:nvPr/>
          </p:nvSpPr>
          <p:spPr bwMode="auto">
            <a:xfrm>
              <a:off x="7398733"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54" name="Line 530">
              <a:extLst>
                <a:ext uri="{FF2B5EF4-FFF2-40B4-BE49-F238E27FC236}">
                  <a16:creationId xmlns:a16="http://schemas.microsoft.com/office/drawing/2014/main" id="{DF14C7B7-E412-0FA9-93C3-0D3DDABBCF8F}"/>
                </a:ext>
              </a:extLst>
            </p:cNvPr>
            <p:cNvSpPr>
              <a:spLocks noChangeShapeType="1"/>
            </p:cNvSpPr>
            <p:nvPr/>
          </p:nvSpPr>
          <p:spPr bwMode="auto">
            <a:xfrm>
              <a:off x="7712274"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55" name="Line 531">
              <a:extLst>
                <a:ext uri="{FF2B5EF4-FFF2-40B4-BE49-F238E27FC236}">
                  <a16:creationId xmlns:a16="http://schemas.microsoft.com/office/drawing/2014/main" id="{8F2621B2-94EE-E91D-DF9D-66E212A03CEC}"/>
                </a:ext>
              </a:extLst>
            </p:cNvPr>
            <p:cNvSpPr>
              <a:spLocks noChangeShapeType="1"/>
            </p:cNvSpPr>
            <p:nvPr/>
          </p:nvSpPr>
          <p:spPr bwMode="auto">
            <a:xfrm>
              <a:off x="8030483"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56" name="Line 532">
              <a:extLst>
                <a:ext uri="{FF2B5EF4-FFF2-40B4-BE49-F238E27FC236}">
                  <a16:creationId xmlns:a16="http://schemas.microsoft.com/office/drawing/2014/main" id="{E2C16D58-21B6-989B-DA9F-CD2E6F47BC09}"/>
                </a:ext>
              </a:extLst>
            </p:cNvPr>
            <p:cNvSpPr>
              <a:spLocks noChangeShapeType="1"/>
            </p:cNvSpPr>
            <p:nvPr/>
          </p:nvSpPr>
          <p:spPr bwMode="auto">
            <a:xfrm>
              <a:off x="8343247"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57" name="Line 533">
              <a:extLst>
                <a:ext uri="{FF2B5EF4-FFF2-40B4-BE49-F238E27FC236}">
                  <a16:creationId xmlns:a16="http://schemas.microsoft.com/office/drawing/2014/main" id="{0C93FBED-21DC-45F9-8F74-9F2F3258CC5E}"/>
                </a:ext>
              </a:extLst>
            </p:cNvPr>
            <p:cNvSpPr>
              <a:spLocks noChangeShapeType="1"/>
            </p:cNvSpPr>
            <p:nvPr/>
          </p:nvSpPr>
          <p:spPr bwMode="auto">
            <a:xfrm>
              <a:off x="8656788"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58" name="Line 534">
              <a:extLst>
                <a:ext uri="{FF2B5EF4-FFF2-40B4-BE49-F238E27FC236}">
                  <a16:creationId xmlns:a16="http://schemas.microsoft.com/office/drawing/2014/main" id="{B95EC9F9-3F00-7DB4-7D18-EA9B5B2FDA14}"/>
                </a:ext>
              </a:extLst>
            </p:cNvPr>
            <p:cNvSpPr>
              <a:spLocks noChangeShapeType="1"/>
            </p:cNvSpPr>
            <p:nvPr/>
          </p:nvSpPr>
          <p:spPr bwMode="auto">
            <a:xfrm>
              <a:off x="8974997" y="6139982"/>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59" name="Rectangle 535">
              <a:extLst>
                <a:ext uri="{FF2B5EF4-FFF2-40B4-BE49-F238E27FC236}">
                  <a16:creationId xmlns:a16="http://schemas.microsoft.com/office/drawing/2014/main" id="{F3697DC0-F001-FE17-64B2-9FFFBE13FD3C}"/>
                </a:ext>
              </a:extLst>
            </p:cNvPr>
            <p:cNvSpPr>
              <a:spLocks noChangeArrowheads="1"/>
            </p:cNvSpPr>
            <p:nvPr/>
          </p:nvSpPr>
          <p:spPr bwMode="auto">
            <a:xfrm>
              <a:off x="7025284" y="6242949"/>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60" name="Rectangle 536">
              <a:extLst>
                <a:ext uri="{FF2B5EF4-FFF2-40B4-BE49-F238E27FC236}">
                  <a16:creationId xmlns:a16="http://schemas.microsoft.com/office/drawing/2014/main" id="{1801E680-9052-33D1-38C8-67F875237C87}"/>
                </a:ext>
              </a:extLst>
            </p:cNvPr>
            <p:cNvSpPr>
              <a:spLocks noChangeArrowheads="1"/>
            </p:cNvSpPr>
            <p:nvPr/>
          </p:nvSpPr>
          <p:spPr bwMode="auto">
            <a:xfrm>
              <a:off x="7310039"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61" name="Rectangle 537">
              <a:extLst>
                <a:ext uri="{FF2B5EF4-FFF2-40B4-BE49-F238E27FC236}">
                  <a16:creationId xmlns:a16="http://schemas.microsoft.com/office/drawing/2014/main" id="{55902724-A456-F0EB-130E-6C4C60D96BE3}"/>
                </a:ext>
              </a:extLst>
            </p:cNvPr>
            <p:cNvSpPr>
              <a:spLocks noChangeArrowheads="1"/>
            </p:cNvSpPr>
            <p:nvPr/>
          </p:nvSpPr>
          <p:spPr bwMode="auto">
            <a:xfrm>
              <a:off x="7623580"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62" name="Rectangle 538">
              <a:extLst>
                <a:ext uri="{FF2B5EF4-FFF2-40B4-BE49-F238E27FC236}">
                  <a16:creationId xmlns:a16="http://schemas.microsoft.com/office/drawing/2014/main" id="{F17B9DE6-CFC5-FD6C-B92F-EA06B54F33CE}"/>
                </a:ext>
              </a:extLst>
            </p:cNvPr>
            <p:cNvSpPr>
              <a:spLocks noChangeArrowheads="1"/>
            </p:cNvSpPr>
            <p:nvPr/>
          </p:nvSpPr>
          <p:spPr bwMode="auto">
            <a:xfrm>
              <a:off x="7941789"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63" name="Rectangle 539">
              <a:extLst>
                <a:ext uri="{FF2B5EF4-FFF2-40B4-BE49-F238E27FC236}">
                  <a16:creationId xmlns:a16="http://schemas.microsoft.com/office/drawing/2014/main" id="{3918A068-EC5F-EDC9-D146-3707B4B8B335}"/>
                </a:ext>
              </a:extLst>
            </p:cNvPr>
            <p:cNvSpPr>
              <a:spLocks noChangeArrowheads="1"/>
            </p:cNvSpPr>
            <p:nvPr/>
          </p:nvSpPr>
          <p:spPr bwMode="auto">
            <a:xfrm>
              <a:off x="8254553"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64" name="Rectangle 540">
              <a:extLst>
                <a:ext uri="{FF2B5EF4-FFF2-40B4-BE49-F238E27FC236}">
                  <a16:creationId xmlns:a16="http://schemas.microsoft.com/office/drawing/2014/main" id="{6A08EE2B-E72B-3BAD-101C-2AD5E9AD3060}"/>
                </a:ext>
              </a:extLst>
            </p:cNvPr>
            <p:cNvSpPr>
              <a:spLocks noChangeArrowheads="1"/>
            </p:cNvSpPr>
            <p:nvPr/>
          </p:nvSpPr>
          <p:spPr bwMode="auto">
            <a:xfrm>
              <a:off x="8568094"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65" name="Rectangle 541">
              <a:extLst>
                <a:ext uri="{FF2B5EF4-FFF2-40B4-BE49-F238E27FC236}">
                  <a16:creationId xmlns:a16="http://schemas.microsoft.com/office/drawing/2014/main" id="{AC528F78-8CEF-E67A-2D69-A7416DDC6A34}"/>
                </a:ext>
              </a:extLst>
            </p:cNvPr>
            <p:cNvSpPr>
              <a:spLocks noChangeArrowheads="1"/>
            </p:cNvSpPr>
            <p:nvPr/>
          </p:nvSpPr>
          <p:spPr bwMode="auto">
            <a:xfrm>
              <a:off x="8886303" y="6242949"/>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66" name="Line 542">
              <a:extLst>
                <a:ext uri="{FF2B5EF4-FFF2-40B4-BE49-F238E27FC236}">
                  <a16:creationId xmlns:a16="http://schemas.microsoft.com/office/drawing/2014/main" id="{0FF5674E-BBEF-B33F-9E98-2591CCCC1743}"/>
                </a:ext>
              </a:extLst>
            </p:cNvPr>
            <p:cNvSpPr>
              <a:spLocks noChangeShapeType="1"/>
            </p:cNvSpPr>
            <p:nvPr/>
          </p:nvSpPr>
          <p:spPr bwMode="auto">
            <a:xfrm flipV="1">
              <a:off x="7006612" y="5067911"/>
              <a:ext cx="0" cy="1029122"/>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67" name="Line 543">
              <a:extLst>
                <a:ext uri="{FF2B5EF4-FFF2-40B4-BE49-F238E27FC236}">
                  <a16:creationId xmlns:a16="http://schemas.microsoft.com/office/drawing/2014/main" id="{0A51FEB7-F3CB-687E-6DD6-445203133E95}"/>
                </a:ext>
              </a:extLst>
            </p:cNvPr>
            <p:cNvSpPr>
              <a:spLocks noChangeShapeType="1"/>
            </p:cNvSpPr>
            <p:nvPr/>
          </p:nvSpPr>
          <p:spPr bwMode="auto">
            <a:xfrm flipH="1">
              <a:off x="6940480" y="6097033"/>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68" name="Line 544">
              <a:extLst>
                <a:ext uri="{FF2B5EF4-FFF2-40B4-BE49-F238E27FC236}">
                  <a16:creationId xmlns:a16="http://schemas.microsoft.com/office/drawing/2014/main" id="{4F06FC9D-9654-BC04-FF09-BB9E6AAF091E}"/>
                </a:ext>
              </a:extLst>
            </p:cNvPr>
            <p:cNvSpPr>
              <a:spLocks noChangeShapeType="1"/>
            </p:cNvSpPr>
            <p:nvPr/>
          </p:nvSpPr>
          <p:spPr bwMode="auto">
            <a:xfrm flipH="1">
              <a:off x="6940480" y="5891649"/>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69" name="Line 545">
              <a:extLst>
                <a:ext uri="{FF2B5EF4-FFF2-40B4-BE49-F238E27FC236}">
                  <a16:creationId xmlns:a16="http://schemas.microsoft.com/office/drawing/2014/main" id="{0739F6B6-74BC-A6B9-489D-CABF61E7F6FA}"/>
                </a:ext>
              </a:extLst>
            </p:cNvPr>
            <p:cNvSpPr>
              <a:spLocks noChangeShapeType="1"/>
            </p:cNvSpPr>
            <p:nvPr/>
          </p:nvSpPr>
          <p:spPr bwMode="auto">
            <a:xfrm flipH="1">
              <a:off x="6940480" y="5686816"/>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70" name="Line 546">
              <a:extLst>
                <a:ext uri="{FF2B5EF4-FFF2-40B4-BE49-F238E27FC236}">
                  <a16:creationId xmlns:a16="http://schemas.microsoft.com/office/drawing/2014/main" id="{A01D0D5C-06A5-2153-60E0-7E1BF2F32EAE}"/>
                </a:ext>
              </a:extLst>
            </p:cNvPr>
            <p:cNvSpPr>
              <a:spLocks noChangeShapeType="1"/>
            </p:cNvSpPr>
            <p:nvPr/>
          </p:nvSpPr>
          <p:spPr bwMode="auto">
            <a:xfrm flipH="1">
              <a:off x="6940480" y="5478128"/>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71" name="Line 547">
              <a:extLst>
                <a:ext uri="{FF2B5EF4-FFF2-40B4-BE49-F238E27FC236}">
                  <a16:creationId xmlns:a16="http://schemas.microsoft.com/office/drawing/2014/main" id="{18DAF6F7-E8A6-6610-FC22-2AE6DFFB5F30}"/>
                </a:ext>
              </a:extLst>
            </p:cNvPr>
            <p:cNvSpPr>
              <a:spLocks noChangeShapeType="1"/>
            </p:cNvSpPr>
            <p:nvPr/>
          </p:nvSpPr>
          <p:spPr bwMode="auto">
            <a:xfrm flipH="1">
              <a:off x="6940480" y="5273295"/>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72" name="Line 548">
              <a:extLst>
                <a:ext uri="{FF2B5EF4-FFF2-40B4-BE49-F238E27FC236}">
                  <a16:creationId xmlns:a16="http://schemas.microsoft.com/office/drawing/2014/main" id="{DADC74F0-802A-59BB-AD9A-91FA242FE5CD}"/>
                </a:ext>
              </a:extLst>
            </p:cNvPr>
            <p:cNvSpPr>
              <a:spLocks noChangeShapeType="1"/>
            </p:cNvSpPr>
            <p:nvPr/>
          </p:nvSpPr>
          <p:spPr bwMode="auto">
            <a:xfrm flipH="1">
              <a:off x="6940480" y="5067911"/>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73" name="Rectangle 549">
              <a:extLst>
                <a:ext uri="{FF2B5EF4-FFF2-40B4-BE49-F238E27FC236}">
                  <a16:creationId xmlns:a16="http://schemas.microsoft.com/office/drawing/2014/main" id="{3596531D-6391-A3E5-FA70-3B1473BE1511}"/>
                </a:ext>
              </a:extLst>
            </p:cNvPr>
            <p:cNvSpPr>
              <a:spLocks noChangeArrowheads="1"/>
            </p:cNvSpPr>
            <p:nvPr/>
          </p:nvSpPr>
          <p:spPr bwMode="auto">
            <a:xfrm>
              <a:off x="6665062" y="6041028"/>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74" name="Rectangle 550">
              <a:extLst>
                <a:ext uri="{FF2B5EF4-FFF2-40B4-BE49-F238E27FC236}">
                  <a16:creationId xmlns:a16="http://schemas.microsoft.com/office/drawing/2014/main" id="{B7E80109-F10D-E3CA-0126-8C1FEC12CF2D}"/>
                </a:ext>
              </a:extLst>
            </p:cNvPr>
            <p:cNvSpPr>
              <a:spLocks noChangeArrowheads="1"/>
            </p:cNvSpPr>
            <p:nvPr/>
          </p:nvSpPr>
          <p:spPr bwMode="auto">
            <a:xfrm>
              <a:off x="6665062" y="5836195"/>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75" name="Rectangle 551">
              <a:extLst>
                <a:ext uri="{FF2B5EF4-FFF2-40B4-BE49-F238E27FC236}">
                  <a16:creationId xmlns:a16="http://schemas.microsoft.com/office/drawing/2014/main" id="{9C4A78F0-6C83-2BAB-AB86-8445F8B5156D}"/>
                </a:ext>
              </a:extLst>
            </p:cNvPr>
            <p:cNvSpPr>
              <a:spLocks noChangeArrowheads="1"/>
            </p:cNvSpPr>
            <p:nvPr/>
          </p:nvSpPr>
          <p:spPr bwMode="auto">
            <a:xfrm>
              <a:off x="6665062" y="5630811"/>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76" name="Rectangle 552">
              <a:extLst>
                <a:ext uri="{FF2B5EF4-FFF2-40B4-BE49-F238E27FC236}">
                  <a16:creationId xmlns:a16="http://schemas.microsoft.com/office/drawing/2014/main" id="{56A81106-FC6B-4B6E-113B-8F14CAFAC9FB}"/>
                </a:ext>
              </a:extLst>
            </p:cNvPr>
            <p:cNvSpPr>
              <a:spLocks noChangeArrowheads="1"/>
            </p:cNvSpPr>
            <p:nvPr/>
          </p:nvSpPr>
          <p:spPr bwMode="auto">
            <a:xfrm>
              <a:off x="6665062" y="5422123"/>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77" name="Rectangle 553">
              <a:extLst>
                <a:ext uri="{FF2B5EF4-FFF2-40B4-BE49-F238E27FC236}">
                  <a16:creationId xmlns:a16="http://schemas.microsoft.com/office/drawing/2014/main" id="{CC7A92A1-7B92-A666-E9ED-2205E7E13DB0}"/>
                </a:ext>
              </a:extLst>
            </p:cNvPr>
            <p:cNvSpPr>
              <a:spLocks noChangeArrowheads="1"/>
            </p:cNvSpPr>
            <p:nvPr/>
          </p:nvSpPr>
          <p:spPr bwMode="auto">
            <a:xfrm>
              <a:off x="6665062" y="5217290"/>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78" name="Rectangle 554">
              <a:extLst>
                <a:ext uri="{FF2B5EF4-FFF2-40B4-BE49-F238E27FC236}">
                  <a16:creationId xmlns:a16="http://schemas.microsoft.com/office/drawing/2014/main" id="{642D1D9C-2938-73BE-BB03-8B7B103A748D}"/>
                </a:ext>
              </a:extLst>
            </p:cNvPr>
            <p:cNvSpPr>
              <a:spLocks noChangeArrowheads="1"/>
            </p:cNvSpPr>
            <p:nvPr/>
          </p:nvSpPr>
          <p:spPr bwMode="auto">
            <a:xfrm>
              <a:off x="6665062" y="5011906"/>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79" name="Freeform 555">
              <a:extLst>
                <a:ext uri="{FF2B5EF4-FFF2-40B4-BE49-F238E27FC236}">
                  <a16:creationId xmlns:a16="http://schemas.microsoft.com/office/drawing/2014/main" id="{855131CA-3E53-AF7E-A08A-9203F49DBA61}"/>
                </a:ext>
              </a:extLst>
            </p:cNvPr>
            <p:cNvSpPr>
              <a:spLocks/>
            </p:cNvSpPr>
            <p:nvPr/>
          </p:nvSpPr>
          <p:spPr bwMode="auto">
            <a:xfrm>
              <a:off x="7006612" y="5028266"/>
              <a:ext cx="2043075" cy="1111716"/>
            </a:xfrm>
            <a:custGeom>
              <a:avLst/>
              <a:gdLst>
                <a:gd name="T0" fmla="*/ 0 w 437"/>
                <a:gd name="T1" fmla="*/ 0 h 336"/>
                <a:gd name="T2" fmla="*/ 0 w 437"/>
                <a:gd name="T3" fmla="*/ 336 h 336"/>
                <a:gd name="T4" fmla="*/ 437 w 437"/>
                <a:gd name="T5" fmla="*/ 336 h 336"/>
              </a:gdLst>
              <a:ahLst/>
              <a:cxnLst>
                <a:cxn ang="0">
                  <a:pos x="T0" y="T1"/>
                </a:cxn>
                <a:cxn ang="0">
                  <a:pos x="T2" y="T3"/>
                </a:cxn>
                <a:cxn ang="0">
                  <a:pos x="T4" y="T5"/>
                </a:cxn>
              </a:cxnLst>
              <a:rect l="0" t="0" r="r" b="b"/>
              <a:pathLst>
                <a:path w="437" h="336">
                  <a:moveTo>
                    <a:pt x="0" y="0"/>
                  </a:moveTo>
                  <a:lnTo>
                    <a:pt x="0" y="336"/>
                  </a:lnTo>
                  <a:lnTo>
                    <a:pt x="437" y="336"/>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80" name="Rectangle 556">
              <a:extLst>
                <a:ext uri="{FF2B5EF4-FFF2-40B4-BE49-F238E27FC236}">
                  <a16:creationId xmlns:a16="http://schemas.microsoft.com/office/drawing/2014/main" id="{56A597B7-2BB6-49FF-EDFF-0DA012CFC6C4}"/>
                </a:ext>
              </a:extLst>
            </p:cNvPr>
            <p:cNvSpPr>
              <a:spLocks noChangeArrowheads="1"/>
            </p:cNvSpPr>
            <p:nvPr/>
          </p:nvSpPr>
          <p:spPr bwMode="auto">
            <a:xfrm>
              <a:off x="7355164" y="6388315"/>
              <a:ext cx="133974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Follow-up period (months)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581" name="Rectangle 557">
              <a:extLst>
                <a:ext uri="{FF2B5EF4-FFF2-40B4-BE49-F238E27FC236}">
                  <a16:creationId xmlns:a16="http://schemas.microsoft.com/office/drawing/2014/main" id="{67698542-5F2E-CA03-13E4-2AD9203F7D57}"/>
                </a:ext>
              </a:extLst>
            </p:cNvPr>
            <p:cNvSpPr>
              <a:spLocks noChangeArrowheads="1"/>
            </p:cNvSpPr>
            <p:nvPr/>
          </p:nvSpPr>
          <p:spPr bwMode="auto">
            <a:xfrm rot="16200000">
              <a:off x="6410067" y="5514605"/>
              <a:ext cx="224656" cy="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dirty="0">
                  <a:ln>
                    <a:noFill/>
                  </a:ln>
                  <a:solidFill>
                    <a:srgbClr val="000000"/>
                  </a:solidFill>
                  <a:effectLst/>
                  <a:latin typeface="Arial" panose="020B0604020202020204" pitchFamily="34" charset="0"/>
                </a:rPr>
                <a:t>PFS</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582" name="Freeform 558">
              <a:extLst>
                <a:ext uri="{FF2B5EF4-FFF2-40B4-BE49-F238E27FC236}">
                  <a16:creationId xmlns:a16="http://schemas.microsoft.com/office/drawing/2014/main" id="{C1713D1C-7438-722B-1CFE-B5E6C65DD5C7}"/>
                </a:ext>
              </a:extLst>
            </p:cNvPr>
            <p:cNvSpPr>
              <a:spLocks/>
            </p:cNvSpPr>
            <p:nvPr/>
          </p:nvSpPr>
          <p:spPr bwMode="auto">
            <a:xfrm>
              <a:off x="7081301" y="5067911"/>
              <a:ext cx="289423" cy="857326"/>
            </a:xfrm>
            <a:custGeom>
              <a:avLst/>
              <a:gdLst>
                <a:gd name="T0" fmla="*/ 0 w 62"/>
                <a:gd name="T1" fmla="*/ 0 h 259"/>
                <a:gd name="T2" fmla="*/ 10 w 62"/>
                <a:gd name="T3" fmla="*/ 0 h 259"/>
                <a:gd name="T4" fmla="*/ 10 w 62"/>
                <a:gd name="T5" fmla="*/ 52 h 259"/>
                <a:gd name="T6" fmla="*/ 13 w 62"/>
                <a:gd name="T7" fmla="*/ 52 h 259"/>
                <a:gd name="T8" fmla="*/ 13 w 62"/>
                <a:gd name="T9" fmla="*/ 104 h 259"/>
                <a:gd name="T10" fmla="*/ 14 w 62"/>
                <a:gd name="T11" fmla="*/ 104 h 259"/>
                <a:gd name="T12" fmla="*/ 14 w 62"/>
                <a:gd name="T13" fmla="*/ 156 h 259"/>
                <a:gd name="T14" fmla="*/ 18 w 62"/>
                <a:gd name="T15" fmla="*/ 156 h 259"/>
                <a:gd name="T16" fmla="*/ 18 w 62"/>
                <a:gd name="T17" fmla="*/ 207 h 259"/>
                <a:gd name="T18" fmla="*/ 18 w 62"/>
                <a:gd name="T19" fmla="*/ 207 h 259"/>
                <a:gd name="T20" fmla="*/ 18 w 62"/>
                <a:gd name="T21" fmla="*/ 259 h 259"/>
                <a:gd name="T22" fmla="*/ 62 w 62"/>
                <a:gd name="T23" fmla="*/ 25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259">
                  <a:moveTo>
                    <a:pt x="0" y="0"/>
                  </a:moveTo>
                  <a:lnTo>
                    <a:pt x="10" y="0"/>
                  </a:lnTo>
                  <a:lnTo>
                    <a:pt x="10" y="52"/>
                  </a:lnTo>
                  <a:lnTo>
                    <a:pt x="13" y="52"/>
                  </a:lnTo>
                  <a:lnTo>
                    <a:pt x="13" y="104"/>
                  </a:lnTo>
                  <a:lnTo>
                    <a:pt x="14" y="104"/>
                  </a:lnTo>
                  <a:lnTo>
                    <a:pt x="14" y="156"/>
                  </a:lnTo>
                  <a:lnTo>
                    <a:pt x="18" y="156"/>
                  </a:lnTo>
                  <a:lnTo>
                    <a:pt x="18" y="207"/>
                  </a:lnTo>
                  <a:lnTo>
                    <a:pt x="18" y="207"/>
                  </a:lnTo>
                  <a:lnTo>
                    <a:pt x="18" y="259"/>
                  </a:lnTo>
                  <a:lnTo>
                    <a:pt x="62" y="259"/>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83" name="Line 559">
              <a:extLst>
                <a:ext uri="{FF2B5EF4-FFF2-40B4-BE49-F238E27FC236}">
                  <a16:creationId xmlns:a16="http://schemas.microsoft.com/office/drawing/2014/main" id="{A37C5073-3285-F0C5-D593-57C9C9E632C6}"/>
                </a:ext>
              </a:extLst>
            </p:cNvPr>
            <p:cNvSpPr>
              <a:spLocks noChangeShapeType="1"/>
            </p:cNvSpPr>
            <p:nvPr/>
          </p:nvSpPr>
          <p:spPr bwMode="auto">
            <a:xfrm>
              <a:off x="7338047" y="5925238"/>
              <a:ext cx="70022"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84" name="Line 560">
              <a:extLst>
                <a:ext uri="{FF2B5EF4-FFF2-40B4-BE49-F238E27FC236}">
                  <a16:creationId xmlns:a16="http://schemas.microsoft.com/office/drawing/2014/main" id="{817C3E66-C381-C95E-FB37-63D225B8F91E}"/>
                </a:ext>
              </a:extLst>
            </p:cNvPr>
            <p:cNvSpPr>
              <a:spLocks noChangeShapeType="1"/>
            </p:cNvSpPr>
            <p:nvPr/>
          </p:nvSpPr>
          <p:spPr bwMode="auto">
            <a:xfrm flipV="1">
              <a:off x="7370724" y="5902111"/>
              <a:ext cx="0" cy="49556"/>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85" name="Freeform 561">
              <a:extLst>
                <a:ext uri="{FF2B5EF4-FFF2-40B4-BE49-F238E27FC236}">
                  <a16:creationId xmlns:a16="http://schemas.microsoft.com/office/drawing/2014/main" id="{0D0014DE-5AE6-1279-A12D-E5E44C79235E}"/>
                </a:ext>
              </a:extLst>
            </p:cNvPr>
            <p:cNvSpPr>
              <a:spLocks/>
            </p:cNvSpPr>
            <p:nvPr/>
          </p:nvSpPr>
          <p:spPr bwMode="auto">
            <a:xfrm>
              <a:off x="7081301" y="5067911"/>
              <a:ext cx="1037876" cy="628816"/>
            </a:xfrm>
            <a:custGeom>
              <a:avLst/>
              <a:gdLst>
                <a:gd name="T0" fmla="*/ 0 w 222"/>
                <a:gd name="T1" fmla="*/ 0 h 190"/>
                <a:gd name="T2" fmla="*/ 5 w 222"/>
                <a:gd name="T3" fmla="*/ 0 h 190"/>
                <a:gd name="T4" fmla="*/ 5 w 222"/>
                <a:gd name="T5" fmla="*/ 11 h 190"/>
                <a:gd name="T6" fmla="*/ 10 w 222"/>
                <a:gd name="T7" fmla="*/ 11 h 190"/>
                <a:gd name="T8" fmla="*/ 10 w 222"/>
                <a:gd name="T9" fmla="*/ 23 h 190"/>
                <a:gd name="T10" fmla="*/ 11 w 222"/>
                <a:gd name="T11" fmla="*/ 23 h 190"/>
                <a:gd name="T12" fmla="*/ 11 w 222"/>
                <a:gd name="T13" fmla="*/ 34 h 190"/>
                <a:gd name="T14" fmla="*/ 26 w 222"/>
                <a:gd name="T15" fmla="*/ 34 h 190"/>
                <a:gd name="T16" fmla="*/ 26 w 222"/>
                <a:gd name="T17" fmla="*/ 48 h 190"/>
                <a:gd name="T18" fmla="*/ 33 w 222"/>
                <a:gd name="T19" fmla="*/ 48 h 190"/>
                <a:gd name="T20" fmla="*/ 33 w 222"/>
                <a:gd name="T21" fmla="*/ 63 h 190"/>
                <a:gd name="T22" fmla="*/ 47 w 222"/>
                <a:gd name="T23" fmla="*/ 63 h 190"/>
                <a:gd name="T24" fmla="*/ 47 w 222"/>
                <a:gd name="T25" fmla="*/ 79 h 190"/>
                <a:gd name="T26" fmla="*/ 49 w 222"/>
                <a:gd name="T27" fmla="*/ 79 h 190"/>
                <a:gd name="T28" fmla="*/ 49 w 222"/>
                <a:gd name="T29" fmla="*/ 96 h 190"/>
                <a:gd name="T30" fmla="*/ 53 w 222"/>
                <a:gd name="T31" fmla="*/ 96 h 190"/>
                <a:gd name="T32" fmla="*/ 53 w 222"/>
                <a:gd name="T33" fmla="*/ 112 h 190"/>
                <a:gd name="T34" fmla="*/ 56 w 222"/>
                <a:gd name="T35" fmla="*/ 112 h 190"/>
                <a:gd name="T36" fmla="*/ 56 w 222"/>
                <a:gd name="T37" fmla="*/ 129 h 190"/>
                <a:gd name="T38" fmla="*/ 56 w 222"/>
                <a:gd name="T39" fmla="*/ 129 h 190"/>
                <a:gd name="T40" fmla="*/ 56 w 222"/>
                <a:gd name="T41" fmla="*/ 146 h 190"/>
                <a:gd name="T42" fmla="*/ 71 w 222"/>
                <a:gd name="T43" fmla="*/ 146 h 190"/>
                <a:gd name="T44" fmla="*/ 71 w 222"/>
                <a:gd name="T45" fmla="*/ 166 h 190"/>
                <a:gd name="T46" fmla="*/ 120 w 222"/>
                <a:gd name="T47" fmla="*/ 166 h 190"/>
                <a:gd name="T48" fmla="*/ 120 w 222"/>
                <a:gd name="T49" fmla="*/ 190 h 190"/>
                <a:gd name="T50" fmla="*/ 222 w 222"/>
                <a:gd name="T5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2" h="190">
                  <a:moveTo>
                    <a:pt x="0" y="0"/>
                  </a:moveTo>
                  <a:lnTo>
                    <a:pt x="5" y="0"/>
                  </a:lnTo>
                  <a:lnTo>
                    <a:pt x="5" y="11"/>
                  </a:lnTo>
                  <a:lnTo>
                    <a:pt x="10" y="11"/>
                  </a:lnTo>
                  <a:lnTo>
                    <a:pt x="10" y="23"/>
                  </a:lnTo>
                  <a:lnTo>
                    <a:pt x="11" y="23"/>
                  </a:lnTo>
                  <a:lnTo>
                    <a:pt x="11" y="34"/>
                  </a:lnTo>
                  <a:lnTo>
                    <a:pt x="26" y="34"/>
                  </a:lnTo>
                  <a:lnTo>
                    <a:pt x="26" y="48"/>
                  </a:lnTo>
                  <a:lnTo>
                    <a:pt x="33" y="48"/>
                  </a:lnTo>
                  <a:lnTo>
                    <a:pt x="33" y="63"/>
                  </a:lnTo>
                  <a:lnTo>
                    <a:pt x="47" y="63"/>
                  </a:lnTo>
                  <a:lnTo>
                    <a:pt x="47" y="79"/>
                  </a:lnTo>
                  <a:lnTo>
                    <a:pt x="49" y="79"/>
                  </a:lnTo>
                  <a:lnTo>
                    <a:pt x="49" y="96"/>
                  </a:lnTo>
                  <a:lnTo>
                    <a:pt x="53" y="96"/>
                  </a:lnTo>
                  <a:lnTo>
                    <a:pt x="53" y="112"/>
                  </a:lnTo>
                  <a:lnTo>
                    <a:pt x="56" y="112"/>
                  </a:lnTo>
                  <a:lnTo>
                    <a:pt x="56" y="129"/>
                  </a:lnTo>
                  <a:lnTo>
                    <a:pt x="56" y="129"/>
                  </a:lnTo>
                  <a:lnTo>
                    <a:pt x="56" y="146"/>
                  </a:lnTo>
                  <a:lnTo>
                    <a:pt x="71" y="146"/>
                  </a:lnTo>
                  <a:lnTo>
                    <a:pt x="71" y="166"/>
                  </a:lnTo>
                  <a:lnTo>
                    <a:pt x="120" y="166"/>
                  </a:lnTo>
                  <a:lnTo>
                    <a:pt x="120" y="190"/>
                  </a:lnTo>
                  <a:lnTo>
                    <a:pt x="222" y="190"/>
                  </a:lnTo>
                </a:path>
              </a:pathLst>
            </a:custGeom>
            <a:noFill/>
            <a:ln w="19050"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86" name="Line 562">
              <a:extLst>
                <a:ext uri="{FF2B5EF4-FFF2-40B4-BE49-F238E27FC236}">
                  <a16:creationId xmlns:a16="http://schemas.microsoft.com/office/drawing/2014/main" id="{F4A84D79-37E5-82B0-A40E-1CE9F8A42FEA}"/>
                </a:ext>
              </a:extLst>
            </p:cNvPr>
            <p:cNvSpPr>
              <a:spLocks noChangeShapeType="1"/>
            </p:cNvSpPr>
            <p:nvPr/>
          </p:nvSpPr>
          <p:spPr bwMode="auto">
            <a:xfrm>
              <a:off x="7067297" y="5067911"/>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87" name="Line 563">
              <a:extLst>
                <a:ext uri="{FF2B5EF4-FFF2-40B4-BE49-F238E27FC236}">
                  <a16:creationId xmlns:a16="http://schemas.microsoft.com/office/drawing/2014/main" id="{A0CA767B-5786-3F84-3A1B-7C094582E6BC}"/>
                </a:ext>
              </a:extLst>
            </p:cNvPr>
            <p:cNvSpPr>
              <a:spLocks noChangeShapeType="1"/>
            </p:cNvSpPr>
            <p:nvPr/>
          </p:nvSpPr>
          <p:spPr bwMode="auto">
            <a:xfrm flipV="1">
              <a:off x="7104642" y="5041481"/>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88" name="Line 564">
              <a:extLst>
                <a:ext uri="{FF2B5EF4-FFF2-40B4-BE49-F238E27FC236}">
                  <a16:creationId xmlns:a16="http://schemas.microsoft.com/office/drawing/2014/main" id="{B72FCEE6-7B4B-E500-76B1-D6EE5D2552D8}"/>
                </a:ext>
              </a:extLst>
            </p:cNvPr>
            <p:cNvSpPr>
              <a:spLocks noChangeShapeType="1"/>
            </p:cNvSpPr>
            <p:nvPr/>
          </p:nvSpPr>
          <p:spPr bwMode="auto">
            <a:xfrm>
              <a:off x="7090638" y="5104253"/>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89" name="Line 565">
              <a:extLst>
                <a:ext uri="{FF2B5EF4-FFF2-40B4-BE49-F238E27FC236}">
                  <a16:creationId xmlns:a16="http://schemas.microsoft.com/office/drawing/2014/main" id="{BE1A0F58-DF2B-049C-0997-D118B1013DDF}"/>
                </a:ext>
              </a:extLst>
            </p:cNvPr>
            <p:cNvSpPr>
              <a:spLocks noChangeShapeType="1"/>
            </p:cNvSpPr>
            <p:nvPr/>
          </p:nvSpPr>
          <p:spPr bwMode="auto">
            <a:xfrm flipV="1">
              <a:off x="7123314" y="5081126"/>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90" name="Line 566">
              <a:extLst>
                <a:ext uri="{FF2B5EF4-FFF2-40B4-BE49-F238E27FC236}">
                  <a16:creationId xmlns:a16="http://schemas.microsoft.com/office/drawing/2014/main" id="{A7AE87C5-6D85-0CF5-2361-B2F3490958AD}"/>
                </a:ext>
              </a:extLst>
            </p:cNvPr>
            <p:cNvSpPr>
              <a:spLocks noChangeShapeType="1"/>
            </p:cNvSpPr>
            <p:nvPr/>
          </p:nvSpPr>
          <p:spPr bwMode="auto">
            <a:xfrm>
              <a:off x="7099974" y="5180790"/>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91" name="Line 567">
              <a:extLst>
                <a:ext uri="{FF2B5EF4-FFF2-40B4-BE49-F238E27FC236}">
                  <a16:creationId xmlns:a16="http://schemas.microsoft.com/office/drawing/2014/main" id="{F3EFCF79-D1AB-99A3-1C35-A101C3AB96BE}"/>
                </a:ext>
              </a:extLst>
            </p:cNvPr>
            <p:cNvSpPr>
              <a:spLocks noChangeShapeType="1"/>
            </p:cNvSpPr>
            <p:nvPr/>
          </p:nvSpPr>
          <p:spPr bwMode="auto">
            <a:xfrm flipV="1">
              <a:off x="7132650" y="5157113"/>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92" name="Line 568">
              <a:extLst>
                <a:ext uri="{FF2B5EF4-FFF2-40B4-BE49-F238E27FC236}">
                  <a16:creationId xmlns:a16="http://schemas.microsoft.com/office/drawing/2014/main" id="{B6EE02C7-13B9-86FC-9AB6-5A627739410B}"/>
                </a:ext>
              </a:extLst>
            </p:cNvPr>
            <p:cNvSpPr>
              <a:spLocks noChangeShapeType="1"/>
            </p:cNvSpPr>
            <p:nvPr/>
          </p:nvSpPr>
          <p:spPr bwMode="auto">
            <a:xfrm>
              <a:off x="7127982" y="5180790"/>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93" name="Line 569">
              <a:extLst>
                <a:ext uri="{FF2B5EF4-FFF2-40B4-BE49-F238E27FC236}">
                  <a16:creationId xmlns:a16="http://schemas.microsoft.com/office/drawing/2014/main" id="{39129123-188B-3474-BA8A-F8E944C56591}"/>
                </a:ext>
              </a:extLst>
            </p:cNvPr>
            <p:cNvSpPr>
              <a:spLocks noChangeShapeType="1"/>
            </p:cNvSpPr>
            <p:nvPr/>
          </p:nvSpPr>
          <p:spPr bwMode="auto">
            <a:xfrm flipV="1">
              <a:off x="7160659" y="5157113"/>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94" name="Line 570">
              <a:extLst>
                <a:ext uri="{FF2B5EF4-FFF2-40B4-BE49-F238E27FC236}">
                  <a16:creationId xmlns:a16="http://schemas.microsoft.com/office/drawing/2014/main" id="{6502A480-6BBC-05A4-352D-3F5204A0067F}"/>
                </a:ext>
              </a:extLst>
            </p:cNvPr>
            <p:cNvSpPr>
              <a:spLocks noChangeShapeType="1"/>
            </p:cNvSpPr>
            <p:nvPr/>
          </p:nvSpPr>
          <p:spPr bwMode="auto">
            <a:xfrm>
              <a:off x="7137319" y="5180790"/>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95" name="Line 571">
              <a:extLst>
                <a:ext uri="{FF2B5EF4-FFF2-40B4-BE49-F238E27FC236}">
                  <a16:creationId xmlns:a16="http://schemas.microsoft.com/office/drawing/2014/main" id="{EE850F1A-79E2-A0FF-68B8-3D15BAF0C75C}"/>
                </a:ext>
              </a:extLst>
            </p:cNvPr>
            <p:cNvSpPr>
              <a:spLocks noChangeShapeType="1"/>
            </p:cNvSpPr>
            <p:nvPr/>
          </p:nvSpPr>
          <p:spPr bwMode="auto">
            <a:xfrm flipV="1">
              <a:off x="7169995" y="5157113"/>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96" name="Line 572">
              <a:extLst>
                <a:ext uri="{FF2B5EF4-FFF2-40B4-BE49-F238E27FC236}">
                  <a16:creationId xmlns:a16="http://schemas.microsoft.com/office/drawing/2014/main" id="{878C8A72-DBB6-5BC9-C376-D6F9733D1C94}"/>
                </a:ext>
              </a:extLst>
            </p:cNvPr>
            <p:cNvSpPr>
              <a:spLocks noChangeShapeType="1"/>
            </p:cNvSpPr>
            <p:nvPr/>
          </p:nvSpPr>
          <p:spPr bwMode="auto">
            <a:xfrm>
              <a:off x="7141987" y="5180790"/>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97" name="Line 573">
              <a:extLst>
                <a:ext uri="{FF2B5EF4-FFF2-40B4-BE49-F238E27FC236}">
                  <a16:creationId xmlns:a16="http://schemas.microsoft.com/office/drawing/2014/main" id="{E40444D6-CB41-FDAB-641C-A14CC795941A}"/>
                </a:ext>
              </a:extLst>
            </p:cNvPr>
            <p:cNvSpPr>
              <a:spLocks noChangeShapeType="1"/>
            </p:cNvSpPr>
            <p:nvPr/>
          </p:nvSpPr>
          <p:spPr bwMode="auto">
            <a:xfrm flipV="1">
              <a:off x="7179332" y="5157113"/>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98" name="Line 574">
              <a:extLst>
                <a:ext uri="{FF2B5EF4-FFF2-40B4-BE49-F238E27FC236}">
                  <a16:creationId xmlns:a16="http://schemas.microsoft.com/office/drawing/2014/main" id="{FEDBA3A9-16B6-D241-A734-A5BEAFD4BD8A}"/>
                </a:ext>
              </a:extLst>
            </p:cNvPr>
            <p:cNvSpPr>
              <a:spLocks noChangeShapeType="1"/>
            </p:cNvSpPr>
            <p:nvPr/>
          </p:nvSpPr>
          <p:spPr bwMode="auto">
            <a:xfrm>
              <a:off x="7198004" y="5227042"/>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599" name="Line 575">
              <a:extLst>
                <a:ext uri="{FF2B5EF4-FFF2-40B4-BE49-F238E27FC236}">
                  <a16:creationId xmlns:a16="http://schemas.microsoft.com/office/drawing/2014/main" id="{3B4DDCA6-74B4-D704-EB37-97CE28DAAEA1}"/>
                </a:ext>
              </a:extLst>
            </p:cNvPr>
            <p:cNvSpPr>
              <a:spLocks noChangeShapeType="1"/>
            </p:cNvSpPr>
            <p:nvPr/>
          </p:nvSpPr>
          <p:spPr bwMode="auto">
            <a:xfrm flipV="1">
              <a:off x="7235349" y="5200612"/>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00" name="Line 576">
              <a:extLst>
                <a:ext uri="{FF2B5EF4-FFF2-40B4-BE49-F238E27FC236}">
                  <a16:creationId xmlns:a16="http://schemas.microsoft.com/office/drawing/2014/main" id="{92F38C79-838F-F515-1A6E-FA48B2E0C4CE}"/>
                </a:ext>
              </a:extLst>
            </p:cNvPr>
            <p:cNvSpPr>
              <a:spLocks noChangeShapeType="1"/>
            </p:cNvSpPr>
            <p:nvPr/>
          </p:nvSpPr>
          <p:spPr bwMode="auto">
            <a:xfrm>
              <a:off x="7230681" y="5276599"/>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01" name="Line 577">
              <a:extLst>
                <a:ext uri="{FF2B5EF4-FFF2-40B4-BE49-F238E27FC236}">
                  <a16:creationId xmlns:a16="http://schemas.microsoft.com/office/drawing/2014/main" id="{3D8525D2-A0B1-515A-480B-774C507559A6}"/>
                </a:ext>
              </a:extLst>
            </p:cNvPr>
            <p:cNvSpPr>
              <a:spLocks noChangeShapeType="1"/>
            </p:cNvSpPr>
            <p:nvPr/>
          </p:nvSpPr>
          <p:spPr bwMode="auto">
            <a:xfrm flipV="1">
              <a:off x="7268026" y="5250169"/>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02" name="Line 578">
              <a:extLst>
                <a:ext uri="{FF2B5EF4-FFF2-40B4-BE49-F238E27FC236}">
                  <a16:creationId xmlns:a16="http://schemas.microsoft.com/office/drawing/2014/main" id="{5F385AD0-F671-91B7-0B27-653CD560AA6A}"/>
                </a:ext>
              </a:extLst>
            </p:cNvPr>
            <p:cNvSpPr>
              <a:spLocks noChangeShapeType="1"/>
            </p:cNvSpPr>
            <p:nvPr/>
          </p:nvSpPr>
          <p:spPr bwMode="auto">
            <a:xfrm>
              <a:off x="7249353" y="5276599"/>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03" name="Line 579">
              <a:extLst>
                <a:ext uri="{FF2B5EF4-FFF2-40B4-BE49-F238E27FC236}">
                  <a16:creationId xmlns:a16="http://schemas.microsoft.com/office/drawing/2014/main" id="{A0AB300E-199C-F1D6-D719-9A0CF1F6169E}"/>
                </a:ext>
              </a:extLst>
            </p:cNvPr>
            <p:cNvSpPr>
              <a:spLocks noChangeShapeType="1"/>
            </p:cNvSpPr>
            <p:nvPr/>
          </p:nvSpPr>
          <p:spPr bwMode="auto">
            <a:xfrm flipV="1">
              <a:off x="7286698" y="5250169"/>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04" name="Line 580">
              <a:extLst>
                <a:ext uri="{FF2B5EF4-FFF2-40B4-BE49-F238E27FC236}">
                  <a16:creationId xmlns:a16="http://schemas.microsoft.com/office/drawing/2014/main" id="{D46C637E-8625-C843-633B-F5407494DE55}"/>
                </a:ext>
              </a:extLst>
            </p:cNvPr>
            <p:cNvSpPr>
              <a:spLocks noChangeShapeType="1"/>
            </p:cNvSpPr>
            <p:nvPr/>
          </p:nvSpPr>
          <p:spPr bwMode="auto">
            <a:xfrm>
              <a:off x="7338047" y="5551362"/>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05" name="Line 581">
              <a:extLst>
                <a:ext uri="{FF2B5EF4-FFF2-40B4-BE49-F238E27FC236}">
                  <a16:creationId xmlns:a16="http://schemas.microsoft.com/office/drawing/2014/main" id="{1EBE1093-A0F4-FF16-1D01-5085D3D9BB66}"/>
                </a:ext>
              </a:extLst>
            </p:cNvPr>
            <p:cNvSpPr>
              <a:spLocks noChangeShapeType="1"/>
            </p:cNvSpPr>
            <p:nvPr/>
          </p:nvSpPr>
          <p:spPr bwMode="auto">
            <a:xfrm flipV="1">
              <a:off x="7375392" y="5524381"/>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06" name="Line 582">
              <a:extLst>
                <a:ext uri="{FF2B5EF4-FFF2-40B4-BE49-F238E27FC236}">
                  <a16:creationId xmlns:a16="http://schemas.microsoft.com/office/drawing/2014/main" id="{0B7767C2-2953-6AA3-6114-B011CB7C1860}"/>
                </a:ext>
              </a:extLst>
            </p:cNvPr>
            <p:cNvSpPr>
              <a:spLocks noChangeShapeType="1"/>
            </p:cNvSpPr>
            <p:nvPr/>
          </p:nvSpPr>
          <p:spPr bwMode="auto">
            <a:xfrm>
              <a:off x="7352052" y="5551362"/>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07" name="Line 583">
              <a:extLst>
                <a:ext uri="{FF2B5EF4-FFF2-40B4-BE49-F238E27FC236}">
                  <a16:creationId xmlns:a16="http://schemas.microsoft.com/office/drawing/2014/main" id="{754FAE91-6FD2-A466-C91D-F62816969E3B}"/>
                </a:ext>
              </a:extLst>
            </p:cNvPr>
            <p:cNvSpPr>
              <a:spLocks noChangeShapeType="1"/>
            </p:cNvSpPr>
            <p:nvPr/>
          </p:nvSpPr>
          <p:spPr bwMode="auto">
            <a:xfrm flipV="1">
              <a:off x="7384728" y="5524381"/>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08" name="Line 584">
              <a:extLst>
                <a:ext uri="{FF2B5EF4-FFF2-40B4-BE49-F238E27FC236}">
                  <a16:creationId xmlns:a16="http://schemas.microsoft.com/office/drawing/2014/main" id="{BD8A83DA-1A11-A468-F7EA-42DCCF9E5515}"/>
                </a:ext>
              </a:extLst>
            </p:cNvPr>
            <p:cNvSpPr>
              <a:spLocks noChangeShapeType="1"/>
            </p:cNvSpPr>
            <p:nvPr/>
          </p:nvSpPr>
          <p:spPr bwMode="auto">
            <a:xfrm>
              <a:off x="7581567" y="5617437"/>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09" name="Line 585">
              <a:extLst>
                <a:ext uri="{FF2B5EF4-FFF2-40B4-BE49-F238E27FC236}">
                  <a16:creationId xmlns:a16="http://schemas.microsoft.com/office/drawing/2014/main" id="{849FBD35-C411-86B1-65CF-86C3D4B515F8}"/>
                </a:ext>
              </a:extLst>
            </p:cNvPr>
            <p:cNvSpPr>
              <a:spLocks noChangeShapeType="1"/>
            </p:cNvSpPr>
            <p:nvPr/>
          </p:nvSpPr>
          <p:spPr bwMode="auto">
            <a:xfrm flipV="1">
              <a:off x="7618912" y="5594311"/>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10" name="Line 586">
              <a:extLst>
                <a:ext uri="{FF2B5EF4-FFF2-40B4-BE49-F238E27FC236}">
                  <a16:creationId xmlns:a16="http://schemas.microsoft.com/office/drawing/2014/main" id="{3C75DC1D-3D3E-D5AE-8408-B9431E31DC8C}"/>
                </a:ext>
              </a:extLst>
            </p:cNvPr>
            <p:cNvSpPr>
              <a:spLocks noChangeShapeType="1"/>
            </p:cNvSpPr>
            <p:nvPr/>
          </p:nvSpPr>
          <p:spPr bwMode="auto">
            <a:xfrm>
              <a:off x="7665593" y="5696727"/>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11" name="Line 587">
              <a:extLst>
                <a:ext uri="{FF2B5EF4-FFF2-40B4-BE49-F238E27FC236}">
                  <a16:creationId xmlns:a16="http://schemas.microsoft.com/office/drawing/2014/main" id="{CFEF3D4F-9EE8-E01A-CD54-D103E24CB193}"/>
                </a:ext>
              </a:extLst>
            </p:cNvPr>
            <p:cNvSpPr>
              <a:spLocks noChangeShapeType="1"/>
            </p:cNvSpPr>
            <p:nvPr/>
          </p:nvSpPr>
          <p:spPr bwMode="auto">
            <a:xfrm flipV="1">
              <a:off x="7702938" y="5673601"/>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12" name="Line 588">
              <a:extLst>
                <a:ext uri="{FF2B5EF4-FFF2-40B4-BE49-F238E27FC236}">
                  <a16:creationId xmlns:a16="http://schemas.microsoft.com/office/drawing/2014/main" id="{F1089A7C-0668-5599-5242-D21DFCBEC450}"/>
                </a:ext>
              </a:extLst>
            </p:cNvPr>
            <p:cNvSpPr>
              <a:spLocks noChangeShapeType="1"/>
            </p:cNvSpPr>
            <p:nvPr/>
          </p:nvSpPr>
          <p:spPr bwMode="auto">
            <a:xfrm>
              <a:off x="7758955" y="5696727"/>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13" name="Line 589">
              <a:extLst>
                <a:ext uri="{FF2B5EF4-FFF2-40B4-BE49-F238E27FC236}">
                  <a16:creationId xmlns:a16="http://schemas.microsoft.com/office/drawing/2014/main" id="{FBAB938D-F2D3-045B-4791-A34A10DE4666}"/>
                </a:ext>
              </a:extLst>
            </p:cNvPr>
            <p:cNvSpPr>
              <a:spLocks noChangeShapeType="1"/>
            </p:cNvSpPr>
            <p:nvPr/>
          </p:nvSpPr>
          <p:spPr bwMode="auto">
            <a:xfrm flipV="1">
              <a:off x="7791632" y="5673601"/>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14" name="Line 590">
              <a:extLst>
                <a:ext uri="{FF2B5EF4-FFF2-40B4-BE49-F238E27FC236}">
                  <a16:creationId xmlns:a16="http://schemas.microsoft.com/office/drawing/2014/main" id="{0527483D-6ABD-75EB-BC61-52A10C9AF8F5}"/>
                </a:ext>
              </a:extLst>
            </p:cNvPr>
            <p:cNvSpPr>
              <a:spLocks noChangeShapeType="1"/>
            </p:cNvSpPr>
            <p:nvPr/>
          </p:nvSpPr>
          <p:spPr bwMode="auto">
            <a:xfrm>
              <a:off x="7791632" y="5696727"/>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15" name="Line 591">
              <a:extLst>
                <a:ext uri="{FF2B5EF4-FFF2-40B4-BE49-F238E27FC236}">
                  <a16:creationId xmlns:a16="http://schemas.microsoft.com/office/drawing/2014/main" id="{009F1E99-22B4-2FFC-5CD6-957D17DF213F}"/>
                </a:ext>
              </a:extLst>
            </p:cNvPr>
            <p:cNvSpPr>
              <a:spLocks noChangeShapeType="1"/>
            </p:cNvSpPr>
            <p:nvPr/>
          </p:nvSpPr>
          <p:spPr bwMode="auto">
            <a:xfrm flipV="1">
              <a:off x="7828977" y="5673601"/>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16" name="Line 592">
              <a:extLst>
                <a:ext uri="{FF2B5EF4-FFF2-40B4-BE49-F238E27FC236}">
                  <a16:creationId xmlns:a16="http://schemas.microsoft.com/office/drawing/2014/main" id="{C4ECBB9B-2A56-3455-476A-B07ECCDFBB7C}"/>
                </a:ext>
              </a:extLst>
            </p:cNvPr>
            <p:cNvSpPr>
              <a:spLocks noChangeShapeType="1"/>
            </p:cNvSpPr>
            <p:nvPr/>
          </p:nvSpPr>
          <p:spPr bwMode="auto">
            <a:xfrm>
              <a:off x="7974466" y="5696727"/>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17" name="Line 593">
              <a:extLst>
                <a:ext uri="{FF2B5EF4-FFF2-40B4-BE49-F238E27FC236}">
                  <a16:creationId xmlns:a16="http://schemas.microsoft.com/office/drawing/2014/main" id="{C36DBCE2-0E76-BFEC-1CBB-1A8BAE17130B}"/>
                </a:ext>
              </a:extLst>
            </p:cNvPr>
            <p:cNvSpPr>
              <a:spLocks noChangeShapeType="1"/>
            </p:cNvSpPr>
            <p:nvPr/>
          </p:nvSpPr>
          <p:spPr bwMode="auto">
            <a:xfrm flipV="1">
              <a:off x="8011811" y="5673601"/>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18" name="Line 594">
              <a:extLst>
                <a:ext uri="{FF2B5EF4-FFF2-40B4-BE49-F238E27FC236}">
                  <a16:creationId xmlns:a16="http://schemas.microsoft.com/office/drawing/2014/main" id="{FDD73F7A-A778-5B08-59FD-E453F5A13F94}"/>
                </a:ext>
              </a:extLst>
            </p:cNvPr>
            <p:cNvSpPr>
              <a:spLocks noChangeShapeType="1"/>
            </p:cNvSpPr>
            <p:nvPr/>
          </p:nvSpPr>
          <p:spPr bwMode="auto">
            <a:xfrm>
              <a:off x="8081833" y="5696727"/>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19" name="Line 595">
              <a:extLst>
                <a:ext uri="{FF2B5EF4-FFF2-40B4-BE49-F238E27FC236}">
                  <a16:creationId xmlns:a16="http://schemas.microsoft.com/office/drawing/2014/main" id="{DA178052-2287-6EB4-86B2-77A97E2AF283}"/>
                </a:ext>
              </a:extLst>
            </p:cNvPr>
            <p:cNvSpPr>
              <a:spLocks noChangeShapeType="1"/>
            </p:cNvSpPr>
            <p:nvPr/>
          </p:nvSpPr>
          <p:spPr bwMode="auto">
            <a:xfrm flipV="1">
              <a:off x="8119177" y="5673601"/>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20" name="Rectangle 596">
              <a:extLst>
                <a:ext uri="{FF2B5EF4-FFF2-40B4-BE49-F238E27FC236}">
                  <a16:creationId xmlns:a16="http://schemas.microsoft.com/office/drawing/2014/main" id="{69D92B64-5612-26D4-C7D1-6B58CD8996B7}"/>
                </a:ext>
              </a:extLst>
            </p:cNvPr>
            <p:cNvSpPr>
              <a:spLocks noChangeArrowheads="1"/>
            </p:cNvSpPr>
            <p:nvPr/>
          </p:nvSpPr>
          <p:spPr bwMode="auto">
            <a:xfrm>
              <a:off x="7025284"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21" name="Rectangle 597">
              <a:extLst>
                <a:ext uri="{FF2B5EF4-FFF2-40B4-BE49-F238E27FC236}">
                  <a16:creationId xmlns:a16="http://schemas.microsoft.com/office/drawing/2014/main" id="{37B84C74-1B19-A70F-D6A5-5C4CB5957565}"/>
                </a:ext>
              </a:extLst>
            </p:cNvPr>
            <p:cNvSpPr>
              <a:spLocks noChangeArrowheads="1"/>
            </p:cNvSpPr>
            <p:nvPr/>
          </p:nvSpPr>
          <p:spPr bwMode="auto">
            <a:xfrm>
              <a:off x="7342715"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22" name="Rectangle 598">
              <a:extLst>
                <a:ext uri="{FF2B5EF4-FFF2-40B4-BE49-F238E27FC236}">
                  <a16:creationId xmlns:a16="http://schemas.microsoft.com/office/drawing/2014/main" id="{A3FA016E-F991-763A-5E25-BB53F5F417B7}"/>
                </a:ext>
              </a:extLst>
            </p:cNvPr>
            <p:cNvSpPr>
              <a:spLocks noChangeArrowheads="1"/>
            </p:cNvSpPr>
            <p:nvPr/>
          </p:nvSpPr>
          <p:spPr bwMode="auto">
            <a:xfrm>
              <a:off x="7656257"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23" name="Rectangle 599">
              <a:extLst>
                <a:ext uri="{FF2B5EF4-FFF2-40B4-BE49-F238E27FC236}">
                  <a16:creationId xmlns:a16="http://schemas.microsoft.com/office/drawing/2014/main" id="{2E5AFC3F-FEDF-EA89-4069-025ED9ED0D5A}"/>
                </a:ext>
              </a:extLst>
            </p:cNvPr>
            <p:cNvSpPr>
              <a:spLocks noChangeArrowheads="1"/>
            </p:cNvSpPr>
            <p:nvPr/>
          </p:nvSpPr>
          <p:spPr bwMode="auto">
            <a:xfrm>
              <a:off x="7974466"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24" name="Rectangle 600">
              <a:extLst>
                <a:ext uri="{FF2B5EF4-FFF2-40B4-BE49-F238E27FC236}">
                  <a16:creationId xmlns:a16="http://schemas.microsoft.com/office/drawing/2014/main" id="{3A789D38-DBC4-131F-06BB-5AB7EBEBB36B}"/>
                </a:ext>
              </a:extLst>
            </p:cNvPr>
            <p:cNvSpPr>
              <a:spLocks noChangeArrowheads="1"/>
            </p:cNvSpPr>
            <p:nvPr/>
          </p:nvSpPr>
          <p:spPr bwMode="auto">
            <a:xfrm>
              <a:off x="8287229"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25" name="Rectangle 601">
              <a:extLst>
                <a:ext uri="{FF2B5EF4-FFF2-40B4-BE49-F238E27FC236}">
                  <a16:creationId xmlns:a16="http://schemas.microsoft.com/office/drawing/2014/main" id="{910456DB-6CB5-508E-A5A0-6DC45FBFD4EF}"/>
                </a:ext>
              </a:extLst>
            </p:cNvPr>
            <p:cNvSpPr>
              <a:spLocks noChangeArrowheads="1"/>
            </p:cNvSpPr>
            <p:nvPr/>
          </p:nvSpPr>
          <p:spPr bwMode="auto">
            <a:xfrm>
              <a:off x="8600771"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26" name="Rectangle 602">
              <a:extLst>
                <a:ext uri="{FF2B5EF4-FFF2-40B4-BE49-F238E27FC236}">
                  <a16:creationId xmlns:a16="http://schemas.microsoft.com/office/drawing/2014/main" id="{FD03C49F-0FBB-F679-657B-7CB65594E668}"/>
                </a:ext>
              </a:extLst>
            </p:cNvPr>
            <p:cNvSpPr>
              <a:spLocks noChangeArrowheads="1"/>
            </p:cNvSpPr>
            <p:nvPr/>
          </p:nvSpPr>
          <p:spPr bwMode="auto">
            <a:xfrm>
              <a:off x="8918980" y="662673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27" name="Rectangle 603">
              <a:extLst>
                <a:ext uri="{FF2B5EF4-FFF2-40B4-BE49-F238E27FC236}">
                  <a16:creationId xmlns:a16="http://schemas.microsoft.com/office/drawing/2014/main" id="{260E9220-2EF6-99DD-1608-C46197CB2ABE}"/>
                </a:ext>
              </a:extLst>
            </p:cNvPr>
            <p:cNvSpPr>
              <a:spLocks noChangeArrowheads="1"/>
            </p:cNvSpPr>
            <p:nvPr/>
          </p:nvSpPr>
          <p:spPr bwMode="auto">
            <a:xfrm>
              <a:off x="6992607" y="671924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29</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28" name="Rectangle 604">
              <a:extLst>
                <a:ext uri="{FF2B5EF4-FFF2-40B4-BE49-F238E27FC236}">
                  <a16:creationId xmlns:a16="http://schemas.microsoft.com/office/drawing/2014/main" id="{005BE107-EFE7-ADE6-9644-6575066D2E52}"/>
                </a:ext>
              </a:extLst>
            </p:cNvPr>
            <p:cNvSpPr>
              <a:spLocks noChangeArrowheads="1"/>
            </p:cNvSpPr>
            <p:nvPr/>
          </p:nvSpPr>
          <p:spPr bwMode="auto">
            <a:xfrm>
              <a:off x="7342715"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29" name="Rectangle 605">
              <a:extLst>
                <a:ext uri="{FF2B5EF4-FFF2-40B4-BE49-F238E27FC236}">
                  <a16:creationId xmlns:a16="http://schemas.microsoft.com/office/drawing/2014/main" id="{0288197C-C2BE-382C-0283-DC05F1E30A5F}"/>
                </a:ext>
              </a:extLst>
            </p:cNvPr>
            <p:cNvSpPr>
              <a:spLocks noChangeArrowheads="1"/>
            </p:cNvSpPr>
            <p:nvPr/>
          </p:nvSpPr>
          <p:spPr bwMode="auto">
            <a:xfrm>
              <a:off x="7656257"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30" name="Rectangle 606">
              <a:extLst>
                <a:ext uri="{FF2B5EF4-FFF2-40B4-BE49-F238E27FC236}">
                  <a16:creationId xmlns:a16="http://schemas.microsoft.com/office/drawing/2014/main" id="{968325B3-0284-4094-AD0F-2E6D62B735E0}"/>
                </a:ext>
              </a:extLst>
            </p:cNvPr>
            <p:cNvSpPr>
              <a:spLocks noChangeArrowheads="1"/>
            </p:cNvSpPr>
            <p:nvPr/>
          </p:nvSpPr>
          <p:spPr bwMode="auto">
            <a:xfrm>
              <a:off x="7974466"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31" name="Rectangle 607">
              <a:extLst>
                <a:ext uri="{FF2B5EF4-FFF2-40B4-BE49-F238E27FC236}">
                  <a16:creationId xmlns:a16="http://schemas.microsoft.com/office/drawing/2014/main" id="{8B88539B-462A-DA55-DCA4-1948E4019FAA}"/>
                </a:ext>
              </a:extLst>
            </p:cNvPr>
            <p:cNvSpPr>
              <a:spLocks noChangeArrowheads="1"/>
            </p:cNvSpPr>
            <p:nvPr/>
          </p:nvSpPr>
          <p:spPr bwMode="auto">
            <a:xfrm>
              <a:off x="8287229"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32" name="Rectangle 608">
              <a:extLst>
                <a:ext uri="{FF2B5EF4-FFF2-40B4-BE49-F238E27FC236}">
                  <a16:creationId xmlns:a16="http://schemas.microsoft.com/office/drawing/2014/main" id="{ACCC84D1-B823-C77B-1C04-DA6A5ABFBF33}"/>
                </a:ext>
              </a:extLst>
            </p:cNvPr>
            <p:cNvSpPr>
              <a:spLocks noChangeArrowheads="1"/>
            </p:cNvSpPr>
            <p:nvPr/>
          </p:nvSpPr>
          <p:spPr bwMode="auto">
            <a:xfrm>
              <a:off x="8600771"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33" name="Rectangle 609">
              <a:extLst>
                <a:ext uri="{FF2B5EF4-FFF2-40B4-BE49-F238E27FC236}">
                  <a16:creationId xmlns:a16="http://schemas.microsoft.com/office/drawing/2014/main" id="{A3EB0311-584C-FD19-65EF-7DA8FDC6509C}"/>
                </a:ext>
              </a:extLst>
            </p:cNvPr>
            <p:cNvSpPr>
              <a:spLocks noChangeArrowheads="1"/>
            </p:cNvSpPr>
            <p:nvPr/>
          </p:nvSpPr>
          <p:spPr bwMode="auto">
            <a:xfrm>
              <a:off x="8918980" y="671924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34" name="Rectangle 610">
              <a:extLst>
                <a:ext uri="{FF2B5EF4-FFF2-40B4-BE49-F238E27FC236}">
                  <a16:creationId xmlns:a16="http://schemas.microsoft.com/office/drawing/2014/main" id="{F1D5B101-4260-909A-AD4D-5982A5F86850}"/>
                </a:ext>
              </a:extLst>
            </p:cNvPr>
            <p:cNvSpPr>
              <a:spLocks noChangeArrowheads="1"/>
            </p:cNvSpPr>
            <p:nvPr/>
          </p:nvSpPr>
          <p:spPr bwMode="auto">
            <a:xfrm>
              <a:off x="6506666" y="6626737"/>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635" name="Rectangle 611">
              <a:extLst>
                <a:ext uri="{FF2B5EF4-FFF2-40B4-BE49-F238E27FC236}">
                  <a16:creationId xmlns:a16="http://schemas.microsoft.com/office/drawing/2014/main" id="{30501938-8B3F-423C-1B53-BDC6E2E696B0}"/>
                </a:ext>
              </a:extLst>
            </p:cNvPr>
            <p:cNvSpPr>
              <a:spLocks noChangeArrowheads="1"/>
            </p:cNvSpPr>
            <p:nvPr/>
          </p:nvSpPr>
          <p:spPr bwMode="auto">
            <a:xfrm>
              <a:off x="6506666" y="6719242"/>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636" name="Rectangle 612">
              <a:extLst>
                <a:ext uri="{FF2B5EF4-FFF2-40B4-BE49-F238E27FC236}">
                  <a16:creationId xmlns:a16="http://schemas.microsoft.com/office/drawing/2014/main" id="{057E80BE-AEC7-53AF-6A75-80B4F1FD13BA}"/>
                </a:ext>
              </a:extLst>
            </p:cNvPr>
            <p:cNvSpPr>
              <a:spLocks noChangeArrowheads="1"/>
            </p:cNvSpPr>
            <p:nvPr/>
          </p:nvSpPr>
          <p:spPr bwMode="auto">
            <a:xfrm>
              <a:off x="7006612" y="6480820"/>
              <a:ext cx="750009"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Number at risk</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37" name="Line 613">
              <a:extLst>
                <a:ext uri="{FF2B5EF4-FFF2-40B4-BE49-F238E27FC236}">
                  <a16:creationId xmlns:a16="http://schemas.microsoft.com/office/drawing/2014/main" id="{805F3353-1E0F-9FD4-BCCE-0328101EAE2C}"/>
                </a:ext>
              </a:extLst>
            </p:cNvPr>
            <p:cNvSpPr>
              <a:spLocks noChangeShapeType="1"/>
            </p:cNvSpPr>
            <p:nvPr/>
          </p:nvSpPr>
          <p:spPr bwMode="auto">
            <a:xfrm>
              <a:off x="8259822" y="5217131"/>
              <a:ext cx="205397"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38" name="Line 614">
              <a:extLst>
                <a:ext uri="{FF2B5EF4-FFF2-40B4-BE49-F238E27FC236}">
                  <a16:creationId xmlns:a16="http://schemas.microsoft.com/office/drawing/2014/main" id="{49B697BB-EFD9-DD23-0004-CC38B3A9E1B9}"/>
                </a:ext>
              </a:extLst>
            </p:cNvPr>
            <p:cNvSpPr>
              <a:spLocks noChangeShapeType="1"/>
            </p:cNvSpPr>
            <p:nvPr/>
          </p:nvSpPr>
          <p:spPr bwMode="auto">
            <a:xfrm>
              <a:off x="8259822" y="5312940"/>
              <a:ext cx="205397"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40" name="Rectangle 616">
              <a:extLst>
                <a:ext uri="{FF2B5EF4-FFF2-40B4-BE49-F238E27FC236}">
                  <a16:creationId xmlns:a16="http://schemas.microsoft.com/office/drawing/2014/main" id="{D85F5CF1-469E-0A57-0434-5192F3CFCF9A}"/>
                </a:ext>
              </a:extLst>
            </p:cNvPr>
            <p:cNvSpPr>
              <a:spLocks noChangeArrowheads="1"/>
            </p:cNvSpPr>
            <p:nvPr/>
          </p:nvSpPr>
          <p:spPr bwMode="auto">
            <a:xfrm>
              <a:off x="8563249" y="5161126"/>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641" name="Rectangle 617">
              <a:extLst>
                <a:ext uri="{FF2B5EF4-FFF2-40B4-BE49-F238E27FC236}">
                  <a16:creationId xmlns:a16="http://schemas.microsoft.com/office/drawing/2014/main" id="{5F388BCE-6101-0C1F-CDB2-FC468FFD1CF9}"/>
                </a:ext>
              </a:extLst>
            </p:cNvPr>
            <p:cNvSpPr>
              <a:spLocks noChangeArrowheads="1"/>
            </p:cNvSpPr>
            <p:nvPr/>
          </p:nvSpPr>
          <p:spPr bwMode="auto">
            <a:xfrm>
              <a:off x="8563249" y="5256935"/>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grpSp>
      <p:sp>
        <p:nvSpPr>
          <p:cNvPr id="642" name="Rectangle 1879">
            <a:extLst>
              <a:ext uri="{FF2B5EF4-FFF2-40B4-BE49-F238E27FC236}">
                <a16:creationId xmlns:a16="http://schemas.microsoft.com/office/drawing/2014/main" id="{7F596B3A-A1F5-D570-AEF5-546C891C51F5}"/>
              </a:ext>
            </a:extLst>
          </p:cNvPr>
          <p:cNvSpPr>
            <a:spLocks noChangeArrowheads="1"/>
          </p:cNvSpPr>
          <p:nvPr/>
        </p:nvSpPr>
        <p:spPr bwMode="auto">
          <a:xfrm>
            <a:off x="8456086" y="4825046"/>
            <a:ext cx="49693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ja-JP" sz="900" i="1" dirty="0">
                <a:solidFill>
                  <a:srgbClr val="000000"/>
                </a:solidFill>
              </a:rPr>
              <a:t>P</a:t>
            </a:r>
            <a:r>
              <a:rPr lang="en-US" altLang="ja-JP" sz="900" dirty="0">
                <a:solidFill>
                  <a:srgbClr val="000000"/>
                </a:solidFill>
              </a:rPr>
              <a:t> = 0.007</a:t>
            </a:r>
            <a:endParaRPr lang="ja-JP" altLang="ja-JP" sz="900" dirty="0"/>
          </a:p>
        </p:txBody>
      </p:sp>
      <p:grpSp>
        <p:nvGrpSpPr>
          <p:cNvPr id="1021" name="グループ化 1020">
            <a:extLst>
              <a:ext uri="{FF2B5EF4-FFF2-40B4-BE49-F238E27FC236}">
                <a16:creationId xmlns:a16="http://schemas.microsoft.com/office/drawing/2014/main" id="{E452A680-C4D2-FDEB-3154-41FEEA3D1C7E}"/>
              </a:ext>
            </a:extLst>
          </p:cNvPr>
          <p:cNvGrpSpPr/>
          <p:nvPr/>
        </p:nvGrpSpPr>
        <p:grpSpPr>
          <a:xfrm>
            <a:off x="398610" y="2479594"/>
            <a:ext cx="2596536" cy="1656000"/>
            <a:chOff x="398610" y="2804057"/>
            <a:chExt cx="2596536" cy="1846094"/>
          </a:xfrm>
        </p:grpSpPr>
        <p:sp>
          <p:nvSpPr>
            <p:cNvPr id="647" name="Line 621">
              <a:extLst>
                <a:ext uri="{FF2B5EF4-FFF2-40B4-BE49-F238E27FC236}">
                  <a16:creationId xmlns:a16="http://schemas.microsoft.com/office/drawing/2014/main" id="{E24D735E-25D2-B4CA-FFB0-AD5ED36DF233}"/>
                </a:ext>
              </a:extLst>
            </p:cNvPr>
            <p:cNvSpPr>
              <a:spLocks noChangeShapeType="1"/>
            </p:cNvSpPr>
            <p:nvPr/>
          </p:nvSpPr>
          <p:spPr bwMode="auto">
            <a:xfrm>
              <a:off x="1026760" y="3932133"/>
              <a:ext cx="1893696"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48" name="Line 622">
              <a:extLst>
                <a:ext uri="{FF2B5EF4-FFF2-40B4-BE49-F238E27FC236}">
                  <a16:creationId xmlns:a16="http://schemas.microsoft.com/office/drawing/2014/main" id="{F1B83989-0B73-C0B2-CCB5-52A99DAD6344}"/>
                </a:ext>
              </a:extLst>
            </p:cNvPr>
            <p:cNvSpPr>
              <a:spLocks noChangeShapeType="1"/>
            </p:cNvSpPr>
            <p:nvPr/>
          </p:nvSpPr>
          <p:spPr bwMode="auto">
            <a:xfrm>
              <a:off x="1026760" y="3932133"/>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49" name="Line 623">
              <a:extLst>
                <a:ext uri="{FF2B5EF4-FFF2-40B4-BE49-F238E27FC236}">
                  <a16:creationId xmlns:a16="http://schemas.microsoft.com/office/drawing/2014/main" id="{09DBDF95-3D8A-094A-FDCC-10D9127D076F}"/>
                </a:ext>
              </a:extLst>
            </p:cNvPr>
            <p:cNvSpPr>
              <a:spLocks noChangeShapeType="1"/>
            </p:cNvSpPr>
            <p:nvPr/>
          </p:nvSpPr>
          <p:spPr bwMode="auto">
            <a:xfrm>
              <a:off x="1344192" y="3932133"/>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50" name="Line 624">
              <a:extLst>
                <a:ext uri="{FF2B5EF4-FFF2-40B4-BE49-F238E27FC236}">
                  <a16:creationId xmlns:a16="http://schemas.microsoft.com/office/drawing/2014/main" id="{AB856ECA-77F4-7429-35C6-64A988E8FCDE}"/>
                </a:ext>
              </a:extLst>
            </p:cNvPr>
            <p:cNvSpPr>
              <a:spLocks noChangeShapeType="1"/>
            </p:cNvSpPr>
            <p:nvPr/>
          </p:nvSpPr>
          <p:spPr bwMode="auto">
            <a:xfrm>
              <a:off x="1657733" y="3932133"/>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51" name="Line 625">
              <a:extLst>
                <a:ext uri="{FF2B5EF4-FFF2-40B4-BE49-F238E27FC236}">
                  <a16:creationId xmlns:a16="http://schemas.microsoft.com/office/drawing/2014/main" id="{C81B94A3-1F8C-1019-75B8-FF5029C0F284}"/>
                </a:ext>
              </a:extLst>
            </p:cNvPr>
            <p:cNvSpPr>
              <a:spLocks noChangeShapeType="1"/>
            </p:cNvSpPr>
            <p:nvPr/>
          </p:nvSpPr>
          <p:spPr bwMode="auto">
            <a:xfrm>
              <a:off x="1975942" y="3932133"/>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52" name="Line 626">
              <a:extLst>
                <a:ext uri="{FF2B5EF4-FFF2-40B4-BE49-F238E27FC236}">
                  <a16:creationId xmlns:a16="http://schemas.microsoft.com/office/drawing/2014/main" id="{B86A4C4C-F5B5-C90A-402E-33454B189A31}"/>
                </a:ext>
              </a:extLst>
            </p:cNvPr>
            <p:cNvSpPr>
              <a:spLocks noChangeShapeType="1"/>
            </p:cNvSpPr>
            <p:nvPr/>
          </p:nvSpPr>
          <p:spPr bwMode="auto">
            <a:xfrm>
              <a:off x="2288706" y="3932133"/>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53" name="Line 627">
              <a:extLst>
                <a:ext uri="{FF2B5EF4-FFF2-40B4-BE49-F238E27FC236}">
                  <a16:creationId xmlns:a16="http://schemas.microsoft.com/office/drawing/2014/main" id="{3941977C-20A8-BF8A-4598-DD1C1DA79EF7}"/>
                </a:ext>
              </a:extLst>
            </p:cNvPr>
            <p:cNvSpPr>
              <a:spLocks noChangeShapeType="1"/>
            </p:cNvSpPr>
            <p:nvPr/>
          </p:nvSpPr>
          <p:spPr bwMode="auto">
            <a:xfrm>
              <a:off x="2602247" y="3932133"/>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54" name="Line 628">
              <a:extLst>
                <a:ext uri="{FF2B5EF4-FFF2-40B4-BE49-F238E27FC236}">
                  <a16:creationId xmlns:a16="http://schemas.microsoft.com/office/drawing/2014/main" id="{18D3A99C-EA8E-05BA-368A-72A013769EB3}"/>
                </a:ext>
              </a:extLst>
            </p:cNvPr>
            <p:cNvSpPr>
              <a:spLocks noChangeShapeType="1"/>
            </p:cNvSpPr>
            <p:nvPr/>
          </p:nvSpPr>
          <p:spPr bwMode="auto">
            <a:xfrm>
              <a:off x="2920456" y="3932133"/>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55" name="Rectangle 629">
              <a:extLst>
                <a:ext uri="{FF2B5EF4-FFF2-40B4-BE49-F238E27FC236}">
                  <a16:creationId xmlns:a16="http://schemas.microsoft.com/office/drawing/2014/main" id="{FE32E05D-D4FF-6027-CBED-067A19946B44}"/>
                </a:ext>
              </a:extLst>
            </p:cNvPr>
            <p:cNvSpPr>
              <a:spLocks noChangeArrowheads="1"/>
            </p:cNvSpPr>
            <p:nvPr/>
          </p:nvSpPr>
          <p:spPr bwMode="auto">
            <a:xfrm>
              <a:off x="970743" y="403510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56" name="Rectangle 630">
              <a:extLst>
                <a:ext uri="{FF2B5EF4-FFF2-40B4-BE49-F238E27FC236}">
                  <a16:creationId xmlns:a16="http://schemas.microsoft.com/office/drawing/2014/main" id="{F5A56AA5-E343-0920-D947-49FC0BDF5B4C}"/>
                </a:ext>
              </a:extLst>
            </p:cNvPr>
            <p:cNvSpPr>
              <a:spLocks noChangeArrowheads="1"/>
            </p:cNvSpPr>
            <p:nvPr/>
          </p:nvSpPr>
          <p:spPr bwMode="auto">
            <a:xfrm>
              <a:off x="1255498" y="4035100"/>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57" name="Rectangle 631">
              <a:extLst>
                <a:ext uri="{FF2B5EF4-FFF2-40B4-BE49-F238E27FC236}">
                  <a16:creationId xmlns:a16="http://schemas.microsoft.com/office/drawing/2014/main" id="{8EE9E51C-DA15-7C4A-57B9-273D1B489209}"/>
                </a:ext>
              </a:extLst>
            </p:cNvPr>
            <p:cNvSpPr>
              <a:spLocks noChangeArrowheads="1"/>
            </p:cNvSpPr>
            <p:nvPr/>
          </p:nvSpPr>
          <p:spPr bwMode="auto">
            <a:xfrm>
              <a:off x="1569039" y="4035100"/>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58" name="Rectangle 632">
              <a:extLst>
                <a:ext uri="{FF2B5EF4-FFF2-40B4-BE49-F238E27FC236}">
                  <a16:creationId xmlns:a16="http://schemas.microsoft.com/office/drawing/2014/main" id="{D35E6829-FD6D-3B3B-5347-C0B8904E6E4B}"/>
                </a:ext>
              </a:extLst>
            </p:cNvPr>
            <p:cNvSpPr>
              <a:spLocks noChangeArrowheads="1"/>
            </p:cNvSpPr>
            <p:nvPr/>
          </p:nvSpPr>
          <p:spPr bwMode="auto">
            <a:xfrm>
              <a:off x="1887248" y="4035100"/>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59" name="Rectangle 633">
              <a:extLst>
                <a:ext uri="{FF2B5EF4-FFF2-40B4-BE49-F238E27FC236}">
                  <a16:creationId xmlns:a16="http://schemas.microsoft.com/office/drawing/2014/main" id="{66CCB8A7-927B-55D5-AEE5-9486E7189B30}"/>
                </a:ext>
              </a:extLst>
            </p:cNvPr>
            <p:cNvSpPr>
              <a:spLocks noChangeArrowheads="1"/>
            </p:cNvSpPr>
            <p:nvPr/>
          </p:nvSpPr>
          <p:spPr bwMode="auto">
            <a:xfrm>
              <a:off x="2200012" y="4035100"/>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60" name="Rectangle 634">
              <a:extLst>
                <a:ext uri="{FF2B5EF4-FFF2-40B4-BE49-F238E27FC236}">
                  <a16:creationId xmlns:a16="http://schemas.microsoft.com/office/drawing/2014/main" id="{A8253767-E630-431A-7E8A-6560069A526B}"/>
                </a:ext>
              </a:extLst>
            </p:cNvPr>
            <p:cNvSpPr>
              <a:spLocks noChangeArrowheads="1"/>
            </p:cNvSpPr>
            <p:nvPr/>
          </p:nvSpPr>
          <p:spPr bwMode="auto">
            <a:xfrm>
              <a:off x="2513553" y="4035100"/>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61" name="Rectangle 635">
              <a:extLst>
                <a:ext uri="{FF2B5EF4-FFF2-40B4-BE49-F238E27FC236}">
                  <a16:creationId xmlns:a16="http://schemas.microsoft.com/office/drawing/2014/main" id="{BF7521C1-4A78-3C4A-FE0D-6C846D946149}"/>
                </a:ext>
              </a:extLst>
            </p:cNvPr>
            <p:cNvSpPr>
              <a:spLocks noChangeArrowheads="1"/>
            </p:cNvSpPr>
            <p:nvPr/>
          </p:nvSpPr>
          <p:spPr bwMode="auto">
            <a:xfrm>
              <a:off x="2831762" y="4035100"/>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62" name="Line 636">
              <a:extLst>
                <a:ext uri="{FF2B5EF4-FFF2-40B4-BE49-F238E27FC236}">
                  <a16:creationId xmlns:a16="http://schemas.microsoft.com/office/drawing/2014/main" id="{F4BB953F-3175-0BEC-D48F-A3396BB63E81}"/>
                </a:ext>
              </a:extLst>
            </p:cNvPr>
            <p:cNvSpPr>
              <a:spLocks noChangeShapeType="1"/>
            </p:cNvSpPr>
            <p:nvPr/>
          </p:nvSpPr>
          <p:spPr bwMode="auto">
            <a:xfrm flipV="1">
              <a:off x="952071" y="2860062"/>
              <a:ext cx="0" cy="1029122"/>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63" name="Line 637">
              <a:extLst>
                <a:ext uri="{FF2B5EF4-FFF2-40B4-BE49-F238E27FC236}">
                  <a16:creationId xmlns:a16="http://schemas.microsoft.com/office/drawing/2014/main" id="{A785EAFE-EC3A-87FF-E81A-E83E0C46DE01}"/>
                </a:ext>
              </a:extLst>
            </p:cNvPr>
            <p:cNvSpPr>
              <a:spLocks noChangeShapeType="1"/>
            </p:cNvSpPr>
            <p:nvPr/>
          </p:nvSpPr>
          <p:spPr bwMode="auto">
            <a:xfrm flipH="1">
              <a:off x="885939" y="3889184"/>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64" name="Line 638">
              <a:extLst>
                <a:ext uri="{FF2B5EF4-FFF2-40B4-BE49-F238E27FC236}">
                  <a16:creationId xmlns:a16="http://schemas.microsoft.com/office/drawing/2014/main" id="{8EA470BC-23E6-6BC0-04E3-D3685796B544}"/>
                </a:ext>
              </a:extLst>
            </p:cNvPr>
            <p:cNvSpPr>
              <a:spLocks noChangeShapeType="1"/>
            </p:cNvSpPr>
            <p:nvPr/>
          </p:nvSpPr>
          <p:spPr bwMode="auto">
            <a:xfrm flipH="1">
              <a:off x="885939" y="3683800"/>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65" name="Line 639">
              <a:extLst>
                <a:ext uri="{FF2B5EF4-FFF2-40B4-BE49-F238E27FC236}">
                  <a16:creationId xmlns:a16="http://schemas.microsoft.com/office/drawing/2014/main" id="{A9181AAA-39E3-0E88-3C11-CF5D830A17CF}"/>
                </a:ext>
              </a:extLst>
            </p:cNvPr>
            <p:cNvSpPr>
              <a:spLocks noChangeShapeType="1"/>
            </p:cNvSpPr>
            <p:nvPr/>
          </p:nvSpPr>
          <p:spPr bwMode="auto">
            <a:xfrm flipH="1">
              <a:off x="885939" y="3478967"/>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66" name="Line 640">
              <a:extLst>
                <a:ext uri="{FF2B5EF4-FFF2-40B4-BE49-F238E27FC236}">
                  <a16:creationId xmlns:a16="http://schemas.microsoft.com/office/drawing/2014/main" id="{707D17E1-0661-4CF4-37B1-C40EE830BB0F}"/>
                </a:ext>
              </a:extLst>
            </p:cNvPr>
            <p:cNvSpPr>
              <a:spLocks noChangeShapeType="1"/>
            </p:cNvSpPr>
            <p:nvPr/>
          </p:nvSpPr>
          <p:spPr bwMode="auto">
            <a:xfrm flipH="1">
              <a:off x="885939" y="3270279"/>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67" name="Line 641">
              <a:extLst>
                <a:ext uri="{FF2B5EF4-FFF2-40B4-BE49-F238E27FC236}">
                  <a16:creationId xmlns:a16="http://schemas.microsoft.com/office/drawing/2014/main" id="{E13F9C0B-0B79-25D3-2045-76B70C9C73AB}"/>
                </a:ext>
              </a:extLst>
            </p:cNvPr>
            <p:cNvSpPr>
              <a:spLocks noChangeShapeType="1"/>
            </p:cNvSpPr>
            <p:nvPr/>
          </p:nvSpPr>
          <p:spPr bwMode="auto">
            <a:xfrm flipH="1">
              <a:off x="885939" y="3065446"/>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68" name="Line 642">
              <a:extLst>
                <a:ext uri="{FF2B5EF4-FFF2-40B4-BE49-F238E27FC236}">
                  <a16:creationId xmlns:a16="http://schemas.microsoft.com/office/drawing/2014/main" id="{FBD523D7-10FD-6E3C-1B49-BCBF71510496}"/>
                </a:ext>
              </a:extLst>
            </p:cNvPr>
            <p:cNvSpPr>
              <a:spLocks noChangeShapeType="1"/>
            </p:cNvSpPr>
            <p:nvPr/>
          </p:nvSpPr>
          <p:spPr bwMode="auto">
            <a:xfrm flipH="1">
              <a:off x="885939" y="2860062"/>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69" name="Rectangle 643">
              <a:extLst>
                <a:ext uri="{FF2B5EF4-FFF2-40B4-BE49-F238E27FC236}">
                  <a16:creationId xmlns:a16="http://schemas.microsoft.com/office/drawing/2014/main" id="{E24C4D51-139D-2B93-FA54-7515B210CE62}"/>
                </a:ext>
              </a:extLst>
            </p:cNvPr>
            <p:cNvSpPr>
              <a:spLocks noChangeArrowheads="1"/>
            </p:cNvSpPr>
            <p:nvPr/>
          </p:nvSpPr>
          <p:spPr bwMode="auto">
            <a:xfrm>
              <a:off x="610521" y="3833179"/>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70" name="Rectangle 644">
              <a:extLst>
                <a:ext uri="{FF2B5EF4-FFF2-40B4-BE49-F238E27FC236}">
                  <a16:creationId xmlns:a16="http://schemas.microsoft.com/office/drawing/2014/main" id="{34624629-CFE3-4FA6-5AEC-1FE775301A34}"/>
                </a:ext>
              </a:extLst>
            </p:cNvPr>
            <p:cNvSpPr>
              <a:spLocks noChangeArrowheads="1"/>
            </p:cNvSpPr>
            <p:nvPr/>
          </p:nvSpPr>
          <p:spPr bwMode="auto">
            <a:xfrm>
              <a:off x="610521" y="3628346"/>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71" name="Rectangle 645">
              <a:extLst>
                <a:ext uri="{FF2B5EF4-FFF2-40B4-BE49-F238E27FC236}">
                  <a16:creationId xmlns:a16="http://schemas.microsoft.com/office/drawing/2014/main" id="{FF4159AD-E3AF-70C0-9583-C64FFC4E3730}"/>
                </a:ext>
              </a:extLst>
            </p:cNvPr>
            <p:cNvSpPr>
              <a:spLocks noChangeArrowheads="1"/>
            </p:cNvSpPr>
            <p:nvPr/>
          </p:nvSpPr>
          <p:spPr bwMode="auto">
            <a:xfrm>
              <a:off x="610521" y="3422962"/>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72" name="Rectangle 646">
              <a:extLst>
                <a:ext uri="{FF2B5EF4-FFF2-40B4-BE49-F238E27FC236}">
                  <a16:creationId xmlns:a16="http://schemas.microsoft.com/office/drawing/2014/main" id="{9EB24651-31FD-F6F8-CB6D-6E4E484F79AB}"/>
                </a:ext>
              </a:extLst>
            </p:cNvPr>
            <p:cNvSpPr>
              <a:spLocks noChangeArrowheads="1"/>
            </p:cNvSpPr>
            <p:nvPr/>
          </p:nvSpPr>
          <p:spPr bwMode="auto">
            <a:xfrm>
              <a:off x="610521" y="3214274"/>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73" name="Rectangle 647">
              <a:extLst>
                <a:ext uri="{FF2B5EF4-FFF2-40B4-BE49-F238E27FC236}">
                  <a16:creationId xmlns:a16="http://schemas.microsoft.com/office/drawing/2014/main" id="{41F408CD-ABD4-3BBF-D252-B5D519C74AE3}"/>
                </a:ext>
              </a:extLst>
            </p:cNvPr>
            <p:cNvSpPr>
              <a:spLocks noChangeArrowheads="1"/>
            </p:cNvSpPr>
            <p:nvPr/>
          </p:nvSpPr>
          <p:spPr bwMode="auto">
            <a:xfrm>
              <a:off x="610521" y="3009441"/>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74" name="Rectangle 648">
              <a:extLst>
                <a:ext uri="{FF2B5EF4-FFF2-40B4-BE49-F238E27FC236}">
                  <a16:creationId xmlns:a16="http://schemas.microsoft.com/office/drawing/2014/main" id="{8A8117A9-2F5E-B5EA-0BF5-E476EA4D72E7}"/>
                </a:ext>
              </a:extLst>
            </p:cNvPr>
            <p:cNvSpPr>
              <a:spLocks noChangeArrowheads="1"/>
            </p:cNvSpPr>
            <p:nvPr/>
          </p:nvSpPr>
          <p:spPr bwMode="auto">
            <a:xfrm>
              <a:off x="610521" y="2804057"/>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75" name="Freeform 649">
              <a:extLst>
                <a:ext uri="{FF2B5EF4-FFF2-40B4-BE49-F238E27FC236}">
                  <a16:creationId xmlns:a16="http://schemas.microsoft.com/office/drawing/2014/main" id="{BD01FF61-B6E1-DC50-7D2A-4AC495B362DD}"/>
                </a:ext>
              </a:extLst>
            </p:cNvPr>
            <p:cNvSpPr>
              <a:spLocks/>
            </p:cNvSpPr>
            <p:nvPr/>
          </p:nvSpPr>
          <p:spPr bwMode="auto">
            <a:xfrm>
              <a:off x="952071" y="2820417"/>
              <a:ext cx="2043075" cy="1111716"/>
            </a:xfrm>
            <a:custGeom>
              <a:avLst/>
              <a:gdLst>
                <a:gd name="T0" fmla="*/ 0 w 437"/>
                <a:gd name="T1" fmla="*/ 0 h 336"/>
                <a:gd name="T2" fmla="*/ 0 w 437"/>
                <a:gd name="T3" fmla="*/ 336 h 336"/>
                <a:gd name="T4" fmla="*/ 437 w 437"/>
                <a:gd name="T5" fmla="*/ 336 h 336"/>
              </a:gdLst>
              <a:ahLst/>
              <a:cxnLst>
                <a:cxn ang="0">
                  <a:pos x="T0" y="T1"/>
                </a:cxn>
                <a:cxn ang="0">
                  <a:pos x="T2" y="T3"/>
                </a:cxn>
                <a:cxn ang="0">
                  <a:pos x="T4" y="T5"/>
                </a:cxn>
              </a:cxnLst>
              <a:rect l="0" t="0" r="r" b="b"/>
              <a:pathLst>
                <a:path w="437" h="336">
                  <a:moveTo>
                    <a:pt x="0" y="0"/>
                  </a:moveTo>
                  <a:lnTo>
                    <a:pt x="0" y="336"/>
                  </a:lnTo>
                  <a:lnTo>
                    <a:pt x="437" y="336"/>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76" name="Rectangle 650">
              <a:extLst>
                <a:ext uri="{FF2B5EF4-FFF2-40B4-BE49-F238E27FC236}">
                  <a16:creationId xmlns:a16="http://schemas.microsoft.com/office/drawing/2014/main" id="{51F9AB76-A018-5DB9-79B1-978A28783E6E}"/>
                </a:ext>
              </a:extLst>
            </p:cNvPr>
            <p:cNvSpPr>
              <a:spLocks noChangeArrowheads="1"/>
            </p:cNvSpPr>
            <p:nvPr/>
          </p:nvSpPr>
          <p:spPr bwMode="auto">
            <a:xfrm>
              <a:off x="1300623" y="4180466"/>
              <a:ext cx="133974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Follow-up period (months)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77" name="Rectangle 651">
              <a:extLst>
                <a:ext uri="{FF2B5EF4-FFF2-40B4-BE49-F238E27FC236}">
                  <a16:creationId xmlns:a16="http://schemas.microsoft.com/office/drawing/2014/main" id="{AA91E654-662E-18D2-6A95-103CEC2EB074}"/>
                </a:ext>
              </a:extLst>
            </p:cNvPr>
            <p:cNvSpPr>
              <a:spLocks noChangeArrowheads="1"/>
            </p:cNvSpPr>
            <p:nvPr/>
          </p:nvSpPr>
          <p:spPr bwMode="auto">
            <a:xfrm rot="16200000">
              <a:off x="355526" y="3306756"/>
              <a:ext cx="224656" cy="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PFS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78" name="Freeform 652">
              <a:extLst>
                <a:ext uri="{FF2B5EF4-FFF2-40B4-BE49-F238E27FC236}">
                  <a16:creationId xmlns:a16="http://schemas.microsoft.com/office/drawing/2014/main" id="{4FC13292-AE50-022F-8DB9-125DB734660A}"/>
                </a:ext>
              </a:extLst>
            </p:cNvPr>
            <p:cNvSpPr>
              <a:spLocks/>
            </p:cNvSpPr>
            <p:nvPr/>
          </p:nvSpPr>
          <p:spPr bwMode="auto">
            <a:xfrm>
              <a:off x="1026760" y="2860062"/>
              <a:ext cx="93362" cy="1029122"/>
            </a:xfrm>
            <a:custGeom>
              <a:avLst/>
              <a:gdLst>
                <a:gd name="T0" fmla="*/ 0 w 20"/>
                <a:gd name="T1" fmla="*/ 0 h 311"/>
                <a:gd name="T2" fmla="*/ 2 w 20"/>
                <a:gd name="T3" fmla="*/ 0 h 311"/>
                <a:gd name="T4" fmla="*/ 2 w 20"/>
                <a:gd name="T5" fmla="*/ 62 h 311"/>
                <a:gd name="T6" fmla="*/ 3 w 20"/>
                <a:gd name="T7" fmla="*/ 62 h 311"/>
                <a:gd name="T8" fmla="*/ 3 w 20"/>
                <a:gd name="T9" fmla="*/ 124 h 311"/>
                <a:gd name="T10" fmla="*/ 13 w 20"/>
                <a:gd name="T11" fmla="*/ 124 h 311"/>
                <a:gd name="T12" fmla="*/ 13 w 20"/>
                <a:gd name="T13" fmla="*/ 187 h 311"/>
                <a:gd name="T14" fmla="*/ 18 w 20"/>
                <a:gd name="T15" fmla="*/ 187 h 311"/>
                <a:gd name="T16" fmla="*/ 18 w 20"/>
                <a:gd name="T17" fmla="*/ 249 h 311"/>
                <a:gd name="T18" fmla="*/ 20 w 20"/>
                <a:gd name="T19" fmla="*/ 249 h 311"/>
                <a:gd name="T20" fmla="*/ 20 w 20"/>
                <a:gd name="T21"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311">
                  <a:moveTo>
                    <a:pt x="0" y="0"/>
                  </a:moveTo>
                  <a:lnTo>
                    <a:pt x="2" y="0"/>
                  </a:lnTo>
                  <a:lnTo>
                    <a:pt x="2" y="62"/>
                  </a:lnTo>
                  <a:lnTo>
                    <a:pt x="3" y="62"/>
                  </a:lnTo>
                  <a:lnTo>
                    <a:pt x="3" y="124"/>
                  </a:lnTo>
                  <a:lnTo>
                    <a:pt x="13" y="124"/>
                  </a:lnTo>
                  <a:lnTo>
                    <a:pt x="13" y="187"/>
                  </a:lnTo>
                  <a:lnTo>
                    <a:pt x="18" y="187"/>
                  </a:lnTo>
                  <a:lnTo>
                    <a:pt x="18" y="249"/>
                  </a:lnTo>
                  <a:lnTo>
                    <a:pt x="20" y="249"/>
                  </a:lnTo>
                  <a:lnTo>
                    <a:pt x="20" y="311"/>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79" name="Freeform 653">
              <a:extLst>
                <a:ext uri="{FF2B5EF4-FFF2-40B4-BE49-F238E27FC236}">
                  <a16:creationId xmlns:a16="http://schemas.microsoft.com/office/drawing/2014/main" id="{8F58A0C1-B16E-E8B0-415C-7EAFC3872437}"/>
                </a:ext>
              </a:extLst>
            </p:cNvPr>
            <p:cNvSpPr>
              <a:spLocks/>
            </p:cNvSpPr>
            <p:nvPr/>
          </p:nvSpPr>
          <p:spPr bwMode="auto">
            <a:xfrm>
              <a:off x="1026760" y="2860062"/>
              <a:ext cx="930510" cy="668461"/>
            </a:xfrm>
            <a:custGeom>
              <a:avLst/>
              <a:gdLst>
                <a:gd name="T0" fmla="*/ 0 w 199"/>
                <a:gd name="T1" fmla="*/ 0 h 202"/>
                <a:gd name="T2" fmla="*/ 1 w 199"/>
                <a:gd name="T3" fmla="*/ 0 h 202"/>
                <a:gd name="T4" fmla="*/ 1 w 199"/>
                <a:gd name="T5" fmla="*/ 14 h 202"/>
                <a:gd name="T6" fmla="*/ 2 w 199"/>
                <a:gd name="T7" fmla="*/ 14 h 202"/>
                <a:gd name="T8" fmla="*/ 2 w 199"/>
                <a:gd name="T9" fmla="*/ 42 h 202"/>
                <a:gd name="T10" fmla="*/ 5 w 199"/>
                <a:gd name="T11" fmla="*/ 42 h 202"/>
                <a:gd name="T12" fmla="*/ 5 w 199"/>
                <a:gd name="T13" fmla="*/ 57 h 202"/>
                <a:gd name="T14" fmla="*/ 8 w 199"/>
                <a:gd name="T15" fmla="*/ 57 h 202"/>
                <a:gd name="T16" fmla="*/ 8 w 199"/>
                <a:gd name="T17" fmla="*/ 72 h 202"/>
                <a:gd name="T18" fmla="*/ 8 w 199"/>
                <a:gd name="T19" fmla="*/ 72 h 202"/>
                <a:gd name="T20" fmla="*/ 8 w 199"/>
                <a:gd name="T21" fmla="*/ 87 h 202"/>
                <a:gd name="T22" fmla="*/ 9 w 199"/>
                <a:gd name="T23" fmla="*/ 87 h 202"/>
                <a:gd name="T24" fmla="*/ 9 w 199"/>
                <a:gd name="T25" fmla="*/ 102 h 202"/>
                <a:gd name="T26" fmla="*/ 10 w 199"/>
                <a:gd name="T27" fmla="*/ 102 h 202"/>
                <a:gd name="T28" fmla="*/ 10 w 199"/>
                <a:gd name="T29" fmla="*/ 118 h 202"/>
                <a:gd name="T30" fmla="*/ 16 w 199"/>
                <a:gd name="T31" fmla="*/ 118 h 202"/>
                <a:gd name="T32" fmla="*/ 16 w 199"/>
                <a:gd name="T33" fmla="*/ 136 h 202"/>
                <a:gd name="T34" fmla="*/ 26 w 199"/>
                <a:gd name="T35" fmla="*/ 136 h 202"/>
                <a:gd name="T36" fmla="*/ 26 w 199"/>
                <a:gd name="T37" fmla="*/ 158 h 202"/>
                <a:gd name="T38" fmla="*/ 33 w 199"/>
                <a:gd name="T39" fmla="*/ 158 h 202"/>
                <a:gd name="T40" fmla="*/ 33 w 199"/>
                <a:gd name="T41" fmla="*/ 180 h 202"/>
                <a:gd name="T42" fmla="*/ 37 w 199"/>
                <a:gd name="T43" fmla="*/ 180 h 202"/>
                <a:gd name="T44" fmla="*/ 37 w 199"/>
                <a:gd name="T45" fmla="*/ 202 h 202"/>
                <a:gd name="T46" fmla="*/ 199 w 199"/>
                <a:gd name="T47"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9" h="202">
                  <a:moveTo>
                    <a:pt x="0" y="0"/>
                  </a:moveTo>
                  <a:lnTo>
                    <a:pt x="1" y="0"/>
                  </a:lnTo>
                  <a:lnTo>
                    <a:pt x="1" y="14"/>
                  </a:lnTo>
                  <a:lnTo>
                    <a:pt x="2" y="14"/>
                  </a:lnTo>
                  <a:lnTo>
                    <a:pt x="2" y="42"/>
                  </a:lnTo>
                  <a:lnTo>
                    <a:pt x="5" y="42"/>
                  </a:lnTo>
                  <a:lnTo>
                    <a:pt x="5" y="57"/>
                  </a:lnTo>
                  <a:lnTo>
                    <a:pt x="8" y="57"/>
                  </a:lnTo>
                  <a:lnTo>
                    <a:pt x="8" y="72"/>
                  </a:lnTo>
                  <a:lnTo>
                    <a:pt x="8" y="72"/>
                  </a:lnTo>
                  <a:lnTo>
                    <a:pt x="8" y="87"/>
                  </a:lnTo>
                  <a:lnTo>
                    <a:pt x="9" y="87"/>
                  </a:lnTo>
                  <a:lnTo>
                    <a:pt x="9" y="102"/>
                  </a:lnTo>
                  <a:lnTo>
                    <a:pt x="10" y="102"/>
                  </a:lnTo>
                  <a:lnTo>
                    <a:pt x="10" y="118"/>
                  </a:lnTo>
                  <a:lnTo>
                    <a:pt x="16" y="118"/>
                  </a:lnTo>
                  <a:lnTo>
                    <a:pt x="16" y="136"/>
                  </a:lnTo>
                  <a:lnTo>
                    <a:pt x="26" y="136"/>
                  </a:lnTo>
                  <a:lnTo>
                    <a:pt x="26" y="158"/>
                  </a:lnTo>
                  <a:lnTo>
                    <a:pt x="33" y="158"/>
                  </a:lnTo>
                  <a:lnTo>
                    <a:pt x="33" y="180"/>
                  </a:lnTo>
                  <a:lnTo>
                    <a:pt x="37" y="180"/>
                  </a:lnTo>
                  <a:lnTo>
                    <a:pt x="37" y="202"/>
                  </a:lnTo>
                  <a:lnTo>
                    <a:pt x="199" y="202"/>
                  </a:lnTo>
                </a:path>
              </a:pathLst>
            </a:custGeom>
            <a:noFill/>
            <a:ln w="19050"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80" name="Line 654">
              <a:extLst>
                <a:ext uri="{FF2B5EF4-FFF2-40B4-BE49-F238E27FC236}">
                  <a16:creationId xmlns:a16="http://schemas.microsoft.com/office/drawing/2014/main" id="{75FD995A-5547-96B3-73E6-F86B383241E7}"/>
                </a:ext>
              </a:extLst>
            </p:cNvPr>
            <p:cNvSpPr>
              <a:spLocks noChangeShapeType="1"/>
            </p:cNvSpPr>
            <p:nvPr/>
          </p:nvSpPr>
          <p:spPr bwMode="auto">
            <a:xfrm>
              <a:off x="1012756" y="2999371"/>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81" name="Line 655">
              <a:extLst>
                <a:ext uri="{FF2B5EF4-FFF2-40B4-BE49-F238E27FC236}">
                  <a16:creationId xmlns:a16="http://schemas.microsoft.com/office/drawing/2014/main" id="{689F411B-3675-8DEC-58E1-DEF88776EEB0}"/>
                </a:ext>
              </a:extLst>
            </p:cNvPr>
            <p:cNvSpPr>
              <a:spLocks noChangeShapeType="1"/>
            </p:cNvSpPr>
            <p:nvPr/>
          </p:nvSpPr>
          <p:spPr bwMode="auto">
            <a:xfrm flipV="1">
              <a:off x="1050101" y="2976244"/>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82" name="Line 656">
              <a:extLst>
                <a:ext uri="{FF2B5EF4-FFF2-40B4-BE49-F238E27FC236}">
                  <a16:creationId xmlns:a16="http://schemas.microsoft.com/office/drawing/2014/main" id="{022A0A10-7B74-30C7-9CBC-5233680235DB}"/>
                </a:ext>
              </a:extLst>
            </p:cNvPr>
            <p:cNvSpPr>
              <a:spLocks noChangeShapeType="1"/>
            </p:cNvSpPr>
            <p:nvPr/>
          </p:nvSpPr>
          <p:spPr bwMode="auto">
            <a:xfrm>
              <a:off x="1036097" y="3197597"/>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83" name="Line 657">
              <a:extLst>
                <a:ext uri="{FF2B5EF4-FFF2-40B4-BE49-F238E27FC236}">
                  <a16:creationId xmlns:a16="http://schemas.microsoft.com/office/drawing/2014/main" id="{430407C9-7B3A-2E97-474A-30FFF2484291}"/>
                </a:ext>
              </a:extLst>
            </p:cNvPr>
            <p:cNvSpPr>
              <a:spLocks noChangeShapeType="1"/>
            </p:cNvSpPr>
            <p:nvPr/>
          </p:nvSpPr>
          <p:spPr bwMode="auto">
            <a:xfrm flipV="1">
              <a:off x="1068773" y="3174470"/>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84" name="Line 658">
              <a:extLst>
                <a:ext uri="{FF2B5EF4-FFF2-40B4-BE49-F238E27FC236}">
                  <a16:creationId xmlns:a16="http://schemas.microsoft.com/office/drawing/2014/main" id="{D574381D-5148-444B-BE7A-8A65995AE6FF}"/>
                </a:ext>
              </a:extLst>
            </p:cNvPr>
            <p:cNvSpPr>
              <a:spLocks noChangeShapeType="1"/>
            </p:cNvSpPr>
            <p:nvPr/>
          </p:nvSpPr>
          <p:spPr bwMode="auto">
            <a:xfrm>
              <a:off x="1045433" y="3250457"/>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85" name="Line 659">
              <a:extLst>
                <a:ext uri="{FF2B5EF4-FFF2-40B4-BE49-F238E27FC236}">
                  <a16:creationId xmlns:a16="http://schemas.microsoft.com/office/drawing/2014/main" id="{F0F34F62-9019-1E31-88E7-FF8FF67FEA3C}"/>
                </a:ext>
              </a:extLst>
            </p:cNvPr>
            <p:cNvSpPr>
              <a:spLocks noChangeShapeType="1"/>
            </p:cNvSpPr>
            <p:nvPr/>
          </p:nvSpPr>
          <p:spPr bwMode="auto">
            <a:xfrm flipV="1">
              <a:off x="1078109" y="3227330"/>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86" name="Line 660">
              <a:extLst>
                <a:ext uri="{FF2B5EF4-FFF2-40B4-BE49-F238E27FC236}">
                  <a16:creationId xmlns:a16="http://schemas.microsoft.com/office/drawing/2014/main" id="{883A6700-FE04-50E9-2AD6-570E6E73CB6E}"/>
                </a:ext>
              </a:extLst>
            </p:cNvPr>
            <p:cNvSpPr>
              <a:spLocks noChangeShapeType="1"/>
            </p:cNvSpPr>
            <p:nvPr/>
          </p:nvSpPr>
          <p:spPr bwMode="auto">
            <a:xfrm>
              <a:off x="1082778" y="3309925"/>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87" name="Line 661">
              <a:extLst>
                <a:ext uri="{FF2B5EF4-FFF2-40B4-BE49-F238E27FC236}">
                  <a16:creationId xmlns:a16="http://schemas.microsoft.com/office/drawing/2014/main" id="{142086F9-DE66-4BFF-2412-7FA5F8FFCEB2}"/>
                </a:ext>
              </a:extLst>
            </p:cNvPr>
            <p:cNvSpPr>
              <a:spLocks noChangeShapeType="1"/>
            </p:cNvSpPr>
            <p:nvPr/>
          </p:nvSpPr>
          <p:spPr bwMode="auto">
            <a:xfrm flipV="1">
              <a:off x="1115454" y="3283494"/>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88" name="Line 662">
              <a:extLst>
                <a:ext uri="{FF2B5EF4-FFF2-40B4-BE49-F238E27FC236}">
                  <a16:creationId xmlns:a16="http://schemas.microsoft.com/office/drawing/2014/main" id="{1EF1D51D-3FBD-7372-EF60-5B153B130E97}"/>
                </a:ext>
              </a:extLst>
            </p:cNvPr>
            <p:cNvSpPr>
              <a:spLocks noChangeShapeType="1"/>
            </p:cNvSpPr>
            <p:nvPr/>
          </p:nvSpPr>
          <p:spPr bwMode="auto">
            <a:xfrm>
              <a:off x="1176140" y="352852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89" name="Line 663">
              <a:extLst>
                <a:ext uri="{FF2B5EF4-FFF2-40B4-BE49-F238E27FC236}">
                  <a16:creationId xmlns:a16="http://schemas.microsoft.com/office/drawing/2014/main" id="{7F008950-B655-0183-E519-7D0724DB6EE0}"/>
                </a:ext>
              </a:extLst>
            </p:cNvPr>
            <p:cNvSpPr>
              <a:spLocks noChangeShapeType="1"/>
            </p:cNvSpPr>
            <p:nvPr/>
          </p:nvSpPr>
          <p:spPr bwMode="auto">
            <a:xfrm flipV="1">
              <a:off x="1213485" y="3502093"/>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90" name="Line 664">
              <a:extLst>
                <a:ext uri="{FF2B5EF4-FFF2-40B4-BE49-F238E27FC236}">
                  <a16:creationId xmlns:a16="http://schemas.microsoft.com/office/drawing/2014/main" id="{95CF4A4A-9116-566C-B5A6-75F75EDA5101}"/>
                </a:ext>
              </a:extLst>
            </p:cNvPr>
            <p:cNvSpPr>
              <a:spLocks noChangeShapeType="1"/>
            </p:cNvSpPr>
            <p:nvPr/>
          </p:nvSpPr>
          <p:spPr bwMode="auto">
            <a:xfrm>
              <a:off x="1194812" y="352852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91" name="Line 665">
              <a:extLst>
                <a:ext uri="{FF2B5EF4-FFF2-40B4-BE49-F238E27FC236}">
                  <a16:creationId xmlns:a16="http://schemas.microsoft.com/office/drawing/2014/main" id="{E7A32886-B889-A88A-334D-206661023B80}"/>
                </a:ext>
              </a:extLst>
            </p:cNvPr>
            <p:cNvSpPr>
              <a:spLocks noChangeShapeType="1"/>
            </p:cNvSpPr>
            <p:nvPr/>
          </p:nvSpPr>
          <p:spPr bwMode="auto">
            <a:xfrm flipV="1">
              <a:off x="1232157" y="3502093"/>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92" name="Line 666">
              <a:extLst>
                <a:ext uri="{FF2B5EF4-FFF2-40B4-BE49-F238E27FC236}">
                  <a16:creationId xmlns:a16="http://schemas.microsoft.com/office/drawing/2014/main" id="{32216CD2-4787-B3C4-B357-470EC0E2439B}"/>
                </a:ext>
              </a:extLst>
            </p:cNvPr>
            <p:cNvSpPr>
              <a:spLocks noChangeShapeType="1"/>
            </p:cNvSpPr>
            <p:nvPr/>
          </p:nvSpPr>
          <p:spPr bwMode="auto">
            <a:xfrm>
              <a:off x="1297511" y="352852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93" name="Line 667">
              <a:extLst>
                <a:ext uri="{FF2B5EF4-FFF2-40B4-BE49-F238E27FC236}">
                  <a16:creationId xmlns:a16="http://schemas.microsoft.com/office/drawing/2014/main" id="{010F8C1C-687B-4FCB-0F1E-D2BA227A7261}"/>
                </a:ext>
              </a:extLst>
            </p:cNvPr>
            <p:cNvSpPr>
              <a:spLocks noChangeShapeType="1"/>
            </p:cNvSpPr>
            <p:nvPr/>
          </p:nvSpPr>
          <p:spPr bwMode="auto">
            <a:xfrm flipV="1">
              <a:off x="1330187" y="3502093"/>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94" name="Line 668">
              <a:extLst>
                <a:ext uri="{FF2B5EF4-FFF2-40B4-BE49-F238E27FC236}">
                  <a16:creationId xmlns:a16="http://schemas.microsoft.com/office/drawing/2014/main" id="{D28E4606-3BB2-FDC8-B1E4-B3E056304B0C}"/>
                </a:ext>
              </a:extLst>
            </p:cNvPr>
            <p:cNvSpPr>
              <a:spLocks noChangeShapeType="1"/>
            </p:cNvSpPr>
            <p:nvPr/>
          </p:nvSpPr>
          <p:spPr bwMode="auto">
            <a:xfrm>
              <a:off x="1737091" y="352852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95" name="Line 669">
              <a:extLst>
                <a:ext uri="{FF2B5EF4-FFF2-40B4-BE49-F238E27FC236}">
                  <a16:creationId xmlns:a16="http://schemas.microsoft.com/office/drawing/2014/main" id="{E4BE358E-29BA-5E31-9D7A-F577C4C2019A}"/>
                </a:ext>
              </a:extLst>
            </p:cNvPr>
            <p:cNvSpPr>
              <a:spLocks noChangeShapeType="1"/>
            </p:cNvSpPr>
            <p:nvPr/>
          </p:nvSpPr>
          <p:spPr bwMode="auto">
            <a:xfrm flipV="1">
              <a:off x="1774436" y="3502093"/>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96" name="Line 670">
              <a:extLst>
                <a:ext uri="{FF2B5EF4-FFF2-40B4-BE49-F238E27FC236}">
                  <a16:creationId xmlns:a16="http://schemas.microsoft.com/office/drawing/2014/main" id="{95CA8A4B-ADAB-D94B-D795-8A8E406AC1A0}"/>
                </a:ext>
              </a:extLst>
            </p:cNvPr>
            <p:cNvSpPr>
              <a:spLocks noChangeShapeType="1"/>
            </p:cNvSpPr>
            <p:nvPr/>
          </p:nvSpPr>
          <p:spPr bwMode="auto">
            <a:xfrm>
              <a:off x="1919925" y="352852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97" name="Line 671">
              <a:extLst>
                <a:ext uri="{FF2B5EF4-FFF2-40B4-BE49-F238E27FC236}">
                  <a16:creationId xmlns:a16="http://schemas.microsoft.com/office/drawing/2014/main" id="{D90B5CC8-C840-B663-6D87-1EC39DEC3AED}"/>
                </a:ext>
              </a:extLst>
            </p:cNvPr>
            <p:cNvSpPr>
              <a:spLocks noChangeShapeType="1"/>
            </p:cNvSpPr>
            <p:nvPr/>
          </p:nvSpPr>
          <p:spPr bwMode="auto">
            <a:xfrm flipV="1">
              <a:off x="1957270" y="3502093"/>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698" name="Rectangle 672">
              <a:extLst>
                <a:ext uri="{FF2B5EF4-FFF2-40B4-BE49-F238E27FC236}">
                  <a16:creationId xmlns:a16="http://schemas.microsoft.com/office/drawing/2014/main" id="{24E8EDB6-6A48-28E7-F1A9-7AE4EC060C64}"/>
                </a:ext>
              </a:extLst>
            </p:cNvPr>
            <p:cNvSpPr>
              <a:spLocks noChangeArrowheads="1"/>
            </p:cNvSpPr>
            <p:nvPr/>
          </p:nvSpPr>
          <p:spPr bwMode="auto">
            <a:xfrm>
              <a:off x="970743" y="4418888"/>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699" name="Rectangle 673">
              <a:extLst>
                <a:ext uri="{FF2B5EF4-FFF2-40B4-BE49-F238E27FC236}">
                  <a16:creationId xmlns:a16="http://schemas.microsoft.com/office/drawing/2014/main" id="{58C98C7A-A2D6-3BB3-869D-B3279FEFF7BB}"/>
                </a:ext>
              </a:extLst>
            </p:cNvPr>
            <p:cNvSpPr>
              <a:spLocks noChangeArrowheads="1"/>
            </p:cNvSpPr>
            <p:nvPr/>
          </p:nvSpPr>
          <p:spPr bwMode="auto">
            <a:xfrm>
              <a:off x="1288174" y="4418888"/>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00" name="Rectangle 674">
              <a:extLst>
                <a:ext uri="{FF2B5EF4-FFF2-40B4-BE49-F238E27FC236}">
                  <a16:creationId xmlns:a16="http://schemas.microsoft.com/office/drawing/2014/main" id="{BB33C592-9EED-840B-E3DA-5CEEE93038AD}"/>
                </a:ext>
              </a:extLst>
            </p:cNvPr>
            <p:cNvSpPr>
              <a:spLocks noChangeArrowheads="1"/>
            </p:cNvSpPr>
            <p:nvPr/>
          </p:nvSpPr>
          <p:spPr bwMode="auto">
            <a:xfrm>
              <a:off x="1601716" y="4418888"/>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01" name="Rectangle 675">
              <a:extLst>
                <a:ext uri="{FF2B5EF4-FFF2-40B4-BE49-F238E27FC236}">
                  <a16:creationId xmlns:a16="http://schemas.microsoft.com/office/drawing/2014/main" id="{1664EF9A-366E-6E1B-91E8-24F311C0506B}"/>
                </a:ext>
              </a:extLst>
            </p:cNvPr>
            <p:cNvSpPr>
              <a:spLocks noChangeArrowheads="1"/>
            </p:cNvSpPr>
            <p:nvPr/>
          </p:nvSpPr>
          <p:spPr bwMode="auto">
            <a:xfrm>
              <a:off x="1919925" y="4418888"/>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02" name="Rectangle 676">
              <a:extLst>
                <a:ext uri="{FF2B5EF4-FFF2-40B4-BE49-F238E27FC236}">
                  <a16:creationId xmlns:a16="http://schemas.microsoft.com/office/drawing/2014/main" id="{9B8F2BB9-7C2B-8B95-A372-8839A6C065E5}"/>
                </a:ext>
              </a:extLst>
            </p:cNvPr>
            <p:cNvSpPr>
              <a:spLocks noChangeArrowheads="1"/>
            </p:cNvSpPr>
            <p:nvPr/>
          </p:nvSpPr>
          <p:spPr bwMode="auto">
            <a:xfrm>
              <a:off x="2232688" y="4418888"/>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03" name="Rectangle 677">
              <a:extLst>
                <a:ext uri="{FF2B5EF4-FFF2-40B4-BE49-F238E27FC236}">
                  <a16:creationId xmlns:a16="http://schemas.microsoft.com/office/drawing/2014/main" id="{54D012CB-E638-FFAA-C269-9FF6C5B1D50F}"/>
                </a:ext>
              </a:extLst>
            </p:cNvPr>
            <p:cNvSpPr>
              <a:spLocks noChangeArrowheads="1"/>
            </p:cNvSpPr>
            <p:nvPr/>
          </p:nvSpPr>
          <p:spPr bwMode="auto">
            <a:xfrm>
              <a:off x="2546230" y="4418888"/>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04" name="Rectangle 678">
              <a:extLst>
                <a:ext uri="{FF2B5EF4-FFF2-40B4-BE49-F238E27FC236}">
                  <a16:creationId xmlns:a16="http://schemas.microsoft.com/office/drawing/2014/main" id="{DD019567-146A-8C37-37E3-07E81691036A}"/>
                </a:ext>
              </a:extLst>
            </p:cNvPr>
            <p:cNvSpPr>
              <a:spLocks noChangeArrowheads="1"/>
            </p:cNvSpPr>
            <p:nvPr/>
          </p:nvSpPr>
          <p:spPr bwMode="auto">
            <a:xfrm>
              <a:off x="2864439" y="4418888"/>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05" name="Rectangle 679">
              <a:extLst>
                <a:ext uri="{FF2B5EF4-FFF2-40B4-BE49-F238E27FC236}">
                  <a16:creationId xmlns:a16="http://schemas.microsoft.com/office/drawing/2014/main" id="{EE9FF0C0-B36D-51C3-14B8-99C0ECF43C30}"/>
                </a:ext>
              </a:extLst>
            </p:cNvPr>
            <p:cNvSpPr>
              <a:spLocks noChangeArrowheads="1"/>
            </p:cNvSpPr>
            <p:nvPr/>
          </p:nvSpPr>
          <p:spPr bwMode="auto">
            <a:xfrm>
              <a:off x="938066" y="4511393"/>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06" name="Rectangle 680">
              <a:extLst>
                <a:ext uri="{FF2B5EF4-FFF2-40B4-BE49-F238E27FC236}">
                  <a16:creationId xmlns:a16="http://schemas.microsoft.com/office/drawing/2014/main" id="{26F1BB44-DF40-365E-2217-364B176BD635}"/>
                </a:ext>
              </a:extLst>
            </p:cNvPr>
            <p:cNvSpPr>
              <a:spLocks noChangeArrowheads="1"/>
            </p:cNvSpPr>
            <p:nvPr/>
          </p:nvSpPr>
          <p:spPr bwMode="auto">
            <a:xfrm>
              <a:off x="1288174" y="4511393"/>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07" name="Rectangle 681">
              <a:extLst>
                <a:ext uri="{FF2B5EF4-FFF2-40B4-BE49-F238E27FC236}">
                  <a16:creationId xmlns:a16="http://schemas.microsoft.com/office/drawing/2014/main" id="{2C55366E-365D-51EE-E569-0A97488D7017}"/>
                </a:ext>
              </a:extLst>
            </p:cNvPr>
            <p:cNvSpPr>
              <a:spLocks noChangeArrowheads="1"/>
            </p:cNvSpPr>
            <p:nvPr/>
          </p:nvSpPr>
          <p:spPr bwMode="auto">
            <a:xfrm>
              <a:off x="1601716" y="4511393"/>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08" name="Rectangle 682">
              <a:extLst>
                <a:ext uri="{FF2B5EF4-FFF2-40B4-BE49-F238E27FC236}">
                  <a16:creationId xmlns:a16="http://schemas.microsoft.com/office/drawing/2014/main" id="{D903824C-B86E-EF5F-359D-23A9A91E879E}"/>
                </a:ext>
              </a:extLst>
            </p:cNvPr>
            <p:cNvSpPr>
              <a:spLocks noChangeArrowheads="1"/>
            </p:cNvSpPr>
            <p:nvPr/>
          </p:nvSpPr>
          <p:spPr bwMode="auto">
            <a:xfrm>
              <a:off x="1919925" y="4511393"/>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09" name="Rectangle 683">
              <a:extLst>
                <a:ext uri="{FF2B5EF4-FFF2-40B4-BE49-F238E27FC236}">
                  <a16:creationId xmlns:a16="http://schemas.microsoft.com/office/drawing/2014/main" id="{CF4710F8-5008-8F81-4846-C0711A19140B}"/>
                </a:ext>
              </a:extLst>
            </p:cNvPr>
            <p:cNvSpPr>
              <a:spLocks noChangeArrowheads="1"/>
            </p:cNvSpPr>
            <p:nvPr/>
          </p:nvSpPr>
          <p:spPr bwMode="auto">
            <a:xfrm>
              <a:off x="2232688" y="4511393"/>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10" name="Rectangle 684">
              <a:extLst>
                <a:ext uri="{FF2B5EF4-FFF2-40B4-BE49-F238E27FC236}">
                  <a16:creationId xmlns:a16="http://schemas.microsoft.com/office/drawing/2014/main" id="{089D43CC-031B-BF4D-FB34-AEBDED93D485}"/>
                </a:ext>
              </a:extLst>
            </p:cNvPr>
            <p:cNvSpPr>
              <a:spLocks noChangeArrowheads="1"/>
            </p:cNvSpPr>
            <p:nvPr/>
          </p:nvSpPr>
          <p:spPr bwMode="auto">
            <a:xfrm>
              <a:off x="2546230" y="4511393"/>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11" name="Rectangle 685">
              <a:extLst>
                <a:ext uri="{FF2B5EF4-FFF2-40B4-BE49-F238E27FC236}">
                  <a16:creationId xmlns:a16="http://schemas.microsoft.com/office/drawing/2014/main" id="{DF4CA8C0-A314-535C-61FD-0E332F32D9C1}"/>
                </a:ext>
              </a:extLst>
            </p:cNvPr>
            <p:cNvSpPr>
              <a:spLocks noChangeArrowheads="1"/>
            </p:cNvSpPr>
            <p:nvPr/>
          </p:nvSpPr>
          <p:spPr bwMode="auto">
            <a:xfrm>
              <a:off x="2864439" y="4511393"/>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12" name="Rectangle 686">
              <a:extLst>
                <a:ext uri="{FF2B5EF4-FFF2-40B4-BE49-F238E27FC236}">
                  <a16:creationId xmlns:a16="http://schemas.microsoft.com/office/drawing/2014/main" id="{11E011DA-1E2E-73FF-17E7-BC5E855DE1B6}"/>
                </a:ext>
              </a:extLst>
            </p:cNvPr>
            <p:cNvSpPr>
              <a:spLocks noChangeArrowheads="1"/>
            </p:cNvSpPr>
            <p:nvPr/>
          </p:nvSpPr>
          <p:spPr bwMode="auto">
            <a:xfrm>
              <a:off x="452125" y="4418888"/>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713" name="Rectangle 687">
              <a:extLst>
                <a:ext uri="{FF2B5EF4-FFF2-40B4-BE49-F238E27FC236}">
                  <a16:creationId xmlns:a16="http://schemas.microsoft.com/office/drawing/2014/main" id="{ABF77077-16AC-92DE-BA82-552737D9F1A0}"/>
                </a:ext>
              </a:extLst>
            </p:cNvPr>
            <p:cNvSpPr>
              <a:spLocks noChangeArrowheads="1"/>
            </p:cNvSpPr>
            <p:nvPr/>
          </p:nvSpPr>
          <p:spPr bwMode="auto">
            <a:xfrm>
              <a:off x="452125" y="4511393"/>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714" name="Rectangle 688">
              <a:extLst>
                <a:ext uri="{FF2B5EF4-FFF2-40B4-BE49-F238E27FC236}">
                  <a16:creationId xmlns:a16="http://schemas.microsoft.com/office/drawing/2014/main" id="{A07627B0-A1BD-DBB5-B537-72ECC8FF8CDF}"/>
                </a:ext>
              </a:extLst>
            </p:cNvPr>
            <p:cNvSpPr>
              <a:spLocks noChangeArrowheads="1"/>
            </p:cNvSpPr>
            <p:nvPr/>
          </p:nvSpPr>
          <p:spPr bwMode="auto">
            <a:xfrm>
              <a:off x="952071" y="4272971"/>
              <a:ext cx="750009"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Number at risk</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15" name="Line 689">
              <a:extLst>
                <a:ext uri="{FF2B5EF4-FFF2-40B4-BE49-F238E27FC236}">
                  <a16:creationId xmlns:a16="http://schemas.microsoft.com/office/drawing/2014/main" id="{2420B889-A120-E768-C974-BBDE24752F4F}"/>
                </a:ext>
              </a:extLst>
            </p:cNvPr>
            <p:cNvSpPr>
              <a:spLocks noChangeShapeType="1"/>
            </p:cNvSpPr>
            <p:nvPr/>
          </p:nvSpPr>
          <p:spPr bwMode="auto">
            <a:xfrm>
              <a:off x="2205281" y="3009282"/>
              <a:ext cx="205397"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16" name="Line 690">
              <a:extLst>
                <a:ext uri="{FF2B5EF4-FFF2-40B4-BE49-F238E27FC236}">
                  <a16:creationId xmlns:a16="http://schemas.microsoft.com/office/drawing/2014/main" id="{AD829FF8-F511-3409-183D-4E4476F9107F}"/>
                </a:ext>
              </a:extLst>
            </p:cNvPr>
            <p:cNvSpPr>
              <a:spLocks noChangeShapeType="1"/>
            </p:cNvSpPr>
            <p:nvPr/>
          </p:nvSpPr>
          <p:spPr bwMode="auto">
            <a:xfrm>
              <a:off x="2205281" y="3105091"/>
              <a:ext cx="205397"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18" name="Rectangle 692">
              <a:extLst>
                <a:ext uri="{FF2B5EF4-FFF2-40B4-BE49-F238E27FC236}">
                  <a16:creationId xmlns:a16="http://schemas.microsoft.com/office/drawing/2014/main" id="{C45F34B6-3268-8CDE-AC61-EFD7683D74B9}"/>
                </a:ext>
              </a:extLst>
            </p:cNvPr>
            <p:cNvSpPr>
              <a:spLocks noChangeArrowheads="1"/>
            </p:cNvSpPr>
            <p:nvPr/>
          </p:nvSpPr>
          <p:spPr bwMode="auto">
            <a:xfrm>
              <a:off x="2508708" y="2953277"/>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719" name="Rectangle 693">
              <a:extLst>
                <a:ext uri="{FF2B5EF4-FFF2-40B4-BE49-F238E27FC236}">
                  <a16:creationId xmlns:a16="http://schemas.microsoft.com/office/drawing/2014/main" id="{EC3D3208-0B7B-EA95-158D-B43A026D92D0}"/>
                </a:ext>
              </a:extLst>
            </p:cNvPr>
            <p:cNvSpPr>
              <a:spLocks noChangeArrowheads="1"/>
            </p:cNvSpPr>
            <p:nvPr/>
          </p:nvSpPr>
          <p:spPr bwMode="auto">
            <a:xfrm>
              <a:off x="2508708" y="3049086"/>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grpSp>
      <p:sp>
        <p:nvSpPr>
          <p:cNvPr id="720" name="Rectangle 1879">
            <a:extLst>
              <a:ext uri="{FF2B5EF4-FFF2-40B4-BE49-F238E27FC236}">
                <a16:creationId xmlns:a16="http://schemas.microsoft.com/office/drawing/2014/main" id="{0779F158-8263-9DFF-6BFC-7FA1B28A9CFC}"/>
              </a:ext>
            </a:extLst>
          </p:cNvPr>
          <p:cNvSpPr>
            <a:spLocks noChangeArrowheads="1"/>
          </p:cNvSpPr>
          <p:nvPr/>
        </p:nvSpPr>
        <p:spPr bwMode="auto">
          <a:xfrm>
            <a:off x="2439752" y="2860069"/>
            <a:ext cx="43281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ja-JP" sz="900" i="1" dirty="0">
                <a:solidFill>
                  <a:srgbClr val="000000"/>
                </a:solidFill>
              </a:rPr>
              <a:t>P</a:t>
            </a:r>
            <a:r>
              <a:rPr lang="en-US" altLang="ja-JP" sz="900" dirty="0">
                <a:solidFill>
                  <a:srgbClr val="000000"/>
                </a:solidFill>
              </a:rPr>
              <a:t> = 0.05</a:t>
            </a:r>
            <a:endParaRPr lang="ja-JP" altLang="ja-JP" sz="900" dirty="0"/>
          </a:p>
        </p:txBody>
      </p:sp>
      <p:grpSp>
        <p:nvGrpSpPr>
          <p:cNvPr id="1020" name="グループ化 1019">
            <a:extLst>
              <a:ext uri="{FF2B5EF4-FFF2-40B4-BE49-F238E27FC236}">
                <a16:creationId xmlns:a16="http://schemas.microsoft.com/office/drawing/2014/main" id="{20D59AAC-C4B5-A644-CC6F-A07D4EBA4347}"/>
              </a:ext>
            </a:extLst>
          </p:cNvPr>
          <p:cNvGrpSpPr/>
          <p:nvPr/>
        </p:nvGrpSpPr>
        <p:grpSpPr>
          <a:xfrm>
            <a:off x="6453151" y="2476088"/>
            <a:ext cx="2596536" cy="1656000"/>
            <a:chOff x="6453151" y="2800551"/>
            <a:chExt cx="2596536" cy="1846094"/>
          </a:xfrm>
        </p:grpSpPr>
        <p:sp>
          <p:nvSpPr>
            <p:cNvPr id="725" name="Line 697">
              <a:extLst>
                <a:ext uri="{FF2B5EF4-FFF2-40B4-BE49-F238E27FC236}">
                  <a16:creationId xmlns:a16="http://schemas.microsoft.com/office/drawing/2014/main" id="{6D468F27-EA07-7CD5-EC4B-3FFF0ECBD32E}"/>
                </a:ext>
              </a:extLst>
            </p:cNvPr>
            <p:cNvSpPr>
              <a:spLocks noChangeShapeType="1"/>
            </p:cNvSpPr>
            <p:nvPr/>
          </p:nvSpPr>
          <p:spPr bwMode="auto">
            <a:xfrm>
              <a:off x="7081301" y="3928627"/>
              <a:ext cx="1893696"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26" name="Line 698">
              <a:extLst>
                <a:ext uri="{FF2B5EF4-FFF2-40B4-BE49-F238E27FC236}">
                  <a16:creationId xmlns:a16="http://schemas.microsoft.com/office/drawing/2014/main" id="{5C80E0AB-D6C6-7AC1-6D87-786E51AFBF24}"/>
                </a:ext>
              </a:extLst>
            </p:cNvPr>
            <p:cNvSpPr>
              <a:spLocks noChangeShapeType="1"/>
            </p:cNvSpPr>
            <p:nvPr/>
          </p:nvSpPr>
          <p:spPr bwMode="auto">
            <a:xfrm>
              <a:off x="7081301" y="3928627"/>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27" name="Line 699">
              <a:extLst>
                <a:ext uri="{FF2B5EF4-FFF2-40B4-BE49-F238E27FC236}">
                  <a16:creationId xmlns:a16="http://schemas.microsoft.com/office/drawing/2014/main" id="{5B916515-E6AC-BC81-828B-BB1FB89BC093}"/>
                </a:ext>
              </a:extLst>
            </p:cNvPr>
            <p:cNvSpPr>
              <a:spLocks noChangeShapeType="1"/>
            </p:cNvSpPr>
            <p:nvPr/>
          </p:nvSpPr>
          <p:spPr bwMode="auto">
            <a:xfrm>
              <a:off x="7398733" y="3928627"/>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28" name="Line 700">
              <a:extLst>
                <a:ext uri="{FF2B5EF4-FFF2-40B4-BE49-F238E27FC236}">
                  <a16:creationId xmlns:a16="http://schemas.microsoft.com/office/drawing/2014/main" id="{CB4FD7BB-1782-4370-8EC0-C7E19E4DCA03}"/>
                </a:ext>
              </a:extLst>
            </p:cNvPr>
            <p:cNvSpPr>
              <a:spLocks noChangeShapeType="1"/>
            </p:cNvSpPr>
            <p:nvPr/>
          </p:nvSpPr>
          <p:spPr bwMode="auto">
            <a:xfrm>
              <a:off x="7712274" y="3928627"/>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29" name="Line 701">
              <a:extLst>
                <a:ext uri="{FF2B5EF4-FFF2-40B4-BE49-F238E27FC236}">
                  <a16:creationId xmlns:a16="http://schemas.microsoft.com/office/drawing/2014/main" id="{D9C42086-BEE8-3E64-9B91-07ABE938072A}"/>
                </a:ext>
              </a:extLst>
            </p:cNvPr>
            <p:cNvSpPr>
              <a:spLocks noChangeShapeType="1"/>
            </p:cNvSpPr>
            <p:nvPr/>
          </p:nvSpPr>
          <p:spPr bwMode="auto">
            <a:xfrm>
              <a:off x="8030483" y="3928627"/>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30" name="Line 702">
              <a:extLst>
                <a:ext uri="{FF2B5EF4-FFF2-40B4-BE49-F238E27FC236}">
                  <a16:creationId xmlns:a16="http://schemas.microsoft.com/office/drawing/2014/main" id="{686E15DC-84F7-AC05-1ECF-4E36004D314F}"/>
                </a:ext>
              </a:extLst>
            </p:cNvPr>
            <p:cNvSpPr>
              <a:spLocks noChangeShapeType="1"/>
            </p:cNvSpPr>
            <p:nvPr/>
          </p:nvSpPr>
          <p:spPr bwMode="auto">
            <a:xfrm>
              <a:off x="8343247" y="3928627"/>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31" name="Line 703">
              <a:extLst>
                <a:ext uri="{FF2B5EF4-FFF2-40B4-BE49-F238E27FC236}">
                  <a16:creationId xmlns:a16="http://schemas.microsoft.com/office/drawing/2014/main" id="{730FA182-5798-5E8E-FD09-A68139604097}"/>
                </a:ext>
              </a:extLst>
            </p:cNvPr>
            <p:cNvSpPr>
              <a:spLocks noChangeShapeType="1"/>
            </p:cNvSpPr>
            <p:nvPr/>
          </p:nvSpPr>
          <p:spPr bwMode="auto">
            <a:xfrm>
              <a:off x="8656788" y="3928627"/>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32" name="Line 704">
              <a:extLst>
                <a:ext uri="{FF2B5EF4-FFF2-40B4-BE49-F238E27FC236}">
                  <a16:creationId xmlns:a16="http://schemas.microsoft.com/office/drawing/2014/main" id="{EF33D1DC-D4E7-2709-3997-244AECE820E5}"/>
                </a:ext>
              </a:extLst>
            </p:cNvPr>
            <p:cNvSpPr>
              <a:spLocks noChangeShapeType="1"/>
            </p:cNvSpPr>
            <p:nvPr/>
          </p:nvSpPr>
          <p:spPr bwMode="auto">
            <a:xfrm>
              <a:off x="8974997" y="3928627"/>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33" name="Rectangle 705">
              <a:extLst>
                <a:ext uri="{FF2B5EF4-FFF2-40B4-BE49-F238E27FC236}">
                  <a16:creationId xmlns:a16="http://schemas.microsoft.com/office/drawing/2014/main" id="{7947EE56-B7E9-7E9D-DBB6-3721F817D6AD}"/>
                </a:ext>
              </a:extLst>
            </p:cNvPr>
            <p:cNvSpPr>
              <a:spLocks noChangeArrowheads="1"/>
            </p:cNvSpPr>
            <p:nvPr/>
          </p:nvSpPr>
          <p:spPr bwMode="auto">
            <a:xfrm>
              <a:off x="7025284" y="4031594"/>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34" name="Rectangle 706">
              <a:extLst>
                <a:ext uri="{FF2B5EF4-FFF2-40B4-BE49-F238E27FC236}">
                  <a16:creationId xmlns:a16="http://schemas.microsoft.com/office/drawing/2014/main" id="{F03754EB-D613-3AB0-20D3-AFEB09996D88}"/>
                </a:ext>
              </a:extLst>
            </p:cNvPr>
            <p:cNvSpPr>
              <a:spLocks noChangeArrowheads="1"/>
            </p:cNvSpPr>
            <p:nvPr/>
          </p:nvSpPr>
          <p:spPr bwMode="auto">
            <a:xfrm>
              <a:off x="7310039" y="4031594"/>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35" name="Rectangle 707">
              <a:extLst>
                <a:ext uri="{FF2B5EF4-FFF2-40B4-BE49-F238E27FC236}">
                  <a16:creationId xmlns:a16="http://schemas.microsoft.com/office/drawing/2014/main" id="{F351F2B3-199F-D272-ABA8-C6A0CFCFFC69}"/>
                </a:ext>
              </a:extLst>
            </p:cNvPr>
            <p:cNvSpPr>
              <a:spLocks noChangeArrowheads="1"/>
            </p:cNvSpPr>
            <p:nvPr/>
          </p:nvSpPr>
          <p:spPr bwMode="auto">
            <a:xfrm>
              <a:off x="7623580" y="4031594"/>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36" name="Rectangle 708">
              <a:extLst>
                <a:ext uri="{FF2B5EF4-FFF2-40B4-BE49-F238E27FC236}">
                  <a16:creationId xmlns:a16="http://schemas.microsoft.com/office/drawing/2014/main" id="{7ABE74C3-6F0B-F844-5F4E-1C2C7D606748}"/>
                </a:ext>
              </a:extLst>
            </p:cNvPr>
            <p:cNvSpPr>
              <a:spLocks noChangeArrowheads="1"/>
            </p:cNvSpPr>
            <p:nvPr/>
          </p:nvSpPr>
          <p:spPr bwMode="auto">
            <a:xfrm>
              <a:off x="7941789" y="4031594"/>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37" name="Rectangle 709">
              <a:extLst>
                <a:ext uri="{FF2B5EF4-FFF2-40B4-BE49-F238E27FC236}">
                  <a16:creationId xmlns:a16="http://schemas.microsoft.com/office/drawing/2014/main" id="{0769C2E8-B301-25DA-39FF-A58BF8D9D5B3}"/>
                </a:ext>
              </a:extLst>
            </p:cNvPr>
            <p:cNvSpPr>
              <a:spLocks noChangeArrowheads="1"/>
            </p:cNvSpPr>
            <p:nvPr/>
          </p:nvSpPr>
          <p:spPr bwMode="auto">
            <a:xfrm>
              <a:off x="8254553" y="4031594"/>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38" name="Rectangle 710">
              <a:extLst>
                <a:ext uri="{FF2B5EF4-FFF2-40B4-BE49-F238E27FC236}">
                  <a16:creationId xmlns:a16="http://schemas.microsoft.com/office/drawing/2014/main" id="{5542CFD2-E968-8AA3-3715-ACABFACE1CBB}"/>
                </a:ext>
              </a:extLst>
            </p:cNvPr>
            <p:cNvSpPr>
              <a:spLocks noChangeArrowheads="1"/>
            </p:cNvSpPr>
            <p:nvPr/>
          </p:nvSpPr>
          <p:spPr bwMode="auto">
            <a:xfrm>
              <a:off x="8568094" y="4031594"/>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39" name="Rectangle 711">
              <a:extLst>
                <a:ext uri="{FF2B5EF4-FFF2-40B4-BE49-F238E27FC236}">
                  <a16:creationId xmlns:a16="http://schemas.microsoft.com/office/drawing/2014/main" id="{57784C5A-D6B8-46CE-B589-4D966612E2D4}"/>
                </a:ext>
              </a:extLst>
            </p:cNvPr>
            <p:cNvSpPr>
              <a:spLocks noChangeArrowheads="1"/>
            </p:cNvSpPr>
            <p:nvPr/>
          </p:nvSpPr>
          <p:spPr bwMode="auto">
            <a:xfrm>
              <a:off x="8886303" y="4031594"/>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40" name="Line 712">
              <a:extLst>
                <a:ext uri="{FF2B5EF4-FFF2-40B4-BE49-F238E27FC236}">
                  <a16:creationId xmlns:a16="http://schemas.microsoft.com/office/drawing/2014/main" id="{FFEBB1AF-D56F-6933-2E3E-C93C59B1F4E0}"/>
                </a:ext>
              </a:extLst>
            </p:cNvPr>
            <p:cNvSpPr>
              <a:spLocks noChangeShapeType="1"/>
            </p:cNvSpPr>
            <p:nvPr/>
          </p:nvSpPr>
          <p:spPr bwMode="auto">
            <a:xfrm flipV="1">
              <a:off x="7006612" y="2856556"/>
              <a:ext cx="0" cy="1029122"/>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41" name="Line 713">
              <a:extLst>
                <a:ext uri="{FF2B5EF4-FFF2-40B4-BE49-F238E27FC236}">
                  <a16:creationId xmlns:a16="http://schemas.microsoft.com/office/drawing/2014/main" id="{3379565C-0FEB-C472-37C1-ABBBEB1E86D9}"/>
                </a:ext>
              </a:extLst>
            </p:cNvPr>
            <p:cNvSpPr>
              <a:spLocks noChangeShapeType="1"/>
            </p:cNvSpPr>
            <p:nvPr/>
          </p:nvSpPr>
          <p:spPr bwMode="auto">
            <a:xfrm flipH="1">
              <a:off x="6940480" y="3885678"/>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42" name="Line 714">
              <a:extLst>
                <a:ext uri="{FF2B5EF4-FFF2-40B4-BE49-F238E27FC236}">
                  <a16:creationId xmlns:a16="http://schemas.microsoft.com/office/drawing/2014/main" id="{F1907744-6659-682F-7975-AF3AF7B0E741}"/>
                </a:ext>
              </a:extLst>
            </p:cNvPr>
            <p:cNvSpPr>
              <a:spLocks noChangeShapeType="1"/>
            </p:cNvSpPr>
            <p:nvPr/>
          </p:nvSpPr>
          <p:spPr bwMode="auto">
            <a:xfrm flipH="1">
              <a:off x="6940480" y="3680294"/>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43" name="Line 715">
              <a:extLst>
                <a:ext uri="{FF2B5EF4-FFF2-40B4-BE49-F238E27FC236}">
                  <a16:creationId xmlns:a16="http://schemas.microsoft.com/office/drawing/2014/main" id="{19741A17-EC3C-8EEA-7F3C-95A541FF6527}"/>
                </a:ext>
              </a:extLst>
            </p:cNvPr>
            <p:cNvSpPr>
              <a:spLocks noChangeShapeType="1"/>
            </p:cNvSpPr>
            <p:nvPr/>
          </p:nvSpPr>
          <p:spPr bwMode="auto">
            <a:xfrm flipH="1">
              <a:off x="6940480" y="3475461"/>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44" name="Line 716">
              <a:extLst>
                <a:ext uri="{FF2B5EF4-FFF2-40B4-BE49-F238E27FC236}">
                  <a16:creationId xmlns:a16="http://schemas.microsoft.com/office/drawing/2014/main" id="{4735C401-ADB1-5FBF-EA63-27381C8EED0C}"/>
                </a:ext>
              </a:extLst>
            </p:cNvPr>
            <p:cNvSpPr>
              <a:spLocks noChangeShapeType="1"/>
            </p:cNvSpPr>
            <p:nvPr/>
          </p:nvSpPr>
          <p:spPr bwMode="auto">
            <a:xfrm flipH="1">
              <a:off x="6940480" y="3266773"/>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45" name="Line 717">
              <a:extLst>
                <a:ext uri="{FF2B5EF4-FFF2-40B4-BE49-F238E27FC236}">
                  <a16:creationId xmlns:a16="http://schemas.microsoft.com/office/drawing/2014/main" id="{FBCC521D-989B-1142-6AB4-877EBF3204BA}"/>
                </a:ext>
              </a:extLst>
            </p:cNvPr>
            <p:cNvSpPr>
              <a:spLocks noChangeShapeType="1"/>
            </p:cNvSpPr>
            <p:nvPr/>
          </p:nvSpPr>
          <p:spPr bwMode="auto">
            <a:xfrm flipH="1">
              <a:off x="6940480" y="3061940"/>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46" name="Line 718">
              <a:extLst>
                <a:ext uri="{FF2B5EF4-FFF2-40B4-BE49-F238E27FC236}">
                  <a16:creationId xmlns:a16="http://schemas.microsoft.com/office/drawing/2014/main" id="{5C5414EB-BC9B-A5AD-EE6F-98064F18B1A6}"/>
                </a:ext>
              </a:extLst>
            </p:cNvPr>
            <p:cNvSpPr>
              <a:spLocks noChangeShapeType="1"/>
            </p:cNvSpPr>
            <p:nvPr/>
          </p:nvSpPr>
          <p:spPr bwMode="auto">
            <a:xfrm flipH="1">
              <a:off x="6940480" y="2856556"/>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47" name="Rectangle 719">
              <a:extLst>
                <a:ext uri="{FF2B5EF4-FFF2-40B4-BE49-F238E27FC236}">
                  <a16:creationId xmlns:a16="http://schemas.microsoft.com/office/drawing/2014/main" id="{609A7DB9-A6E5-B312-2823-839E58CEC611}"/>
                </a:ext>
              </a:extLst>
            </p:cNvPr>
            <p:cNvSpPr>
              <a:spLocks noChangeArrowheads="1"/>
            </p:cNvSpPr>
            <p:nvPr/>
          </p:nvSpPr>
          <p:spPr bwMode="auto">
            <a:xfrm>
              <a:off x="6665062" y="3829673"/>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48" name="Rectangle 720">
              <a:extLst>
                <a:ext uri="{FF2B5EF4-FFF2-40B4-BE49-F238E27FC236}">
                  <a16:creationId xmlns:a16="http://schemas.microsoft.com/office/drawing/2014/main" id="{E4BA9AE3-9E24-91D9-9AA0-63385E675BBD}"/>
                </a:ext>
              </a:extLst>
            </p:cNvPr>
            <p:cNvSpPr>
              <a:spLocks noChangeArrowheads="1"/>
            </p:cNvSpPr>
            <p:nvPr/>
          </p:nvSpPr>
          <p:spPr bwMode="auto">
            <a:xfrm>
              <a:off x="6665062" y="3624840"/>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49" name="Rectangle 721">
              <a:extLst>
                <a:ext uri="{FF2B5EF4-FFF2-40B4-BE49-F238E27FC236}">
                  <a16:creationId xmlns:a16="http://schemas.microsoft.com/office/drawing/2014/main" id="{01D50B77-FB2D-A99F-B1DD-2D0E993342FD}"/>
                </a:ext>
              </a:extLst>
            </p:cNvPr>
            <p:cNvSpPr>
              <a:spLocks noChangeArrowheads="1"/>
            </p:cNvSpPr>
            <p:nvPr/>
          </p:nvSpPr>
          <p:spPr bwMode="auto">
            <a:xfrm>
              <a:off x="6665062" y="3419456"/>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50" name="Rectangle 722">
              <a:extLst>
                <a:ext uri="{FF2B5EF4-FFF2-40B4-BE49-F238E27FC236}">
                  <a16:creationId xmlns:a16="http://schemas.microsoft.com/office/drawing/2014/main" id="{3F930E24-9334-451D-2F78-B1AE9D9CECE3}"/>
                </a:ext>
              </a:extLst>
            </p:cNvPr>
            <p:cNvSpPr>
              <a:spLocks noChangeArrowheads="1"/>
            </p:cNvSpPr>
            <p:nvPr/>
          </p:nvSpPr>
          <p:spPr bwMode="auto">
            <a:xfrm>
              <a:off x="6665062" y="3210768"/>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51" name="Rectangle 723">
              <a:extLst>
                <a:ext uri="{FF2B5EF4-FFF2-40B4-BE49-F238E27FC236}">
                  <a16:creationId xmlns:a16="http://schemas.microsoft.com/office/drawing/2014/main" id="{4B8A8C78-8E66-CD00-FBD4-0EAEFD2A4F8A}"/>
                </a:ext>
              </a:extLst>
            </p:cNvPr>
            <p:cNvSpPr>
              <a:spLocks noChangeArrowheads="1"/>
            </p:cNvSpPr>
            <p:nvPr/>
          </p:nvSpPr>
          <p:spPr bwMode="auto">
            <a:xfrm>
              <a:off x="6665062" y="3005935"/>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52" name="Rectangle 724">
              <a:extLst>
                <a:ext uri="{FF2B5EF4-FFF2-40B4-BE49-F238E27FC236}">
                  <a16:creationId xmlns:a16="http://schemas.microsoft.com/office/drawing/2014/main" id="{64308DB4-DBCD-9522-BC75-E319DDE57CAE}"/>
                </a:ext>
              </a:extLst>
            </p:cNvPr>
            <p:cNvSpPr>
              <a:spLocks noChangeArrowheads="1"/>
            </p:cNvSpPr>
            <p:nvPr/>
          </p:nvSpPr>
          <p:spPr bwMode="auto">
            <a:xfrm>
              <a:off x="6665062" y="2800551"/>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53" name="Freeform 725">
              <a:extLst>
                <a:ext uri="{FF2B5EF4-FFF2-40B4-BE49-F238E27FC236}">
                  <a16:creationId xmlns:a16="http://schemas.microsoft.com/office/drawing/2014/main" id="{2091A448-1BDB-CE89-2358-5D9E502F45AE}"/>
                </a:ext>
              </a:extLst>
            </p:cNvPr>
            <p:cNvSpPr>
              <a:spLocks/>
            </p:cNvSpPr>
            <p:nvPr/>
          </p:nvSpPr>
          <p:spPr bwMode="auto">
            <a:xfrm>
              <a:off x="7006612" y="2816911"/>
              <a:ext cx="2043075" cy="1111716"/>
            </a:xfrm>
            <a:custGeom>
              <a:avLst/>
              <a:gdLst>
                <a:gd name="T0" fmla="*/ 0 w 437"/>
                <a:gd name="T1" fmla="*/ 0 h 336"/>
                <a:gd name="T2" fmla="*/ 0 w 437"/>
                <a:gd name="T3" fmla="*/ 336 h 336"/>
                <a:gd name="T4" fmla="*/ 437 w 437"/>
                <a:gd name="T5" fmla="*/ 336 h 336"/>
              </a:gdLst>
              <a:ahLst/>
              <a:cxnLst>
                <a:cxn ang="0">
                  <a:pos x="T0" y="T1"/>
                </a:cxn>
                <a:cxn ang="0">
                  <a:pos x="T2" y="T3"/>
                </a:cxn>
                <a:cxn ang="0">
                  <a:pos x="T4" y="T5"/>
                </a:cxn>
              </a:cxnLst>
              <a:rect l="0" t="0" r="r" b="b"/>
              <a:pathLst>
                <a:path w="437" h="336">
                  <a:moveTo>
                    <a:pt x="0" y="0"/>
                  </a:moveTo>
                  <a:lnTo>
                    <a:pt x="0" y="336"/>
                  </a:lnTo>
                  <a:lnTo>
                    <a:pt x="437" y="336"/>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54" name="Rectangle 726">
              <a:extLst>
                <a:ext uri="{FF2B5EF4-FFF2-40B4-BE49-F238E27FC236}">
                  <a16:creationId xmlns:a16="http://schemas.microsoft.com/office/drawing/2014/main" id="{5949382D-DFD5-748A-A279-2409F8A7FD22}"/>
                </a:ext>
              </a:extLst>
            </p:cNvPr>
            <p:cNvSpPr>
              <a:spLocks noChangeArrowheads="1"/>
            </p:cNvSpPr>
            <p:nvPr/>
          </p:nvSpPr>
          <p:spPr bwMode="auto">
            <a:xfrm>
              <a:off x="7355164" y="4176960"/>
              <a:ext cx="133974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Follow-up period (months)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55" name="Rectangle 727">
              <a:extLst>
                <a:ext uri="{FF2B5EF4-FFF2-40B4-BE49-F238E27FC236}">
                  <a16:creationId xmlns:a16="http://schemas.microsoft.com/office/drawing/2014/main" id="{CDD6848A-8133-3812-ACFA-A2AD65813389}"/>
                </a:ext>
              </a:extLst>
            </p:cNvPr>
            <p:cNvSpPr>
              <a:spLocks noChangeArrowheads="1"/>
            </p:cNvSpPr>
            <p:nvPr/>
          </p:nvSpPr>
          <p:spPr bwMode="auto">
            <a:xfrm rot="16200000">
              <a:off x="6410067" y="3303250"/>
              <a:ext cx="224656" cy="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PFS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56" name="Freeform 728">
              <a:extLst>
                <a:ext uri="{FF2B5EF4-FFF2-40B4-BE49-F238E27FC236}">
                  <a16:creationId xmlns:a16="http://schemas.microsoft.com/office/drawing/2014/main" id="{14FABB7A-7AE7-CB8B-4E0A-9164AB98F7DE}"/>
                </a:ext>
              </a:extLst>
            </p:cNvPr>
            <p:cNvSpPr>
              <a:spLocks/>
            </p:cNvSpPr>
            <p:nvPr/>
          </p:nvSpPr>
          <p:spPr bwMode="auto">
            <a:xfrm>
              <a:off x="7081301" y="2856556"/>
              <a:ext cx="289423" cy="770878"/>
            </a:xfrm>
            <a:custGeom>
              <a:avLst/>
              <a:gdLst>
                <a:gd name="T0" fmla="*/ 0 w 62"/>
                <a:gd name="T1" fmla="*/ 0 h 233"/>
                <a:gd name="T2" fmla="*/ 10 w 62"/>
                <a:gd name="T3" fmla="*/ 0 h 233"/>
                <a:gd name="T4" fmla="*/ 10 w 62"/>
                <a:gd name="T5" fmla="*/ 78 h 233"/>
                <a:gd name="T6" fmla="*/ 14 w 62"/>
                <a:gd name="T7" fmla="*/ 78 h 233"/>
                <a:gd name="T8" fmla="*/ 14 w 62"/>
                <a:gd name="T9" fmla="*/ 156 h 233"/>
                <a:gd name="T10" fmla="*/ 18 w 62"/>
                <a:gd name="T11" fmla="*/ 156 h 233"/>
                <a:gd name="T12" fmla="*/ 18 w 62"/>
                <a:gd name="T13" fmla="*/ 233 h 233"/>
                <a:gd name="T14" fmla="*/ 62 w 62"/>
                <a:gd name="T15" fmla="*/ 233 h 2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33">
                  <a:moveTo>
                    <a:pt x="0" y="0"/>
                  </a:moveTo>
                  <a:lnTo>
                    <a:pt x="10" y="0"/>
                  </a:lnTo>
                  <a:lnTo>
                    <a:pt x="10" y="78"/>
                  </a:lnTo>
                  <a:lnTo>
                    <a:pt x="14" y="78"/>
                  </a:lnTo>
                  <a:lnTo>
                    <a:pt x="14" y="156"/>
                  </a:lnTo>
                  <a:lnTo>
                    <a:pt x="18" y="156"/>
                  </a:lnTo>
                  <a:lnTo>
                    <a:pt x="18" y="233"/>
                  </a:lnTo>
                  <a:lnTo>
                    <a:pt x="62" y="233"/>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57" name="Line 729">
              <a:extLst>
                <a:ext uri="{FF2B5EF4-FFF2-40B4-BE49-F238E27FC236}">
                  <a16:creationId xmlns:a16="http://schemas.microsoft.com/office/drawing/2014/main" id="{707C1D80-373C-65F0-CB64-AA41C34BD2ED}"/>
                </a:ext>
              </a:extLst>
            </p:cNvPr>
            <p:cNvSpPr>
              <a:spLocks noChangeShapeType="1"/>
            </p:cNvSpPr>
            <p:nvPr/>
          </p:nvSpPr>
          <p:spPr bwMode="auto">
            <a:xfrm>
              <a:off x="7338047" y="3627434"/>
              <a:ext cx="70022"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58" name="Line 730">
              <a:extLst>
                <a:ext uri="{FF2B5EF4-FFF2-40B4-BE49-F238E27FC236}">
                  <a16:creationId xmlns:a16="http://schemas.microsoft.com/office/drawing/2014/main" id="{21882C3B-3BE9-19FF-A848-E4D628F47289}"/>
                </a:ext>
              </a:extLst>
            </p:cNvPr>
            <p:cNvSpPr>
              <a:spLocks noChangeShapeType="1"/>
            </p:cNvSpPr>
            <p:nvPr/>
          </p:nvSpPr>
          <p:spPr bwMode="auto">
            <a:xfrm flipV="1">
              <a:off x="7370724" y="3604308"/>
              <a:ext cx="0" cy="49556"/>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59" name="Freeform 731">
              <a:extLst>
                <a:ext uri="{FF2B5EF4-FFF2-40B4-BE49-F238E27FC236}">
                  <a16:creationId xmlns:a16="http://schemas.microsoft.com/office/drawing/2014/main" id="{67D2646D-1940-57C6-2805-2CF813077CBB}"/>
                </a:ext>
              </a:extLst>
            </p:cNvPr>
            <p:cNvSpPr>
              <a:spLocks/>
            </p:cNvSpPr>
            <p:nvPr/>
          </p:nvSpPr>
          <p:spPr bwMode="auto">
            <a:xfrm>
              <a:off x="7081301" y="2856556"/>
              <a:ext cx="1037876" cy="688284"/>
            </a:xfrm>
            <a:custGeom>
              <a:avLst/>
              <a:gdLst>
                <a:gd name="T0" fmla="*/ 0 w 222"/>
                <a:gd name="T1" fmla="*/ 0 h 208"/>
                <a:gd name="T2" fmla="*/ 9 w 222"/>
                <a:gd name="T3" fmla="*/ 0 h 208"/>
                <a:gd name="T4" fmla="*/ 9 w 222"/>
                <a:gd name="T5" fmla="*/ 16 h 208"/>
                <a:gd name="T6" fmla="*/ 11 w 222"/>
                <a:gd name="T7" fmla="*/ 16 h 208"/>
                <a:gd name="T8" fmla="*/ 11 w 222"/>
                <a:gd name="T9" fmla="*/ 33 h 208"/>
                <a:gd name="T10" fmla="*/ 47 w 222"/>
                <a:gd name="T11" fmla="*/ 33 h 208"/>
                <a:gd name="T12" fmla="*/ 47 w 222"/>
                <a:gd name="T13" fmla="*/ 54 h 208"/>
                <a:gd name="T14" fmla="*/ 49 w 222"/>
                <a:gd name="T15" fmla="*/ 54 h 208"/>
                <a:gd name="T16" fmla="*/ 49 w 222"/>
                <a:gd name="T17" fmla="*/ 76 h 208"/>
                <a:gd name="T18" fmla="*/ 53 w 222"/>
                <a:gd name="T19" fmla="*/ 76 h 208"/>
                <a:gd name="T20" fmla="*/ 53 w 222"/>
                <a:gd name="T21" fmla="*/ 99 h 208"/>
                <a:gd name="T22" fmla="*/ 56 w 222"/>
                <a:gd name="T23" fmla="*/ 99 h 208"/>
                <a:gd name="T24" fmla="*/ 56 w 222"/>
                <a:gd name="T25" fmla="*/ 123 h 208"/>
                <a:gd name="T26" fmla="*/ 56 w 222"/>
                <a:gd name="T27" fmla="*/ 123 h 208"/>
                <a:gd name="T28" fmla="*/ 56 w 222"/>
                <a:gd name="T29" fmla="*/ 146 h 208"/>
                <a:gd name="T30" fmla="*/ 71 w 222"/>
                <a:gd name="T31" fmla="*/ 146 h 208"/>
                <a:gd name="T32" fmla="*/ 71 w 222"/>
                <a:gd name="T33" fmla="*/ 174 h 208"/>
                <a:gd name="T34" fmla="*/ 120 w 222"/>
                <a:gd name="T35" fmla="*/ 174 h 208"/>
                <a:gd name="T36" fmla="*/ 120 w 222"/>
                <a:gd name="T37" fmla="*/ 208 h 208"/>
                <a:gd name="T38" fmla="*/ 222 w 222"/>
                <a:gd name="T39"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2" h="208">
                  <a:moveTo>
                    <a:pt x="0" y="0"/>
                  </a:moveTo>
                  <a:lnTo>
                    <a:pt x="9" y="0"/>
                  </a:lnTo>
                  <a:lnTo>
                    <a:pt x="9" y="16"/>
                  </a:lnTo>
                  <a:lnTo>
                    <a:pt x="11" y="16"/>
                  </a:lnTo>
                  <a:lnTo>
                    <a:pt x="11" y="33"/>
                  </a:lnTo>
                  <a:lnTo>
                    <a:pt x="47" y="33"/>
                  </a:lnTo>
                  <a:lnTo>
                    <a:pt x="47" y="54"/>
                  </a:lnTo>
                  <a:lnTo>
                    <a:pt x="49" y="54"/>
                  </a:lnTo>
                  <a:lnTo>
                    <a:pt x="49" y="76"/>
                  </a:lnTo>
                  <a:lnTo>
                    <a:pt x="53" y="76"/>
                  </a:lnTo>
                  <a:lnTo>
                    <a:pt x="53" y="99"/>
                  </a:lnTo>
                  <a:lnTo>
                    <a:pt x="56" y="99"/>
                  </a:lnTo>
                  <a:lnTo>
                    <a:pt x="56" y="123"/>
                  </a:lnTo>
                  <a:lnTo>
                    <a:pt x="56" y="123"/>
                  </a:lnTo>
                  <a:lnTo>
                    <a:pt x="56" y="146"/>
                  </a:lnTo>
                  <a:lnTo>
                    <a:pt x="71" y="146"/>
                  </a:lnTo>
                  <a:lnTo>
                    <a:pt x="71" y="174"/>
                  </a:lnTo>
                  <a:lnTo>
                    <a:pt x="120" y="174"/>
                  </a:lnTo>
                  <a:lnTo>
                    <a:pt x="120" y="208"/>
                  </a:lnTo>
                  <a:lnTo>
                    <a:pt x="222" y="208"/>
                  </a:lnTo>
                </a:path>
              </a:pathLst>
            </a:custGeom>
            <a:noFill/>
            <a:ln w="19050"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60" name="Line 732">
              <a:extLst>
                <a:ext uri="{FF2B5EF4-FFF2-40B4-BE49-F238E27FC236}">
                  <a16:creationId xmlns:a16="http://schemas.microsoft.com/office/drawing/2014/main" id="{89E51D46-62A9-25C5-D45D-56B8C936C17B}"/>
                </a:ext>
              </a:extLst>
            </p:cNvPr>
            <p:cNvSpPr>
              <a:spLocks noChangeShapeType="1"/>
            </p:cNvSpPr>
            <p:nvPr/>
          </p:nvSpPr>
          <p:spPr bwMode="auto">
            <a:xfrm>
              <a:off x="7127982" y="2965580"/>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61" name="Line 733">
              <a:extLst>
                <a:ext uri="{FF2B5EF4-FFF2-40B4-BE49-F238E27FC236}">
                  <a16:creationId xmlns:a16="http://schemas.microsoft.com/office/drawing/2014/main" id="{E6B571BC-EB35-7ACF-F1E3-9A4595198B64}"/>
                </a:ext>
              </a:extLst>
            </p:cNvPr>
            <p:cNvSpPr>
              <a:spLocks noChangeShapeType="1"/>
            </p:cNvSpPr>
            <p:nvPr/>
          </p:nvSpPr>
          <p:spPr bwMode="auto">
            <a:xfrm flipV="1">
              <a:off x="7160659" y="2939150"/>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62" name="Line 734">
              <a:extLst>
                <a:ext uri="{FF2B5EF4-FFF2-40B4-BE49-F238E27FC236}">
                  <a16:creationId xmlns:a16="http://schemas.microsoft.com/office/drawing/2014/main" id="{F3EAF752-5592-59C6-5BDE-EBA2388D1199}"/>
                </a:ext>
              </a:extLst>
            </p:cNvPr>
            <p:cNvSpPr>
              <a:spLocks noChangeShapeType="1"/>
            </p:cNvSpPr>
            <p:nvPr/>
          </p:nvSpPr>
          <p:spPr bwMode="auto">
            <a:xfrm>
              <a:off x="7141987" y="2965580"/>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63" name="Line 735">
              <a:extLst>
                <a:ext uri="{FF2B5EF4-FFF2-40B4-BE49-F238E27FC236}">
                  <a16:creationId xmlns:a16="http://schemas.microsoft.com/office/drawing/2014/main" id="{0BAFAC68-0CCC-7307-FBF4-CFE8A42DA279}"/>
                </a:ext>
              </a:extLst>
            </p:cNvPr>
            <p:cNvSpPr>
              <a:spLocks noChangeShapeType="1"/>
            </p:cNvSpPr>
            <p:nvPr/>
          </p:nvSpPr>
          <p:spPr bwMode="auto">
            <a:xfrm flipV="1">
              <a:off x="7179332" y="2939150"/>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64" name="Line 736">
              <a:extLst>
                <a:ext uri="{FF2B5EF4-FFF2-40B4-BE49-F238E27FC236}">
                  <a16:creationId xmlns:a16="http://schemas.microsoft.com/office/drawing/2014/main" id="{3F2D4C37-BE3C-F8C0-3E98-4A48C59D5EA6}"/>
                </a:ext>
              </a:extLst>
            </p:cNvPr>
            <p:cNvSpPr>
              <a:spLocks noChangeShapeType="1"/>
            </p:cNvSpPr>
            <p:nvPr/>
          </p:nvSpPr>
          <p:spPr bwMode="auto">
            <a:xfrm>
              <a:off x="7169995" y="2965580"/>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65" name="Line 737">
              <a:extLst>
                <a:ext uri="{FF2B5EF4-FFF2-40B4-BE49-F238E27FC236}">
                  <a16:creationId xmlns:a16="http://schemas.microsoft.com/office/drawing/2014/main" id="{AC0F3406-9822-083A-D3CF-9F19393026F9}"/>
                </a:ext>
              </a:extLst>
            </p:cNvPr>
            <p:cNvSpPr>
              <a:spLocks noChangeShapeType="1"/>
            </p:cNvSpPr>
            <p:nvPr/>
          </p:nvSpPr>
          <p:spPr bwMode="auto">
            <a:xfrm flipV="1">
              <a:off x="7202672" y="2939150"/>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66" name="Line 738">
              <a:extLst>
                <a:ext uri="{FF2B5EF4-FFF2-40B4-BE49-F238E27FC236}">
                  <a16:creationId xmlns:a16="http://schemas.microsoft.com/office/drawing/2014/main" id="{3DCD6699-1503-76B8-DA6D-2BCD61D4CCC9}"/>
                </a:ext>
              </a:extLst>
            </p:cNvPr>
            <p:cNvSpPr>
              <a:spLocks noChangeShapeType="1"/>
            </p:cNvSpPr>
            <p:nvPr/>
          </p:nvSpPr>
          <p:spPr bwMode="auto">
            <a:xfrm>
              <a:off x="7198004" y="2965580"/>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67" name="Line 739">
              <a:extLst>
                <a:ext uri="{FF2B5EF4-FFF2-40B4-BE49-F238E27FC236}">
                  <a16:creationId xmlns:a16="http://schemas.microsoft.com/office/drawing/2014/main" id="{E8F9D5A9-99B0-A01B-25D7-50A3D0BEC647}"/>
                </a:ext>
              </a:extLst>
            </p:cNvPr>
            <p:cNvSpPr>
              <a:spLocks noChangeShapeType="1"/>
            </p:cNvSpPr>
            <p:nvPr/>
          </p:nvSpPr>
          <p:spPr bwMode="auto">
            <a:xfrm flipV="1">
              <a:off x="7235349" y="2939150"/>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68" name="Line 740">
              <a:extLst>
                <a:ext uri="{FF2B5EF4-FFF2-40B4-BE49-F238E27FC236}">
                  <a16:creationId xmlns:a16="http://schemas.microsoft.com/office/drawing/2014/main" id="{C694DD71-5822-DF0B-B949-E962AAC8E23E}"/>
                </a:ext>
              </a:extLst>
            </p:cNvPr>
            <p:cNvSpPr>
              <a:spLocks noChangeShapeType="1"/>
            </p:cNvSpPr>
            <p:nvPr/>
          </p:nvSpPr>
          <p:spPr bwMode="auto">
            <a:xfrm>
              <a:off x="7286698" y="3108193"/>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69" name="Line 741">
              <a:extLst>
                <a:ext uri="{FF2B5EF4-FFF2-40B4-BE49-F238E27FC236}">
                  <a16:creationId xmlns:a16="http://schemas.microsoft.com/office/drawing/2014/main" id="{02D41805-06CD-4063-40D8-D47837151DB0}"/>
                </a:ext>
              </a:extLst>
            </p:cNvPr>
            <p:cNvSpPr>
              <a:spLocks noChangeShapeType="1"/>
            </p:cNvSpPr>
            <p:nvPr/>
          </p:nvSpPr>
          <p:spPr bwMode="auto">
            <a:xfrm flipV="1">
              <a:off x="7324043" y="3081763"/>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70" name="Line 742">
              <a:extLst>
                <a:ext uri="{FF2B5EF4-FFF2-40B4-BE49-F238E27FC236}">
                  <a16:creationId xmlns:a16="http://schemas.microsoft.com/office/drawing/2014/main" id="{BA8BBFAB-778F-2820-3866-7131A9CEEDAD}"/>
                </a:ext>
              </a:extLst>
            </p:cNvPr>
            <p:cNvSpPr>
              <a:spLocks noChangeShapeType="1"/>
            </p:cNvSpPr>
            <p:nvPr/>
          </p:nvSpPr>
          <p:spPr bwMode="auto">
            <a:xfrm>
              <a:off x="7338047" y="3340007"/>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71" name="Line 743">
              <a:extLst>
                <a:ext uri="{FF2B5EF4-FFF2-40B4-BE49-F238E27FC236}">
                  <a16:creationId xmlns:a16="http://schemas.microsoft.com/office/drawing/2014/main" id="{7826879A-925A-E4B2-44E2-4B1D438F4DBF}"/>
                </a:ext>
              </a:extLst>
            </p:cNvPr>
            <p:cNvSpPr>
              <a:spLocks noChangeShapeType="1"/>
            </p:cNvSpPr>
            <p:nvPr/>
          </p:nvSpPr>
          <p:spPr bwMode="auto">
            <a:xfrm flipV="1">
              <a:off x="7375392" y="3316330"/>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72" name="Line 744">
              <a:extLst>
                <a:ext uri="{FF2B5EF4-FFF2-40B4-BE49-F238E27FC236}">
                  <a16:creationId xmlns:a16="http://schemas.microsoft.com/office/drawing/2014/main" id="{0FAAAAE1-6F54-03D8-62EA-624F6C67ECA2}"/>
                </a:ext>
              </a:extLst>
            </p:cNvPr>
            <p:cNvSpPr>
              <a:spLocks noChangeShapeType="1"/>
            </p:cNvSpPr>
            <p:nvPr/>
          </p:nvSpPr>
          <p:spPr bwMode="auto">
            <a:xfrm>
              <a:off x="7464864" y="3432512"/>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73" name="Line 745">
              <a:extLst>
                <a:ext uri="{FF2B5EF4-FFF2-40B4-BE49-F238E27FC236}">
                  <a16:creationId xmlns:a16="http://schemas.microsoft.com/office/drawing/2014/main" id="{0E486D21-090E-DCD0-3997-B8C5B7395724}"/>
                </a:ext>
              </a:extLst>
            </p:cNvPr>
            <p:cNvSpPr>
              <a:spLocks noChangeShapeType="1"/>
            </p:cNvSpPr>
            <p:nvPr/>
          </p:nvSpPr>
          <p:spPr bwMode="auto">
            <a:xfrm flipV="1">
              <a:off x="7502209" y="3406082"/>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74" name="Line 746">
              <a:extLst>
                <a:ext uri="{FF2B5EF4-FFF2-40B4-BE49-F238E27FC236}">
                  <a16:creationId xmlns:a16="http://schemas.microsoft.com/office/drawing/2014/main" id="{63D5C82B-6BDA-0175-0124-307CA9BA5302}"/>
                </a:ext>
              </a:extLst>
            </p:cNvPr>
            <p:cNvSpPr>
              <a:spLocks noChangeShapeType="1"/>
            </p:cNvSpPr>
            <p:nvPr/>
          </p:nvSpPr>
          <p:spPr bwMode="auto">
            <a:xfrm>
              <a:off x="7665593" y="3544840"/>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75" name="Line 747">
              <a:extLst>
                <a:ext uri="{FF2B5EF4-FFF2-40B4-BE49-F238E27FC236}">
                  <a16:creationId xmlns:a16="http://schemas.microsoft.com/office/drawing/2014/main" id="{8BAC8795-E52D-34AD-2751-D12727D5806B}"/>
                </a:ext>
              </a:extLst>
            </p:cNvPr>
            <p:cNvSpPr>
              <a:spLocks noChangeShapeType="1"/>
            </p:cNvSpPr>
            <p:nvPr/>
          </p:nvSpPr>
          <p:spPr bwMode="auto">
            <a:xfrm flipV="1">
              <a:off x="7702938" y="3518410"/>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76" name="Line 748">
              <a:extLst>
                <a:ext uri="{FF2B5EF4-FFF2-40B4-BE49-F238E27FC236}">
                  <a16:creationId xmlns:a16="http://schemas.microsoft.com/office/drawing/2014/main" id="{62B6256A-EB01-8379-E216-820FCD9E2D2E}"/>
                </a:ext>
              </a:extLst>
            </p:cNvPr>
            <p:cNvSpPr>
              <a:spLocks noChangeShapeType="1"/>
            </p:cNvSpPr>
            <p:nvPr/>
          </p:nvSpPr>
          <p:spPr bwMode="auto">
            <a:xfrm>
              <a:off x="7758955" y="3544840"/>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77" name="Line 749">
              <a:extLst>
                <a:ext uri="{FF2B5EF4-FFF2-40B4-BE49-F238E27FC236}">
                  <a16:creationId xmlns:a16="http://schemas.microsoft.com/office/drawing/2014/main" id="{AC99C258-1E6E-3D48-88D8-D3195B1A9B08}"/>
                </a:ext>
              </a:extLst>
            </p:cNvPr>
            <p:cNvSpPr>
              <a:spLocks noChangeShapeType="1"/>
            </p:cNvSpPr>
            <p:nvPr/>
          </p:nvSpPr>
          <p:spPr bwMode="auto">
            <a:xfrm flipV="1">
              <a:off x="7791632" y="3518410"/>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78" name="Line 750">
              <a:extLst>
                <a:ext uri="{FF2B5EF4-FFF2-40B4-BE49-F238E27FC236}">
                  <a16:creationId xmlns:a16="http://schemas.microsoft.com/office/drawing/2014/main" id="{CDBCE7A7-6345-0EBB-FEF0-D234FE4C382E}"/>
                </a:ext>
              </a:extLst>
            </p:cNvPr>
            <p:cNvSpPr>
              <a:spLocks noChangeShapeType="1"/>
            </p:cNvSpPr>
            <p:nvPr/>
          </p:nvSpPr>
          <p:spPr bwMode="auto">
            <a:xfrm>
              <a:off x="8081833" y="3544840"/>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79" name="Line 751">
              <a:extLst>
                <a:ext uri="{FF2B5EF4-FFF2-40B4-BE49-F238E27FC236}">
                  <a16:creationId xmlns:a16="http://schemas.microsoft.com/office/drawing/2014/main" id="{5EB72B7B-7EE2-7522-9548-E3F98BC12ED3}"/>
                </a:ext>
              </a:extLst>
            </p:cNvPr>
            <p:cNvSpPr>
              <a:spLocks noChangeShapeType="1"/>
            </p:cNvSpPr>
            <p:nvPr/>
          </p:nvSpPr>
          <p:spPr bwMode="auto">
            <a:xfrm flipV="1">
              <a:off x="8119177" y="3518410"/>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80" name="Rectangle 752">
              <a:extLst>
                <a:ext uri="{FF2B5EF4-FFF2-40B4-BE49-F238E27FC236}">
                  <a16:creationId xmlns:a16="http://schemas.microsoft.com/office/drawing/2014/main" id="{F418F295-9379-82B6-ACA8-60D1573AAF83}"/>
                </a:ext>
              </a:extLst>
            </p:cNvPr>
            <p:cNvSpPr>
              <a:spLocks noChangeArrowheads="1"/>
            </p:cNvSpPr>
            <p:nvPr/>
          </p:nvSpPr>
          <p:spPr bwMode="auto">
            <a:xfrm>
              <a:off x="7025284" y="441538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81" name="Rectangle 753">
              <a:extLst>
                <a:ext uri="{FF2B5EF4-FFF2-40B4-BE49-F238E27FC236}">
                  <a16:creationId xmlns:a16="http://schemas.microsoft.com/office/drawing/2014/main" id="{A468E3D0-13E3-9911-9EFE-7335789C6E6A}"/>
                </a:ext>
              </a:extLst>
            </p:cNvPr>
            <p:cNvSpPr>
              <a:spLocks noChangeArrowheads="1"/>
            </p:cNvSpPr>
            <p:nvPr/>
          </p:nvSpPr>
          <p:spPr bwMode="auto">
            <a:xfrm>
              <a:off x="7342715" y="441538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82" name="Rectangle 754">
              <a:extLst>
                <a:ext uri="{FF2B5EF4-FFF2-40B4-BE49-F238E27FC236}">
                  <a16:creationId xmlns:a16="http://schemas.microsoft.com/office/drawing/2014/main" id="{474A3D25-763F-83A2-2F1F-DC968AAF0A6C}"/>
                </a:ext>
              </a:extLst>
            </p:cNvPr>
            <p:cNvSpPr>
              <a:spLocks noChangeArrowheads="1"/>
            </p:cNvSpPr>
            <p:nvPr/>
          </p:nvSpPr>
          <p:spPr bwMode="auto">
            <a:xfrm>
              <a:off x="7656257" y="441538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83" name="Rectangle 755">
              <a:extLst>
                <a:ext uri="{FF2B5EF4-FFF2-40B4-BE49-F238E27FC236}">
                  <a16:creationId xmlns:a16="http://schemas.microsoft.com/office/drawing/2014/main" id="{CFE9AEAC-F0DF-A4A3-9F37-2B8A83AEAEC5}"/>
                </a:ext>
              </a:extLst>
            </p:cNvPr>
            <p:cNvSpPr>
              <a:spLocks noChangeArrowheads="1"/>
            </p:cNvSpPr>
            <p:nvPr/>
          </p:nvSpPr>
          <p:spPr bwMode="auto">
            <a:xfrm>
              <a:off x="7974466" y="441538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84" name="Rectangle 756">
              <a:extLst>
                <a:ext uri="{FF2B5EF4-FFF2-40B4-BE49-F238E27FC236}">
                  <a16:creationId xmlns:a16="http://schemas.microsoft.com/office/drawing/2014/main" id="{822B770C-33BF-8CF5-239E-72A68B53C611}"/>
                </a:ext>
              </a:extLst>
            </p:cNvPr>
            <p:cNvSpPr>
              <a:spLocks noChangeArrowheads="1"/>
            </p:cNvSpPr>
            <p:nvPr/>
          </p:nvSpPr>
          <p:spPr bwMode="auto">
            <a:xfrm>
              <a:off x="8287229" y="441538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85" name="Rectangle 757">
              <a:extLst>
                <a:ext uri="{FF2B5EF4-FFF2-40B4-BE49-F238E27FC236}">
                  <a16:creationId xmlns:a16="http://schemas.microsoft.com/office/drawing/2014/main" id="{EBB6C41E-CDF4-D125-A96F-0E138CA00467}"/>
                </a:ext>
              </a:extLst>
            </p:cNvPr>
            <p:cNvSpPr>
              <a:spLocks noChangeArrowheads="1"/>
            </p:cNvSpPr>
            <p:nvPr/>
          </p:nvSpPr>
          <p:spPr bwMode="auto">
            <a:xfrm>
              <a:off x="8600771" y="441538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86" name="Rectangle 758">
              <a:extLst>
                <a:ext uri="{FF2B5EF4-FFF2-40B4-BE49-F238E27FC236}">
                  <a16:creationId xmlns:a16="http://schemas.microsoft.com/office/drawing/2014/main" id="{87438BA8-D22E-C897-45FD-DCE5864A7582}"/>
                </a:ext>
              </a:extLst>
            </p:cNvPr>
            <p:cNvSpPr>
              <a:spLocks noChangeArrowheads="1"/>
            </p:cNvSpPr>
            <p:nvPr/>
          </p:nvSpPr>
          <p:spPr bwMode="auto">
            <a:xfrm>
              <a:off x="8918980" y="441538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87" name="Rectangle 759">
              <a:extLst>
                <a:ext uri="{FF2B5EF4-FFF2-40B4-BE49-F238E27FC236}">
                  <a16:creationId xmlns:a16="http://schemas.microsoft.com/office/drawing/2014/main" id="{CBD7CBF1-DFCB-30FA-1554-CFEF0207980D}"/>
                </a:ext>
              </a:extLst>
            </p:cNvPr>
            <p:cNvSpPr>
              <a:spLocks noChangeArrowheads="1"/>
            </p:cNvSpPr>
            <p:nvPr/>
          </p:nvSpPr>
          <p:spPr bwMode="auto">
            <a:xfrm>
              <a:off x="6992607" y="4507887"/>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19</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88" name="Rectangle 760">
              <a:extLst>
                <a:ext uri="{FF2B5EF4-FFF2-40B4-BE49-F238E27FC236}">
                  <a16:creationId xmlns:a16="http://schemas.microsoft.com/office/drawing/2014/main" id="{DA09EF5D-DCF2-7EE6-B565-68DCA07BBDF3}"/>
                </a:ext>
              </a:extLst>
            </p:cNvPr>
            <p:cNvSpPr>
              <a:spLocks noChangeArrowheads="1"/>
            </p:cNvSpPr>
            <p:nvPr/>
          </p:nvSpPr>
          <p:spPr bwMode="auto">
            <a:xfrm>
              <a:off x="7342715" y="450788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89" name="Rectangle 761">
              <a:extLst>
                <a:ext uri="{FF2B5EF4-FFF2-40B4-BE49-F238E27FC236}">
                  <a16:creationId xmlns:a16="http://schemas.microsoft.com/office/drawing/2014/main" id="{9389D003-9BBA-73F9-F5D3-8B79208FA6A7}"/>
                </a:ext>
              </a:extLst>
            </p:cNvPr>
            <p:cNvSpPr>
              <a:spLocks noChangeArrowheads="1"/>
            </p:cNvSpPr>
            <p:nvPr/>
          </p:nvSpPr>
          <p:spPr bwMode="auto">
            <a:xfrm>
              <a:off x="7656257" y="450788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90" name="Rectangle 762">
              <a:extLst>
                <a:ext uri="{FF2B5EF4-FFF2-40B4-BE49-F238E27FC236}">
                  <a16:creationId xmlns:a16="http://schemas.microsoft.com/office/drawing/2014/main" id="{428AA074-B391-C6C9-3D87-B67358AC1AE2}"/>
                </a:ext>
              </a:extLst>
            </p:cNvPr>
            <p:cNvSpPr>
              <a:spLocks noChangeArrowheads="1"/>
            </p:cNvSpPr>
            <p:nvPr/>
          </p:nvSpPr>
          <p:spPr bwMode="auto">
            <a:xfrm>
              <a:off x="7974466" y="450788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91" name="Rectangle 763">
              <a:extLst>
                <a:ext uri="{FF2B5EF4-FFF2-40B4-BE49-F238E27FC236}">
                  <a16:creationId xmlns:a16="http://schemas.microsoft.com/office/drawing/2014/main" id="{EF5B2446-9D32-E3EE-59B8-BA71A25FEB59}"/>
                </a:ext>
              </a:extLst>
            </p:cNvPr>
            <p:cNvSpPr>
              <a:spLocks noChangeArrowheads="1"/>
            </p:cNvSpPr>
            <p:nvPr/>
          </p:nvSpPr>
          <p:spPr bwMode="auto">
            <a:xfrm>
              <a:off x="8287229" y="450788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92" name="Rectangle 764">
              <a:extLst>
                <a:ext uri="{FF2B5EF4-FFF2-40B4-BE49-F238E27FC236}">
                  <a16:creationId xmlns:a16="http://schemas.microsoft.com/office/drawing/2014/main" id="{0D0AE1E0-6780-0EC3-0D6E-030243B9D04A}"/>
                </a:ext>
              </a:extLst>
            </p:cNvPr>
            <p:cNvSpPr>
              <a:spLocks noChangeArrowheads="1"/>
            </p:cNvSpPr>
            <p:nvPr/>
          </p:nvSpPr>
          <p:spPr bwMode="auto">
            <a:xfrm>
              <a:off x="8600771" y="450788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93" name="Rectangle 765">
              <a:extLst>
                <a:ext uri="{FF2B5EF4-FFF2-40B4-BE49-F238E27FC236}">
                  <a16:creationId xmlns:a16="http://schemas.microsoft.com/office/drawing/2014/main" id="{9B96B6BE-D943-FFE6-B9F2-E75CA35CA4F9}"/>
                </a:ext>
              </a:extLst>
            </p:cNvPr>
            <p:cNvSpPr>
              <a:spLocks noChangeArrowheads="1"/>
            </p:cNvSpPr>
            <p:nvPr/>
          </p:nvSpPr>
          <p:spPr bwMode="auto">
            <a:xfrm>
              <a:off x="8918980" y="4507887"/>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94" name="Rectangle 766">
              <a:extLst>
                <a:ext uri="{FF2B5EF4-FFF2-40B4-BE49-F238E27FC236}">
                  <a16:creationId xmlns:a16="http://schemas.microsoft.com/office/drawing/2014/main" id="{2ABA2D25-58DA-BE49-7BD4-1BED19D2102E}"/>
                </a:ext>
              </a:extLst>
            </p:cNvPr>
            <p:cNvSpPr>
              <a:spLocks noChangeArrowheads="1"/>
            </p:cNvSpPr>
            <p:nvPr/>
          </p:nvSpPr>
          <p:spPr bwMode="auto">
            <a:xfrm>
              <a:off x="6506666" y="4415382"/>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795" name="Rectangle 767">
              <a:extLst>
                <a:ext uri="{FF2B5EF4-FFF2-40B4-BE49-F238E27FC236}">
                  <a16:creationId xmlns:a16="http://schemas.microsoft.com/office/drawing/2014/main" id="{B91FC342-A1E0-AA47-69AD-7EDB9DA8D486}"/>
                </a:ext>
              </a:extLst>
            </p:cNvPr>
            <p:cNvSpPr>
              <a:spLocks noChangeArrowheads="1"/>
            </p:cNvSpPr>
            <p:nvPr/>
          </p:nvSpPr>
          <p:spPr bwMode="auto">
            <a:xfrm>
              <a:off x="6506666" y="4507887"/>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796" name="Rectangle 768">
              <a:extLst>
                <a:ext uri="{FF2B5EF4-FFF2-40B4-BE49-F238E27FC236}">
                  <a16:creationId xmlns:a16="http://schemas.microsoft.com/office/drawing/2014/main" id="{8B06DE4A-CB71-323F-1D57-0414CBAA3497}"/>
                </a:ext>
              </a:extLst>
            </p:cNvPr>
            <p:cNvSpPr>
              <a:spLocks noChangeArrowheads="1"/>
            </p:cNvSpPr>
            <p:nvPr/>
          </p:nvSpPr>
          <p:spPr bwMode="auto">
            <a:xfrm>
              <a:off x="7006612" y="4269465"/>
              <a:ext cx="750009"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Number at risk</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797" name="Line 769">
              <a:extLst>
                <a:ext uri="{FF2B5EF4-FFF2-40B4-BE49-F238E27FC236}">
                  <a16:creationId xmlns:a16="http://schemas.microsoft.com/office/drawing/2014/main" id="{6129286A-97E5-AEAD-38CB-E9F873A02AD2}"/>
                </a:ext>
              </a:extLst>
            </p:cNvPr>
            <p:cNvSpPr>
              <a:spLocks noChangeShapeType="1"/>
            </p:cNvSpPr>
            <p:nvPr/>
          </p:nvSpPr>
          <p:spPr bwMode="auto">
            <a:xfrm>
              <a:off x="8259822" y="3005776"/>
              <a:ext cx="205397"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798" name="Line 770">
              <a:extLst>
                <a:ext uri="{FF2B5EF4-FFF2-40B4-BE49-F238E27FC236}">
                  <a16:creationId xmlns:a16="http://schemas.microsoft.com/office/drawing/2014/main" id="{AB03E864-56BB-4BFD-8CB3-9E73D7F04370}"/>
                </a:ext>
              </a:extLst>
            </p:cNvPr>
            <p:cNvSpPr>
              <a:spLocks noChangeShapeType="1"/>
            </p:cNvSpPr>
            <p:nvPr/>
          </p:nvSpPr>
          <p:spPr bwMode="auto">
            <a:xfrm>
              <a:off x="8259822" y="3101585"/>
              <a:ext cx="205397"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00" name="Rectangle 772">
              <a:extLst>
                <a:ext uri="{FF2B5EF4-FFF2-40B4-BE49-F238E27FC236}">
                  <a16:creationId xmlns:a16="http://schemas.microsoft.com/office/drawing/2014/main" id="{15FF1659-728F-DAC4-48FD-FC69B73754F7}"/>
                </a:ext>
              </a:extLst>
            </p:cNvPr>
            <p:cNvSpPr>
              <a:spLocks noChangeArrowheads="1"/>
            </p:cNvSpPr>
            <p:nvPr/>
          </p:nvSpPr>
          <p:spPr bwMode="auto">
            <a:xfrm>
              <a:off x="8563249" y="2949771"/>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801" name="Rectangle 773">
              <a:extLst>
                <a:ext uri="{FF2B5EF4-FFF2-40B4-BE49-F238E27FC236}">
                  <a16:creationId xmlns:a16="http://schemas.microsoft.com/office/drawing/2014/main" id="{1F54A89F-739F-06B8-4185-4B3A6DB5024F}"/>
                </a:ext>
              </a:extLst>
            </p:cNvPr>
            <p:cNvSpPr>
              <a:spLocks noChangeArrowheads="1"/>
            </p:cNvSpPr>
            <p:nvPr/>
          </p:nvSpPr>
          <p:spPr bwMode="auto">
            <a:xfrm>
              <a:off x="8563249" y="3045580"/>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grpSp>
      <p:sp>
        <p:nvSpPr>
          <p:cNvPr id="802" name="Rectangle 1879">
            <a:extLst>
              <a:ext uri="{FF2B5EF4-FFF2-40B4-BE49-F238E27FC236}">
                <a16:creationId xmlns:a16="http://schemas.microsoft.com/office/drawing/2014/main" id="{A6B3B795-05F2-F9E8-43CD-F7F4D42A17EC}"/>
              </a:ext>
            </a:extLst>
          </p:cNvPr>
          <p:cNvSpPr>
            <a:spLocks noChangeArrowheads="1"/>
          </p:cNvSpPr>
          <p:nvPr/>
        </p:nvSpPr>
        <p:spPr bwMode="auto">
          <a:xfrm>
            <a:off x="8445079" y="2858756"/>
            <a:ext cx="43281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ja-JP" sz="900" i="1" dirty="0">
                <a:solidFill>
                  <a:srgbClr val="000000"/>
                </a:solidFill>
              </a:rPr>
              <a:t>P</a:t>
            </a:r>
            <a:r>
              <a:rPr lang="en-US" altLang="ja-JP" sz="900" dirty="0">
                <a:solidFill>
                  <a:srgbClr val="000000"/>
                </a:solidFill>
              </a:rPr>
              <a:t> = 0.08</a:t>
            </a:r>
            <a:endParaRPr lang="ja-JP" altLang="ja-JP" sz="900" dirty="0"/>
          </a:p>
        </p:txBody>
      </p:sp>
      <p:grpSp>
        <p:nvGrpSpPr>
          <p:cNvPr id="1017" name="グループ化 1016">
            <a:extLst>
              <a:ext uri="{FF2B5EF4-FFF2-40B4-BE49-F238E27FC236}">
                <a16:creationId xmlns:a16="http://schemas.microsoft.com/office/drawing/2014/main" id="{B0056D3D-8A43-526A-FFC7-22F6A4431E06}"/>
              </a:ext>
            </a:extLst>
          </p:cNvPr>
          <p:cNvGrpSpPr/>
          <p:nvPr/>
        </p:nvGrpSpPr>
        <p:grpSpPr>
          <a:xfrm>
            <a:off x="6453151" y="561049"/>
            <a:ext cx="2596536" cy="1656000"/>
            <a:chOff x="6453151" y="649539"/>
            <a:chExt cx="2596536" cy="1846094"/>
          </a:xfrm>
        </p:grpSpPr>
        <p:sp>
          <p:nvSpPr>
            <p:cNvPr id="807" name="Line 777">
              <a:extLst>
                <a:ext uri="{FF2B5EF4-FFF2-40B4-BE49-F238E27FC236}">
                  <a16:creationId xmlns:a16="http://schemas.microsoft.com/office/drawing/2014/main" id="{9F96DEA5-3B4C-FF88-1EAB-C9E714E817A4}"/>
                </a:ext>
              </a:extLst>
            </p:cNvPr>
            <p:cNvSpPr>
              <a:spLocks noChangeShapeType="1"/>
            </p:cNvSpPr>
            <p:nvPr/>
          </p:nvSpPr>
          <p:spPr bwMode="auto">
            <a:xfrm>
              <a:off x="7081301" y="1777615"/>
              <a:ext cx="1893696"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08" name="Line 778">
              <a:extLst>
                <a:ext uri="{FF2B5EF4-FFF2-40B4-BE49-F238E27FC236}">
                  <a16:creationId xmlns:a16="http://schemas.microsoft.com/office/drawing/2014/main" id="{43A022EB-86C6-E310-FB28-56599E82C288}"/>
                </a:ext>
              </a:extLst>
            </p:cNvPr>
            <p:cNvSpPr>
              <a:spLocks noChangeShapeType="1"/>
            </p:cNvSpPr>
            <p:nvPr/>
          </p:nvSpPr>
          <p:spPr bwMode="auto">
            <a:xfrm>
              <a:off x="7081301" y="177761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09" name="Line 779">
              <a:extLst>
                <a:ext uri="{FF2B5EF4-FFF2-40B4-BE49-F238E27FC236}">
                  <a16:creationId xmlns:a16="http://schemas.microsoft.com/office/drawing/2014/main" id="{4A523D80-449E-0355-E73F-5306B651D737}"/>
                </a:ext>
              </a:extLst>
            </p:cNvPr>
            <p:cNvSpPr>
              <a:spLocks noChangeShapeType="1"/>
            </p:cNvSpPr>
            <p:nvPr/>
          </p:nvSpPr>
          <p:spPr bwMode="auto">
            <a:xfrm>
              <a:off x="7398733" y="177761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10" name="Line 780">
              <a:extLst>
                <a:ext uri="{FF2B5EF4-FFF2-40B4-BE49-F238E27FC236}">
                  <a16:creationId xmlns:a16="http://schemas.microsoft.com/office/drawing/2014/main" id="{0732D7DD-EB3C-2199-5C61-FA95640628B7}"/>
                </a:ext>
              </a:extLst>
            </p:cNvPr>
            <p:cNvSpPr>
              <a:spLocks noChangeShapeType="1"/>
            </p:cNvSpPr>
            <p:nvPr/>
          </p:nvSpPr>
          <p:spPr bwMode="auto">
            <a:xfrm>
              <a:off x="7712274" y="177761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11" name="Line 781">
              <a:extLst>
                <a:ext uri="{FF2B5EF4-FFF2-40B4-BE49-F238E27FC236}">
                  <a16:creationId xmlns:a16="http://schemas.microsoft.com/office/drawing/2014/main" id="{E33229EC-EF59-F6AC-E2C9-4E2B57388AC8}"/>
                </a:ext>
              </a:extLst>
            </p:cNvPr>
            <p:cNvSpPr>
              <a:spLocks noChangeShapeType="1"/>
            </p:cNvSpPr>
            <p:nvPr/>
          </p:nvSpPr>
          <p:spPr bwMode="auto">
            <a:xfrm>
              <a:off x="8030483" y="177761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12" name="Line 782">
              <a:extLst>
                <a:ext uri="{FF2B5EF4-FFF2-40B4-BE49-F238E27FC236}">
                  <a16:creationId xmlns:a16="http://schemas.microsoft.com/office/drawing/2014/main" id="{FA32C785-397A-11C5-199D-AB88F9BE5FC7}"/>
                </a:ext>
              </a:extLst>
            </p:cNvPr>
            <p:cNvSpPr>
              <a:spLocks noChangeShapeType="1"/>
            </p:cNvSpPr>
            <p:nvPr/>
          </p:nvSpPr>
          <p:spPr bwMode="auto">
            <a:xfrm>
              <a:off x="8343247" y="177761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13" name="Line 783">
              <a:extLst>
                <a:ext uri="{FF2B5EF4-FFF2-40B4-BE49-F238E27FC236}">
                  <a16:creationId xmlns:a16="http://schemas.microsoft.com/office/drawing/2014/main" id="{D4ECDB58-25C0-E42C-A7D4-937200FB6F50}"/>
                </a:ext>
              </a:extLst>
            </p:cNvPr>
            <p:cNvSpPr>
              <a:spLocks noChangeShapeType="1"/>
            </p:cNvSpPr>
            <p:nvPr/>
          </p:nvSpPr>
          <p:spPr bwMode="auto">
            <a:xfrm>
              <a:off x="8656788" y="177761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14" name="Line 784">
              <a:extLst>
                <a:ext uri="{FF2B5EF4-FFF2-40B4-BE49-F238E27FC236}">
                  <a16:creationId xmlns:a16="http://schemas.microsoft.com/office/drawing/2014/main" id="{0417C1E9-DA85-AA5F-2273-0659E4AD8C61}"/>
                </a:ext>
              </a:extLst>
            </p:cNvPr>
            <p:cNvSpPr>
              <a:spLocks noChangeShapeType="1"/>
            </p:cNvSpPr>
            <p:nvPr/>
          </p:nvSpPr>
          <p:spPr bwMode="auto">
            <a:xfrm>
              <a:off x="8974997" y="177761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15" name="Rectangle 785">
              <a:extLst>
                <a:ext uri="{FF2B5EF4-FFF2-40B4-BE49-F238E27FC236}">
                  <a16:creationId xmlns:a16="http://schemas.microsoft.com/office/drawing/2014/main" id="{26954C51-72E0-AD94-F7D9-8335A2756FB3}"/>
                </a:ext>
              </a:extLst>
            </p:cNvPr>
            <p:cNvSpPr>
              <a:spLocks noChangeArrowheads="1"/>
            </p:cNvSpPr>
            <p:nvPr/>
          </p:nvSpPr>
          <p:spPr bwMode="auto">
            <a:xfrm>
              <a:off x="7025284" y="188058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16" name="Rectangle 786">
              <a:extLst>
                <a:ext uri="{FF2B5EF4-FFF2-40B4-BE49-F238E27FC236}">
                  <a16:creationId xmlns:a16="http://schemas.microsoft.com/office/drawing/2014/main" id="{00F4E94E-DFE0-B31D-05A8-768BB1FDFD9C}"/>
                </a:ext>
              </a:extLst>
            </p:cNvPr>
            <p:cNvSpPr>
              <a:spLocks noChangeArrowheads="1"/>
            </p:cNvSpPr>
            <p:nvPr/>
          </p:nvSpPr>
          <p:spPr bwMode="auto">
            <a:xfrm>
              <a:off x="7310039" y="188058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17" name="Rectangle 787">
              <a:extLst>
                <a:ext uri="{FF2B5EF4-FFF2-40B4-BE49-F238E27FC236}">
                  <a16:creationId xmlns:a16="http://schemas.microsoft.com/office/drawing/2014/main" id="{B09E669F-9C82-13AD-41E3-E826F7338562}"/>
                </a:ext>
              </a:extLst>
            </p:cNvPr>
            <p:cNvSpPr>
              <a:spLocks noChangeArrowheads="1"/>
            </p:cNvSpPr>
            <p:nvPr/>
          </p:nvSpPr>
          <p:spPr bwMode="auto">
            <a:xfrm>
              <a:off x="7623580" y="188058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18" name="Rectangle 788">
              <a:extLst>
                <a:ext uri="{FF2B5EF4-FFF2-40B4-BE49-F238E27FC236}">
                  <a16:creationId xmlns:a16="http://schemas.microsoft.com/office/drawing/2014/main" id="{64A4C6CA-9002-649E-0E8E-3C082DD84702}"/>
                </a:ext>
              </a:extLst>
            </p:cNvPr>
            <p:cNvSpPr>
              <a:spLocks noChangeArrowheads="1"/>
            </p:cNvSpPr>
            <p:nvPr/>
          </p:nvSpPr>
          <p:spPr bwMode="auto">
            <a:xfrm>
              <a:off x="7941789" y="188058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19" name="Rectangle 789">
              <a:extLst>
                <a:ext uri="{FF2B5EF4-FFF2-40B4-BE49-F238E27FC236}">
                  <a16:creationId xmlns:a16="http://schemas.microsoft.com/office/drawing/2014/main" id="{DD77217A-139F-FB21-5281-67A4C21DE924}"/>
                </a:ext>
              </a:extLst>
            </p:cNvPr>
            <p:cNvSpPr>
              <a:spLocks noChangeArrowheads="1"/>
            </p:cNvSpPr>
            <p:nvPr/>
          </p:nvSpPr>
          <p:spPr bwMode="auto">
            <a:xfrm>
              <a:off x="8254553" y="188058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20" name="Rectangle 790">
              <a:extLst>
                <a:ext uri="{FF2B5EF4-FFF2-40B4-BE49-F238E27FC236}">
                  <a16:creationId xmlns:a16="http://schemas.microsoft.com/office/drawing/2014/main" id="{63F09B7B-A973-BB8C-C3E2-985504265ED4}"/>
                </a:ext>
              </a:extLst>
            </p:cNvPr>
            <p:cNvSpPr>
              <a:spLocks noChangeArrowheads="1"/>
            </p:cNvSpPr>
            <p:nvPr/>
          </p:nvSpPr>
          <p:spPr bwMode="auto">
            <a:xfrm>
              <a:off x="8568094" y="188058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21" name="Rectangle 791">
              <a:extLst>
                <a:ext uri="{FF2B5EF4-FFF2-40B4-BE49-F238E27FC236}">
                  <a16:creationId xmlns:a16="http://schemas.microsoft.com/office/drawing/2014/main" id="{9DEEFC42-9978-E2DF-2211-34168AD9CF9C}"/>
                </a:ext>
              </a:extLst>
            </p:cNvPr>
            <p:cNvSpPr>
              <a:spLocks noChangeArrowheads="1"/>
            </p:cNvSpPr>
            <p:nvPr/>
          </p:nvSpPr>
          <p:spPr bwMode="auto">
            <a:xfrm>
              <a:off x="8886303" y="188058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22" name="Line 792">
              <a:extLst>
                <a:ext uri="{FF2B5EF4-FFF2-40B4-BE49-F238E27FC236}">
                  <a16:creationId xmlns:a16="http://schemas.microsoft.com/office/drawing/2014/main" id="{019D47EA-527D-2497-0BF8-01E08D7332B1}"/>
                </a:ext>
              </a:extLst>
            </p:cNvPr>
            <p:cNvSpPr>
              <a:spLocks noChangeShapeType="1"/>
            </p:cNvSpPr>
            <p:nvPr/>
          </p:nvSpPr>
          <p:spPr bwMode="auto">
            <a:xfrm flipV="1">
              <a:off x="7006612" y="705544"/>
              <a:ext cx="0" cy="1029122"/>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23" name="Line 793">
              <a:extLst>
                <a:ext uri="{FF2B5EF4-FFF2-40B4-BE49-F238E27FC236}">
                  <a16:creationId xmlns:a16="http://schemas.microsoft.com/office/drawing/2014/main" id="{E997BBDB-DFAA-1137-667B-A8A6B3055D46}"/>
                </a:ext>
              </a:extLst>
            </p:cNvPr>
            <p:cNvSpPr>
              <a:spLocks noChangeShapeType="1"/>
            </p:cNvSpPr>
            <p:nvPr/>
          </p:nvSpPr>
          <p:spPr bwMode="auto">
            <a:xfrm flipH="1">
              <a:off x="6940480" y="1734666"/>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24" name="Line 794">
              <a:extLst>
                <a:ext uri="{FF2B5EF4-FFF2-40B4-BE49-F238E27FC236}">
                  <a16:creationId xmlns:a16="http://schemas.microsoft.com/office/drawing/2014/main" id="{35EDDA5C-07ED-FD4D-88B1-10FBD7D74890}"/>
                </a:ext>
              </a:extLst>
            </p:cNvPr>
            <p:cNvSpPr>
              <a:spLocks noChangeShapeType="1"/>
            </p:cNvSpPr>
            <p:nvPr/>
          </p:nvSpPr>
          <p:spPr bwMode="auto">
            <a:xfrm flipH="1">
              <a:off x="6940480" y="1529282"/>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25" name="Line 795">
              <a:extLst>
                <a:ext uri="{FF2B5EF4-FFF2-40B4-BE49-F238E27FC236}">
                  <a16:creationId xmlns:a16="http://schemas.microsoft.com/office/drawing/2014/main" id="{DE958466-D752-CF75-C1B6-D9C3980E2E6B}"/>
                </a:ext>
              </a:extLst>
            </p:cNvPr>
            <p:cNvSpPr>
              <a:spLocks noChangeShapeType="1"/>
            </p:cNvSpPr>
            <p:nvPr/>
          </p:nvSpPr>
          <p:spPr bwMode="auto">
            <a:xfrm flipH="1">
              <a:off x="6940480" y="1324449"/>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26" name="Line 796">
              <a:extLst>
                <a:ext uri="{FF2B5EF4-FFF2-40B4-BE49-F238E27FC236}">
                  <a16:creationId xmlns:a16="http://schemas.microsoft.com/office/drawing/2014/main" id="{F5650481-9C26-1C94-95D2-071E05EAB2A4}"/>
                </a:ext>
              </a:extLst>
            </p:cNvPr>
            <p:cNvSpPr>
              <a:spLocks noChangeShapeType="1"/>
            </p:cNvSpPr>
            <p:nvPr/>
          </p:nvSpPr>
          <p:spPr bwMode="auto">
            <a:xfrm flipH="1">
              <a:off x="6940480" y="1115761"/>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27" name="Line 797">
              <a:extLst>
                <a:ext uri="{FF2B5EF4-FFF2-40B4-BE49-F238E27FC236}">
                  <a16:creationId xmlns:a16="http://schemas.microsoft.com/office/drawing/2014/main" id="{10728F0E-B936-CB82-C530-DED04B53C51B}"/>
                </a:ext>
              </a:extLst>
            </p:cNvPr>
            <p:cNvSpPr>
              <a:spLocks noChangeShapeType="1"/>
            </p:cNvSpPr>
            <p:nvPr/>
          </p:nvSpPr>
          <p:spPr bwMode="auto">
            <a:xfrm flipH="1">
              <a:off x="6940480" y="910928"/>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28" name="Line 798">
              <a:extLst>
                <a:ext uri="{FF2B5EF4-FFF2-40B4-BE49-F238E27FC236}">
                  <a16:creationId xmlns:a16="http://schemas.microsoft.com/office/drawing/2014/main" id="{B552FE9E-C29E-8C58-1952-496F8D2EC709}"/>
                </a:ext>
              </a:extLst>
            </p:cNvPr>
            <p:cNvSpPr>
              <a:spLocks noChangeShapeType="1"/>
            </p:cNvSpPr>
            <p:nvPr/>
          </p:nvSpPr>
          <p:spPr bwMode="auto">
            <a:xfrm flipH="1">
              <a:off x="6940480" y="705544"/>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29" name="Rectangle 799">
              <a:extLst>
                <a:ext uri="{FF2B5EF4-FFF2-40B4-BE49-F238E27FC236}">
                  <a16:creationId xmlns:a16="http://schemas.microsoft.com/office/drawing/2014/main" id="{88F24E12-98D9-1F77-FB7B-F2175003C047}"/>
                </a:ext>
              </a:extLst>
            </p:cNvPr>
            <p:cNvSpPr>
              <a:spLocks noChangeArrowheads="1"/>
            </p:cNvSpPr>
            <p:nvPr/>
          </p:nvSpPr>
          <p:spPr bwMode="auto">
            <a:xfrm>
              <a:off x="6665062" y="1678661"/>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30" name="Rectangle 800">
              <a:extLst>
                <a:ext uri="{FF2B5EF4-FFF2-40B4-BE49-F238E27FC236}">
                  <a16:creationId xmlns:a16="http://schemas.microsoft.com/office/drawing/2014/main" id="{1FE77805-84BF-2CFC-80EF-971479D2AB24}"/>
                </a:ext>
              </a:extLst>
            </p:cNvPr>
            <p:cNvSpPr>
              <a:spLocks noChangeArrowheads="1"/>
            </p:cNvSpPr>
            <p:nvPr/>
          </p:nvSpPr>
          <p:spPr bwMode="auto">
            <a:xfrm>
              <a:off x="6665062" y="1473828"/>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31" name="Rectangle 801">
              <a:extLst>
                <a:ext uri="{FF2B5EF4-FFF2-40B4-BE49-F238E27FC236}">
                  <a16:creationId xmlns:a16="http://schemas.microsoft.com/office/drawing/2014/main" id="{EFB19A72-8166-C619-0B62-7D06C026912D}"/>
                </a:ext>
              </a:extLst>
            </p:cNvPr>
            <p:cNvSpPr>
              <a:spLocks noChangeArrowheads="1"/>
            </p:cNvSpPr>
            <p:nvPr/>
          </p:nvSpPr>
          <p:spPr bwMode="auto">
            <a:xfrm>
              <a:off x="6665062" y="1268444"/>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32" name="Rectangle 802">
              <a:extLst>
                <a:ext uri="{FF2B5EF4-FFF2-40B4-BE49-F238E27FC236}">
                  <a16:creationId xmlns:a16="http://schemas.microsoft.com/office/drawing/2014/main" id="{77915E1B-44D4-926A-DFEC-B09D388517A0}"/>
                </a:ext>
              </a:extLst>
            </p:cNvPr>
            <p:cNvSpPr>
              <a:spLocks noChangeArrowheads="1"/>
            </p:cNvSpPr>
            <p:nvPr/>
          </p:nvSpPr>
          <p:spPr bwMode="auto">
            <a:xfrm>
              <a:off x="6665062" y="1059756"/>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33" name="Rectangle 803">
              <a:extLst>
                <a:ext uri="{FF2B5EF4-FFF2-40B4-BE49-F238E27FC236}">
                  <a16:creationId xmlns:a16="http://schemas.microsoft.com/office/drawing/2014/main" id="{B637E804-6051-2C3F-9683-E5DD6B7E0A4C}"/>
                </a:ext>
              </a:extLst>
            </p:cNvPr>
            <p:cNvSpPr>
              <a:spLocks noChangeArrowheads="1"/>
            </p:cNvSpPr>
            <p:nvPr/>
          </p:nvSpPr>
          <p:spPr bwMode="auto">
            <a:xfrm>
              <a:off x="6665062" y="854923"/>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34" name="Rectangle 804">
              <a:extLst>
                <a:ext uri="{FF2B5EF4-FFF2-40B4-BE49-F238E27FC236}">
                  <a16:creationId xmlns:a16="http://schemas.microsoft.com/office/drawing/2014/main" id="{C9DA96D9-A60E-D730-0B1F-A7452054BDB1}"/>
                </a:ext>
              </a:extLst>
            </p:cNvPr>
            <p:cNvSpPr>
              <a:spLocks noChangeArrowheads="1"/>
            </p:cNvSpPr>
            <p:nvPr/>
          </p:nvSpPr>
          <p:spPr bwMode="auto">
            <a:xfrm>
              <a:off x="6665062" y="649539"/>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35" name="Freeform 805">
              <a:extLst>
                <a:ext uri="{FF2B5EF4-FFF2-40B4-BE49-F238E27FC236}">
                  <a16:creationId xmlns:a16="http://schemas.microsoft.com/office/drawing/2014/main" id="{CE03C1B4-1F30-71FF-D673-099AE724C6FE}"/>
                </a:ext>
              </a:extLst>
            </p:cNvPr>
            <p:cNvSpPr>
              <a:spLocks/>
            </p:cNvSpPr>
            <p:nvPr/>
          </p:nvSpPr>
          <p:spPr bwMode="auto">
            <a:xfrm>
              <a:off x="7006612" y="665899"/>
              <a:ext cx="2043075" cy="1111716"/>
            </a:xfrm>
            <a:custGeom>
              <a:avLst/>
              <a:gdLst>
                <a:gd name="T0" fmla="*/ 0 w 437"/>
                <a:gd name="T1" fmla="*/ 0 h 336"/>
                <a:gd name="T2" fmla="*/ 0 w 437"/>
                <a:gd name="T3" fmla="*/ 336 h 336"/>
                <a:gd name="T4" fmla="*/ 437 w 437"/>
                <a:gd name="T5" fmla="*/ 336 h 336"/>
              </a:gdLst>
              <a:ahLst/>
              <a:cxnLst>
                <a:cxn ang="0">
                  <a:pos x="T0" y="T1"/>
                </a:cxn>
                <a:cxn ang="0">
                  <a:pos x="T2" y="T3"/>
                </a:cxn>
                <a:cxn ang="0">
                  <a:pos x="T4" y="T5"/>
                </a:cxn>
              </a:cxnLst>
              <a:rect l="0" t="0" r="r" b="b"/>
              <a:pathLst>
                <a:path w="437" h="336">
                  <a:moveTo>
                    <a:pt x="0" y="0"/>
                  </a:moveTo>
                  <a:lnTo>
                    <a:pt x="0" y="336"/>
                  </a:lnTo>
                  <a:lnTo>
                    <a:pt x="437" y="336"/>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36" name="Rectangle 806">
              <a:extLst>
                <a:ext uri="{FF2B5EF4-FFF2-40B4-BE49-F238E27FC236}">
                  <a16:creationId xmlns:a16="http://schemas.microsoft.com/office/drawing/2014/main" id="{39090423-958F-B938-06AC-BD08A9F232F0}"/>
                </a:ext>
              </a:extLst>
            </p:cNvPr>
            <p:cNvSpPr>
              <a:spLocks noChangeArrowheads="1"/>
            </p:cNvSpPr>
            <p:nvPr/>
          </p:nvSpPr>
          <p:spPr bwMode="auto">
            <a:xfrm>
              <a:off x="7355164" y="2025948"/>
              <a:ext cx="133974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Follow-up period (months)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37" name="Rectangle 807">
              <a:extLst>
                <a:ext uri="{FF2B5EF4-FFF2-40B4-BE49-F238E27FC236}">
                  <a16:creationId xmlns:a16="http://schemas.microsoft.com/office/drawing/2014/main" id="{D8AA7BE9-1191-9C75-60DC-B23049D2DB24}"/>
                </a:ext>
              </a:extLst>
            </p:cNvPr>
            <p:cNvSpPr>
              <a:spLocks noChangeArrowheads="1"/>
            </p:cNvSpPr>
            <p:nvPr/>
          </p:nvSpPr>
          <p:spPr bwMode="auto">
            <a:xfrm rot="16200000">
              <a:off x="6410067" y="1152238"/>
              <a:ext cx="224656" cy="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PFS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38" name="Freeform 808">
              <a:extLst>
                <a:ext uri="{FF2B5EF4-FFF2-40B4-BE49-F238E27FC236}">
                  <a16:creationId xmlns:a16="http://schemas.microsoft.com/office/drawing/2014/main" id="{BC5A2780-5E47-D053-C26F-01C06CF28066}"/>
                </a:ext>
              </a:extLst>
            </p:cNvPr>
            <p:cNvSpPr>
              <a:spLocks/>
            </p:cNvSpPr>
            <p:nvPr/>
          </p:nvSpPr>
          <p:spPr bwMode="auto">
            <a:xfrm>
              <a:off x="7081301" y="705544"/>
              <a:ext cx="289423" cy="883757"/>
            </a:xfrm>
            <a:custGeom>
              <a:avLst/>
              <a:gdLst>
                <a:gd name="T0" fmla="*/ 0 w 62"/>
                <a:gd name="T1" fmla="*/ 0 h 267"/>
                <a:gd name="T2" fmla="*/ 2 w 62"/>
                <a:gd name="T3" fmla="*/ 0 h 267"/>
                <a:gd name="T4" fmla="*/ 2 w 62"/>
                <a:gd name="T5" fmla="*/ 44 h 267"/>
                <a:gd name="T6" fmla="*/ 13 w 62"/>
                <a:gd name="T7" fmla="*/ 44 h 267"/>
                <a:gd name="T8" fmla="*/ 13 w 62"/>
                <a:gd name="T9" fmla="*/ 89 h 267"/>
                <a:gd name="T10" fmla="*/ 14 w 62"/>
                <a:gd name="T11" fmla="*/ 89 h 267"/>
                <a:gd name="T12" fmla="*/ 14 w 62"/>
                <a:gd name="T13" fmla="*/ 133 h 267"/>
                <a:gd name="T14" fmla="*/ 18 w 62"/>
                <a:gd name="T15" fmla="*/ 133 h 267"/>
                <a:gd name="T16" fmla="*/ 18 w 62"/>
                <a:gd name="T17" fmla="*/ 178 h 267"/>
                <a:gd name="T18" fmla="*/ 18 w 62"/>
                <a:gd name="T19" fmla="*/ 178 h 267"/>
                <a:gd name="T20" fmla="*/ 18 w 62"/>
                <a:gd name="T21" fmla="*/ 222 h 267"/>
                <a:gd name="T22" fmla="*/ 20 w 62"/>
                <a:gd name="T23" fmla="*/ 222 h 267"/>
                <a:gd name="T24" fmla="*/ 20 w 62"/>
                <a:gd name="T25" fmla="*/ 267 h 267"/>
                <a:gd name="T26" fmla="*/ 62 w 62"/>
                <a:gd name="T2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267">
                  <a:moveTo>
                    <a:pt x="0" y="0"/>
                  </a:moveTo>
                  <a:lnTo>
                    <a:pt x="2" y="0"/>
                  </a:lnTo>
                  <a:lnTo>
                    <a:pt x="2" y="44"/>
                  </a:lnTo>
                  <a:lnTo>
                    <a:pt x="13" y="44"/>
                  </a:lnTo>
                  <a:lnTo>
                    <a:pt x="13" y="89"/>
                  </a:lnTo>
                  <a:lnTo>
                    <a:pt x="14" y="89"/>
                  </a:lnTo>
                  <a:lnTo>
                    <a:pt x="14" y="133"/>
                  </a:lnTo>
                  <a:lnTo>
                    <a:pt x="18" y="133"/>
                  </a:lnTo>
                  <a:lnTo>
                    <a:pt x="18" y="178"/>
                  </a:lnTo>
                  <a:lnTo>
                    <a:pt x="18" y="178"/>
                  </a:lnTo>
                  <a:lnTo>
                    <a:pt x="18" y="222"/>
                  </a:lnTo>
                  <a:lnTo>
                    <a:pt x="20" y="222"/>
                  </a:lnTo>
                  <a:lnTo>
                    <a:pt x="20" y="267"/>
                  </a:lnTo>
                  <a:lnTo>
                    <a:pt x="62" y="267"/>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39" name="Line 809">
              <a:extLst>
                <a:ext uri="{FF2B5EF4-FFF2-40B4-BE49-F238E27FC236}">
                  <a16:creationId xmlns:a16="http://schemas.microsoft.com/office/drawing/2014/main" id="{0ADC209C-BA5C-DA65-2315-3291950B2839}"/>
                </a:ext>
              </a:extLst>
            </p:cNvPr>
            <p:cNvSpPr>
              <a:spLocks noChangeShapeType="1"/>
            </p:cNvSpPr>
            <p:nvPr/>
          </p:nvSpPr>
          <p:spPr bwMode="auto">
            <a:xfrm>
              <a:off x="7338047" y="1589301"/>
              <a:ext cx="70022"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40" name="Line 810">
              <a:extLst>
                <a:ext uri="{FF2B5EF4-FFF2-40B4-BE49-F238E27FC236}">
                  <a16:creationId xmlns:a16="http://schemas.microsoft.com/office/drawing/2014/main" id="{6F03918C-BD3C-F6EB-CE28-9DD7AFFF32E8}"/>
                </a:ext>
              </a:extLst>
            </p:cNvPr>
            <p:cNvSpPr>
              <a:spLocks noChangeShapeType="1"/>
            </p:cNvSpPr>
            <p:nvPr/>
          </p:nvSpPr>
          <p:spPr bwMode="auto">
            <a:xfrm flipV="1">
              <a:off x="7370724" y="1562871"/>
              <a:ext cx="0" cy="49556"/>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41" name="Freeform 811">
              <a:extLst>
                <a:ext uri="{FF2B5EF4-FFF2-40B4-BE49-F238E27FC236}">
                  <a16:creationId xmlns:a16="http://schemas.microsoft.com/office/drawing/2014/main" id="{010028BB-180C-CAF1-B1EB-F4E5D2B8FF0E}"/>
                </a:ext>
              </a:extLst>
            </p:cNvPr>
            <p:cNvSpPr>
              <a:spLocks/>
            </p:cNvSpPr>
            <p:nvPr/>
          </p:nvSpPr>
          <p:spPr bwMode="auto">
            <a:xfrm>
              <a:off x="7081301" y="705544"/>
              <a:ext cx="1037876" cy="711410"/>
            </a:xfrm>
            <a:custGeom>
              <a:avLst/>
              <a:gdLst>
                <a:gd name="T0" fmla="*/ 0 w 222"/>
                <a:gd name="T1" fmla="*/ 0 h 215"/>
                <a:gd name="T2" fmla="*/ 1 w 222"/>
                <a:gd name="T3" fmla="*/ 0 h 215"/>
                <a:gd name="T4" fmla="*/ 1 w 222"/>
                <a:gd name="T5" fmla="*/ 8 h 215"/>
                <a:gd name="T6" fmla="*/ 2 w 222"/>
                <a:gd name="T7" fmla="*/ 8 h 215"/>
                <a:gd name="T8" fmla="*/ 2 w 222"/>
                <a:gd name="T9" fmla="*/ 16 h 215"/>
                <a:gd name="T10" fmla="*/ 5 w 222"/>
                <a:gd name="T11" fmla="*/ 16 h 215"/>
                <a:gd name="T12" fmla="*/ 5 w 222"/>
                <a:gd name="T13" fmla="*/ 24 h 215"/>
                <a:gd name="T14" fmla="*/ 8 w 222"/>
                <a:gd name="T15" fmla="*/ 24 h 215"/>
                <a:gd name="T16" fmla="*/ 8 w 222"/>
                <a:gd name="T17" fmla="*/ 32 h 215"/>
                <a:gd name="T18" fmla="*/ 9 w 222"/>
                <a:gd name="T19" fmla="*/ 32 h 215"/>
                <a:gd name="T20" fmla="*/ 9 w 222"/>
                <a:gd name="T21" fmla="*/ 41 h 215"/>
                <a:gd name="T22" fmla="*/ 10 w 222"/>
                <a:gd name="T23" fmla="*/ 41 h 215"/>
                <a:gd name="T24" fmla="*/ 10 w 222"/>
                <a:gd name="T25" fmla="*/ 49 h 215"/>
                <a:gd name="T26" fmla="*/ 11 w 222"/>
                <a:gd name="T27" fmla="*/ 49 h 215"/>
                <a:gd name="T28" fmla="*/ 11 w 222"/>
                <a:gd name="T29" fmla="*/ 57 h 215"/>
                <a:gd name="T30" fmla="*/ 16 w 222"/>
                <a:gd name="T31" fmla="*/ 57 h 215"/>
                <a:gd name="T32" fmla="*/ 16 w 222"/>
                <a:gd name="T33" fmla="*/ 66 h 215"/>
                <a:gd name="T34" fmla="*/ 33 w 222"/>
                <a:gd name="T35" fmla="*/ 66 h 215"/>
                <a:gd name="T36" fmla="*/ 33 w 222"/>
                <a:gd name="T37" fmla="*/ 77 h 215"/>
                <a:gd name="T38" fmla="*/ 37 w 222"/>
                <a:gd name="T39" fmla="*/ 77 h 215"/>
                <a:gd name="T40" fmla="*/ 37 w 222"/>
                <a:gd name="T41" fmla="*/ 88 h 215"/>
                <a:gd name="T42" fmla="*/ 47 w 222"/>
                <a:gd name="T43" fmla="*/ 88 h 215"/>
                <a:gd name="T44" fmla="*/ 47 w 222"/>
                <a:gd name="T45" fmla="*/ 99 h 215"/>
                <a:gd name="T46" fmla="*/ 49 w 222"/>
                <a:gd name="T47" fmla="*/ 99 h 215"/>
                <a:gd name="T48" fmla="*/ 49 w 222"/>
                <a:gd name="T49" fmla="*/ 111 h 215"/>
                <a:gd name="T50" fmla="*/ 53 w 222"/>
                <a:gd name="T51" fmla="*/ 111 h 215"/>
                <a:gd name="T52" fmla="*/ 53 w 222"/>
                <a:gd name="T53" fmla="*/ 124 h 215"/>
                <a:gd name="T54" fmla="*/ 56 w 222"/>
                <a:gd name="T55" fmla="*/ 124 h 215"/>
                <a:gd name="T56" fmla="*/ 56 w 222"/>
                <a:gd name="T57" fmla="*/ 136 h 215"/>
                <a:gd name="T58" fmla="*/ 56 w 222"/>
                <a:gd name="T59" fmla="*/ 136 h 215"/>
                <a:gd name="T60" fmla="*/ 56 w 222"/>
                <a:gd name="T61" fmla="*/ 161 h 215"/>
                <a:gd name="T62" fmla="*/ 71 w 222"/>
                <a:gd name="T63" fmla="*/ 161 h 215"/>
                <a:gd name="T64" fmla="*/ 71 w 222"/>
                <a:gd name="T65" fmla="*/ 176 h 215"/>
                <a:gd name="T66" fmla="*/ 120 w 222"/>
                <a:gd name="T67" fmla="*/ 176 h 215"/>
                <a:gd name="T68" fmla="*/ 120 w 222"/>
                <a:gd name="T69" fmla="*/ 195 h 215"/>
                <a:gd name="T70" fmla="*/ 127 w 222"/>
                <a:gd name="T71" fmla="*/ 195 h 215"/>
                <a:gd name="T72" fmla="*/ 127 w 222"/>
                <a:gd name="T73" fmla="*/ 215 h 215"/>
                <a:gd name="T74" fmla="*/ 222 w 222"/>
                <a:gd name="T75" fmla="*/ 21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2" h="215">
                  <a:moveTo>
                    <a:pt x="0" y="0"/>
                  </a:moveTo>
                  <a:lnTo>
                    <a:pt x="1" y="0"/>
                  </a:lnTo>
                  <a:lnTo>
                    <a:pt x="1" y="8"/>
                  </a:lnTo>
                  <a:lnTo>
                    <a:pt x="2" y="8"/>
                  </a:lnTo>
                  <a:lnTo>
                    <a:pt x="2" y="16"/>
                  </a:lnTo>
                  <a:lnTo>
                    <a:pt x="5" y="16"/>
                  </a:lnTo>
                  <a:lnTo>
                    <a:pt x="5" y="24"/>
                  </a:lnTo>
                  <a:lnTo>
                    <a:pt x="8" y="24"/>
                  </a:lnTo>
                  <a:lnTo>
                    <a:pt x="8" y="32"/>
                  </a:lnTo>
                  <a:lnTo>
                    <a:pt x="9" y="32"/>
                  </a:lnTo>
                  <a:lnTo>
                    <a:pt x="9" y="41"/>
                  </a:lnTo>
                  <a:lnTo>
                    <a:pt x="10" y="41"/>
                  </a:lnTo>
                  <a:lnTo>
                    <a:pt x="10" y="49"/>
                  </a:lnTo>
                  <a:lnTo>
                    <a:pt x="11" y="49"/>
                  </a:lnTo>
                  <a:lnTo>
                    <a:pt x="11" y="57"/>
                  </a:lnTo>
                  <a:lnTo>
                    <a:pt x="16" y="57"/>
                  </a:lnTo>
                  <a:lnTo>
                    <a:pt x="16" y="66"/>
                  </a:lnTo>
                  <a:lnTo>
                    <a:pt x="33" y="66"/>
                  </a:lnTo>
                  <a:lnTo>
                    <a:pt x="33" y="77"/>
                  </a:lnTo>
                  <a:lnTo>
                    <a:pt x="37" y="77"/>
                  </a:lnTo>
                  <a:lnTo>
                    <a:pt x="37" y="88"/>
                  </a:lnTo>
                  <a:lnTo>
                    <a:pt x="47" y="88"/>
                  </a:lnTo>
                  <a:lnTo>
                    <a:pt x="47" y="99"/>
                  </a:lnTo>
                  <a:lnTo>
                    <a:pt x="49" y="99"/>
                  </a:lnTo>
                  <a:lnTo>
                    <a:pt x="49" y="111"/>
                  </a:lnTo>
                  <a:lnTo>
                    <a:pt x="53" y="111"/>
                  </a:lnTo>
                  <a:lnTo>
                    <a:pt x="53" y="124"/>
                  </a:lnTo>
                  <a:lnTo>
                    <a:pt x="56" y="124"/>
                  </a:lnTo>
                  <a:lnTo>
                    <a:pt x="56" y="136"/>
                  </a:lnTo>
                  <a:lnTo>
                    <a:pt x="56" y="136"/>
                  </a:lnTo>
                  <a:lnTo>
                    <a:pt x="56" y="161"/>
                  </a:lnTo>
                  <a:lnTo>
                    <a:pt x="71" y="161"/>
                  </a:lnTo>
                  <a:lnTo>
                    <a:pt x="71" y="176"/>
                  </a:lnTo>
                  <a:lnTo>
                    <a:pt x="120" y="176"/>
                  </a:lnTo>
                  <a:lnTo>
                    <a:pt x="120" y="195"/>
                  </a:lnTo>
                  <a:lnTo>
                    <a:pt x="127" y="195"/>
                  </a:lnTo>
                  <a:lnTo>
                    <a:pt x="127" y="215"/>
                  </a:lnTo>
                  <a:lnTo>
                    <a:pt x="222" y="215"/>
                  </a:lnTo>
                </a:path>
              </a:pathLst>
            </a:custGeom>
            <a:noFill/>
            <a:ln w="19050"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42" name="Line 812">
              <a:extLst>
                <a:ext uri="{FF2B5EF4-FFF2-40B4-BE49-F238E27FC236}">
                  <a16:creationId xmlns:a16="http://schemas.microsoft.com/office/drawing/2014/main" id="{9AD91730-81A4-DE33-CC94-3C795B0ADA2C}"/>
                </a:ext>
              </a:extLst>
            </p:cNvPr>
            <p:cNvSpPr>
              <a:spLocks noChangeShapeType="1"/>
            </p:cNvSpPr>
            <p:nvPr/>
          </p:nvSpPr>
          <p:spPr bwMode="auto">
            <a:xfrm>
              <a:off x="7067297" y="758404"/>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43" name="Line 813">
              <a:extLst>
                <a:ext uri="{FF2B5EF4-FFF2-40B4-BE49-F238E27FC236}">
                  <a16:creationId xmlns:a16="http://schemas.microsoft.com/office/drawing/2014/main" id="{A6096B8C-88C2-18AE-C383-B9C5F5461211}"/>
                </a:ext>
              </a:extLst>
            </p:cNvPr>
            <p:cNvSpPr>
              <a:spLocks noChangeShapeType="1"/>
            </p:cNvSpPr>
            <p:nvPr/>
          </p:nvSpPr>
          <p:spPr bwMode="auto">
            <a:xfrm flipV="1">
              <a:off x="7104642" y="731974"/>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44" name="Line 814">
              <a:extLst>
                <a:ext uri="{FF2B5EF4-FFF2-40B4-BE49-F238E27FC236}">
                  <a16:creationId xmlns:a16="http://schemas.microsoft.com/office/drawing/2014/main" id="{3881BFA0-1438-BF61-32BC-C50AE1B127A4}"/>
                </a:ext>
              </a:extLst>
            </p:cNvPr>
            <p:cNvSpPr>
              <a:spLocks noChangeShapeType="1"/>
            </p:cNvSpPr>
            <p:nvPr/>
          </p:nvSpPr>
          <p:spPr bwMode="auto">
            <a:xfrm>
              <a:off x="7090638" y="841549"/>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45" name="Line 815">
              <a:extLst>
                <a:ext uri="{FF2B5EF4-FFF2-40B4-BE49-F238E27FC236}">
                  <a16:creationId xmlns:a16="http://schemas.microsoft.com/office/drawing/2014/main" id="{06FD4733-3CF5-4A4E-7F61-BCB06F154507}"/>
                </a:ext>
              </a:extLst>
            </p:cNvPr>
            <p:cNvSpPr>
              <a:spLocks noChangeShapeType="1"/>
            </p:cNvSpPr>
            <p:nvPr/>
          </p:nvSpPr>
          <p:spPr bwMode="auto">
            <a:xfrm flipV="1">
              <a:off x="7123314" y="814568"/>
              <a:ext cx="0" cy="50107"/>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46" name="Line 816">
              <a:extLst>
                <a:ext uri="{FF2B5EF4-FFF2-40B4-BE49-F238E27FC236}">
                  <a16:creationId xmlns:a16="http://schemas.microsoft.com/office/drawing/2014/main" id="{820AEE84-76EE-D5EB-E829-2BD1993A53F8}"/>
                </a:ext>
              </a:extLst>
            </p:cNvPr>
            <p:cNvSpPr>
              <a:spLocks noChangeShapeType="1"/>
            </p:cNvSpPr>
            <p:nvPr/>
          </p:nvSpPr>
          <p:spPr bwMode="auto">
            <a:xfrm>
              <a:off x="7099974" y="894409"/>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47" name="Line 817">
              <a:extLst>
                <a:ext uri="{FF2B5EF4-FFF2-40B4-BE49-F238E27FC236}">
                  <a16:creationId xmlns:a16="http://schemas.microsoft.com/office/drawing/2014/main" id="{1AFEFF86-2072-FE43-C1E0-CB83EE844A53}"/>
                </a:ext>
              </a:extLst>
            </p:cNvPr>
            <p:cNvSpPr>
              <a:spLocks noChangeShapeType="1"/>
            </p:cNvSpPr>
            <p:nvPr/>
          </p:nvSpPr>
          <p:spPr bwMode="auto">
            <a:xfrm flipV="1">
              <a:off x="7132650" y="871283"/>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48" name="Line 818">
              <a:extLst>
                <a:ext uri="{FF2B5EF4-FFF2-40B4-BE49-F238E27FC236}">
                  <a16:creationId xmlns:a16="http://schemas.microsoft.com/office/drawing/2014/main" id="{4BA68AD5-6F38-22E8-934C-5356147ACCB8}"/>
                </a:ext>
              </a:extLst>
            </p:cNvPr>
            <p:cNvSpPr>
              <a:spLocks noChangeShapeType="1"/>
            </p:cNvSpPr>
            <p:nvPr/>
          </p:nvSpPr>
          <p:spPr bwMode="auto">
            <a:xfrm>
              <a:off x="7127982" y="924143"/>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49" name="Line 819">
              <a:extLst>
                <a:ext uri="{FF2B5EF4-FFF2-40B4-BE49-F238E27FC236}">
                  <a16:creationId xmlns:a16="http://schemas.microsoft.com/office/drawing/2014/main" id="{C651C32B-F915-F74F-1B4E-409F0E62A315}"/>
                </a:ext>
              </a:extLst>
            </p:cNvPr>
            <p:cNvSpPr>
              <a:spLocks noChangeShapeType="1"/>
            </p:cNvSpPr>
            <p:nvPr/>
          </p:nvSpPr>
          <p:spPr bwMode="auto">
            <a:xfrm flipV="1">
              <a:off x="7160659" y="901017"/>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50" name="Line 820">
              <a:extLst>
                <a:ext uri="{FF2B5EF4-FFF2-40B4-BE49-F238E27FC236}">
                  <a16:creationId xmlns:a16="http://schemas.microsoft.com/office/drawing/2014/main" id="{307232E1-77D3-0C15-D203-114C98D291AA}"/>
                </a:ext>
              </a:extLst>
            </p:cNvPr>
            <p:cNvSpPr>
              <a:spLocks noChangeShapeType="1"/>
            </p:cNvSpPr>
            <p:nvPr/>
          </p:nvSpPr>
          <p:spPr bwMode="auto">
            <a:xfrm>
              <a:off x="7137319" y="924143"/>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51" name="Line 821">
              <a:extLst>
                <a:ext uri="{FF2B5EF4-FFF2-40B4-BE49-F238E27FC236}">
                  <a16:creationId xmlns:a16="http://schemas.microsoft.com/office/drawing/2014/main" id="{CBAAFBFD-9493-3B70-799E-74C46E7D6E65}"/>
                </a:ext>
              </a:extLst>
            </p:cNvPr>
            <p:cNvSpPr>
              <a:spLocks noChangeShapeType="1"/>
            </p:cNvSpPr>
            <p:nvPr/>
          </p:nvSpPr>
          <p:spPr bwMode="auto">
            <a:xfrm flipV="1">
              <a:off x="7169995" y="901017"/>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52" name="Line 822">
              <a:extLst>
                <a:ext uri="{FF2B5EF4-FFF2-40B4-BE49-F238E27FC236}">
                  <a16:creationId xmlns:a16="http://schemas.microsoft.com/office/drawing/2014/main" id="{530A7E85-0F1C-381A-9CB9-6AEE355FBCD4}"/>
                </a:ext>
              </a:extLst>
            </p:cNvPr>
            <p:cNvSpPr>
              <a:spLocks noChangeShapeType="1"/>
            </p:cNvSpPr>
            <p:nvPr/>
          </p:nvSpPr>
          <p:spPr bwMode="auto">
            <a:xfrm>
              <a:off x="7141987" y="924143"/>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53" name="Line 823">
              <a:extLst>
                <a:ext uri="{FF2B5EF4-FFF2-40B4-BE49-F238E27FC236}">
                  <a16:creationId xmlns:a16="http://schemas.microsoft.com/office/drawing/2014/main" id="{D9E49E62-FE53-A042-68D5-B2B97CDC35B3}"/>
                </a:ext>
              </a:extLst>
            </p:cNvPr>
            <p:cNvSpPr>
              <a:spLocks noChangeShapeType="1"/>
            </p:cNvSpPr>
            <p:nvPr/>
          </p:nvSpPr>
          <p:spPr bwMode="auto">
            <a:xfrm flipV="1">
              <a:off x="7179332" y="901017"/>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54" name="Line 824">
              <a:extLst>
                <a:ext uri="{FF2B5EF4-FFF2-40B4-BE49-F238E27FC236}">
                  <a16:creationId xmlns:a16="http://schemas.microsoft.com/office/drawing/2014/main" id="{B970B1EB-1F76-1ADC-C11F-87C018769E00}"/>
                </a:ext>
              </a:extLst>
            </p:cNvPr>
            <p:cNvSpPr>
              <a:spLocks noChangeShapeType="1"/>
            </p:cNvSpPr>
            <p:nvPr/>
          </p:nvSpPr>
          <p:spPr bwMode="auto">
            <a:xfrm>
              <a:off x="7169995" y="924143"/>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55" name="Line 825">
              <a:extLst>
                <a:ext uri="{FF2B5EF4-FFF2-40B4-BE49-F238E27FC236}">
                  <a16:creationId xmlns:a16="http://schemas.microsoft.com/office/drawing/2014/main" id="{4430064F-CA96-BCA7-01E8-F8173C1C9E24}"/>
                </a:ext>
              </a:extLst>
            </p:cNvPr>
            <p:cNvSpPr>
              <a:spLocks noChangeShapeType="1"/>
            </p:cNvSpPr>
            <p:nvPr/>
          </p:nvSpPr>
          <p:spPr bwMode="auto">
            <a:xfrm flipV="1">
              <a:off x="7202672" y="901017"/>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56" name="Line 826">
              <a:extLst>
                <a:ext uri="{FF2B5EF4-FFF2-40B4-BE49-F238E27FC236}">
                  <a16:creationId xmlns:a16="http://schemas.microsoft.com/office/drawing/2014/main" id="{7AB2D8F1-335D-F9D9-DB40-F822E066882A}"/>
                </a:ext>
              </a:extLst>
            </p:cNvPr>
            <p:cNvSpPr>
              <a:spLocks noChangeShapeType="1"/>
            </p:cNvSpPr>
            <p:nvPr/>
          </p:nvSpPr>
          <p:spPr bwMode="auto">
            <a:xfrm>
              <a:off x="7198004" y="924143"/>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57" name="Line 827">
              <a:extLst>
                <a:ext uri="{FF2B5EF4-FFF2-40B4-BE49-F238E27FC236}">
                  <a16:creationId xmlns:a16="http://schemas.microsoft.com/office/drawing/2014/main" id="{E238D297-EC71-6EA3-81DD-F78ADAF76931}"/>
                </a:ext>
              </a:extLst>
            </p:cNvPr>
            <p:cNvSpPr>
              <a:spLocks noChangeShapeType="1"/>
            </p:cNvSpPr>
            <p:nvPr/>
          </p:nvSpPr>
          <p:spPr bwMode="auto">
            <a:xfrm flipV="1">
              <a:off x="7235349" y="901017"/>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58" name="Line 828">
              <a:extLst>
                <a:ext uri="{FF2B5EF4-FFF2-40B4-BE49-F238E27FC236}">
                  <a16:creationId xmlns:a16="http://schemas.microsoft.com/office/drawing/2014/main" id="{FC4ADD13-82CE-3AD5-6970-B4BD27EECEA0}"/>
                </a:ext>
              </a:extLst>
            </p:cNvPr>
            <p:cNvSpPr>
              <a:spLocks noChangeShapeType="1"/>
            </p:cNvSpPr>
            <p:nvPr/>
          </p:nvSpPr>
          <p:spPr bwMode="auto">
            <a:xfrm>
              <a:off x="7230681" y="996826"/>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59" name="Line 829">
              <a:extLst>
                <a:ext uri="{FF2B5EF4-FFF2-40B4-BE49-F238E27FC236}">
                  <a16:creationId xmlns:a16="http://schemas.microsoft.com/office/drawing/2014/main" id="{3C501165-4539-4D46-95BE-BE46DB6FF6A5}"/>
                </a:ext>
              </a:extLst>
            </p:cNvPr>
            <p:cNvSpPr>
              <a:spLocks noChangeShapeType="1"/>
            </p:cNvSpPr>
            <p:nvPr/>
          </p:nvSpPr>
          <p:spPr bwMode="auto">
            <a:xfrm flipV="1">
              <a:off x="7268026" y="970396"/>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60" name="Line 830">
              <a:extLst>
                <a:ext uri="{FF2B5EF4-FFF2-40B4-BE49-F238E27FC236}">
                  <a16:creationId xmlns:a16="http://schemas.microsoft.com/office/drawing/2014/main" id="{B156E783-0B72-BC17-FF44-BA88BAD67FE2}"/>
                </a:ext>
              </a:extLst>
            </p:cNvPr>
            <p:cNvSpPr>
              <a:spLocks noChangeShapeType="1"/>
            </p:cNvSpPr>
            <p:nvPr/>
          </p:nvSpPr>
          <p:spPr bwMode="auto">
            <a:xfrm>
              <a:off x="7249353" y="996826"/>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61" name="Line 831">
              <a:extLst>
                <a:ext uri="{FF2B5EF4-FFF2-40B4-BE49-F238E27FC236}">
                  <a16:creationId xmlns:a16="http://schemas.microsoft.com/office/drawing/2014/main" id="{716E57A1-C156-B4D7-5345-812714817B88}"/>
                </a:ext>
              </a:extLst>
            </p:cNvPr>
            <p:cNvSpPr>
              <a:spLocks noChangeShapeType="1"/>
            </p:cNvSpPr>
            <p:nvPr/>
          </p:nvSpPr>
          <p:spPr bwMode="auto">
            <a:xfrm flipV="1">
              <a:off x="7286698" y="970396"/>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62" name="Line 832">
              <a:extLst>
                <a:ext uri="{FF2B5EF4-FFF2-40B4-BE49-F238E27FC236}">
                  <a16:creationId xmlns:a16="http://schemas.microsoft.com/office/drawing/2014/main" id="{3E0496AC-A954-A298-4FA0-592D8BE10DA8}"/>
                </a:ext>
              </a:extLst>
            </p:cNvPr>
            <p:cNvSpPr>
              <a:spLocks noChangeShapeType="1"/>
            </p:cNvSpPr>
            <p:nvPr/>
          </p:nvSpPr>
          <p:spPr bwMode="auto">
            <a:xfrm>
              <a:off x="7286698" y="1072812"/>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63" name="Line 833">
              <a:extLst>
                <a:ext uri="{FF2B5EF4-FFF2-40B4-BE49-F238E27FC236}">
                  <a16:creationId xmlns:a16="http://schemas.microsoft.com/office/drawing/2014/main" id="{606D8BAD-DAC5-0623-166E-B5FA95C8462A}"/>
                </a:ext>
              </a:extLst>
            </p:cNvPr>
            <p:cNvSpPr>
              <a:spLocks noChangeShapeType="1"/>
            </p:cNvSpPr>
            <p:nvPr/>
          </p:nvSpPr>
          <p:spPr bwMode="auto">
            <a:xfrm flipV="1">
              <a:off x="7324043" y="1046382"/>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64" name="Line 834">
              <a:extLst>
                <a:ext uri="{FF2B5EF4-FFF2-40B4-BE49-F238E27FC236}">
                  <a16:creationId xmlns:a16="http://schemas.microsoft.com/office/drawing/2014/main" id="{4CDA6394-A0FE-24F4-342C-1B7379BF01BB}"/>
                </a:ext>
              </a:extLst>
            </p:cNvPr>
            <p:cNvSpPr>
              <a:spLocks noChangeShapeType="1"/>
            </p:cNvSpPr>
            <p:nvPr/>
          </p:nvSpPr>
          <p:spPr bwMode="auto">
            <a:xfrm>
              <a:off x="7338047" y="1238551"/>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65" name="Line 835">
              <a:extLst>
                <a:ext uri="{FF2B5EF4-FFF2-40B4-BE49-F238E27FC236}">
                  <a16:creationId xmlns:a16="http://schemas.microsoft.com/office/drawing/2014/main" id="{1615AD4F-1BAB-5838-B9E9-D355DBEBB8C9}"/>
                </a:ext>
              </a:extLst>
            </p:cNvPr>
            <p:cNvSpPr>
              <a:spLocks noChangeShapeType="1"/>
            </p:cNvSpPr>
            <p:nvPr/>
          </p:nvSpPr>
          <p:spPr bwMode="auto">
            <a:xfrm flipV="1">
              <a:off x="7375392" y="1212121"/>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66" name="Line 836">
              <a:extLst>
                <a:ext uri="{FF2B5EF4-FFF2-40B4-BE49-F238E27FC236}">
                  <a16:creationId xmlns:a16="http://schemas.microsoft.com/office/drawing/2014/main" id="{762969B5-CAAA-9A52-1C96-9C68AD41BCEE}"/>
                </a:ext>
              </a:extLst>
            </p:cNvPr>
            <p:cNvSpPr>
              <a:spLocks noChangeShapeType="1"/>
            </p:cNvSpPr>
            <p:nvPr/>
          </p:nvSpPr>
          <p:spPr bwMode="auto">
            <a:xfrm>
              <a:off x="7352052" y="1238551"/>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67" name="Line 837">
              <a:extLst>
                <a:ext uri="{FF2B5EF4-FFF2-40B4-BE49-F238E27FC236}">
                  <a16:creationId xmlns:a16="http://schemas.microsoft.com/office/drawing/2014/main" id="{9CB55DBC-E405-D33F-DA77-8307491F5A8D}"/>
                </a:ext>
              </a:extLst>
            </p:cNvPr>
            <p:cNvSpPr>
              <a:spLocks noChangeShapeType="1"/>
            </p:cNvSpPr>
            <p:nvPr/>
          </p:nvSpPr>
          <p:spPr bwMode="auto">
            <a:xfrm flipV="1">
              <a:off x="7384728" y="1212121"/>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68" name="Line 838">
              <a:extLst>
                <a:ext uri="{FF2B5EF4-FFF2-40B4-BE49-F238E27FC236}">
                  <a16:creationId xmlns:a16="http://schemas.microsoft.com/office/drawing/2014/main" id="{823C8369-98E8-7955-4EF7-E7B9E3C8E20D}"/>
                </a:ext>
              </a:extLst>
            </p:cNvPr>
            <p:cNvSpPr>
              <a:spLocks noChangeShapeType="1"/>
            </p:cNvSpPr>
            <p:nvPr/>
          </p:nvSpPr>
          <p:spPr bwMode="auto">
            <a:xfrm>
              <a:off x="7464864" y="1288108"/>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69" name="Line 839">
              <a:extLst>
                <a:ext uri="{FF2B5EF4-FFF2-40B4-BE49-F238E27FC236}">
                  <a16:creationId xmlns:a16="http://schemas.microsoft.com/office/drawing/2014/main" id="{16E8A830-0856-2D16-2AF8-25C9FDBF624F}"/>
                </a:ext>
              </a:extLst>
            </p:cNvPr>
            <p:cNvSpPr>
              <a:spLocks noChangeShapeType="1"/>
            </p:cNvSpPr>
            <p:nvPr/>
          </p:nvSpPr>
          <p:spPr bwMode="auto">
            <a:xfrm flipV="1">
              <a:off x="7502209" y="1261678"/>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70" name="Line 840">
              <a:extLst>
                <a:ext uri="{FF2B5EF4-FFF2-40B4-BE49-F238E27FC236}">
                  <a16:creationId xmlns:a16="http://schemas.microsoft.com/office/drawing/2014/main" id="{0574BA4B-398C-1646-5753-1FDF0F9107C0}"/>
                </a:ext>
              </a:extLst>
            </p:cNvPr>
            <p:cNvSpPr>
              <a:spLocks noChangeShapeType="1"/>
            </p:cNvSpPr>
            <p:nvPr/>
          </p:nvSpPr>
          <p:spPr bwMode="auto">
            <a:xfrm>
              <a:off x="7581567" y="1288108"/>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71" name="Line 841">
              <a:extLst>
                <a:ext uri="{FF2B5EF4-FFF2-40B4-BE49-F238E27FC236}">
                  <a16:creationId xmlns:a16="http://schemas.microsoft.com/office/drawing/2014/main" id="{30D33794-08B8-FC33-845B-18FCA0DE8846}"/>
                </a:ext>
              </a:extLst>
            </p:cNvPr>
            <p:cNvSpPr>
              <a:spLocks noChangeShapeType="1"/>
            </p:cNvSpPr>
            <p:nvPr/>
          </p:nvSpPr>
          <p:spPr bwMode="auto">
            <a:xfrm flipV="1">
              <a:off x="7618912" y="1261678"/>
              <a:ext cx="0" cy="5286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72" name="Line 842">
              <a:extLst>
                <a:ext uri="{FF2B5EF4-FFF2-40B4-BE49-F238E27FC236}">
                  <a16:creationId xmlns:a16="http://schemas.microsoft.com/office/drawing/2014/main" id="{B9345A47-739C-57EF-F40B-80B9FDCA9BE2}"/>
                </a:ext>
              </a:extLst>
            </p:cNvPr>
            <p:cNvSpPr>
              <a:spLocks noChangeShapeType="1"/>
            </p:cNvSpPr>
            <p:nvPr/>
          </p:nvSpPr>
          <p:spPr bwMode="auto">
            <a:xfrm>
              <a:off x="7665593" y="141695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73" name="Line 843">
              <a:extLst>
                <a:ext uri="{FF2B5EF4-FFF2-40B4-BE49-F238E27FC236}">
                  <a16:creationId xmlns:a16="http://schemas.microsoft.com/office/drawing/2014/main" id="{3FAFA2B9-B9D7-9D88-CCBD-08FC6ED95A19}"/>
                </a:ext>
              </a:extLst>
            </p:cNvPr>
            <p:cNvSpPr>
              <a:spLocks noChangeShapeType="1"/>
            </p:cNvSpPr>
            <p:nvPr/>
          </p:nvSpPr>
          <p:spPr bwMode="auto">
            <a:xfrm flipV="1">
              <a:off x="7702938" y="1390524"/>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74" name="Line 844">
              <a:extLst>
                <a:ext uri="{FF2B5EF4-FFF2-40B4-BE49-F238E27FC236}">
                  <a16:creationId xmlns:a16="http://schemas.microsoft.com/office/drawing/2014/main" id="{41E1BE43-7312-ABE6-E65E-93F3D173BF24}"/>
                </a:ext>
              </a:extLst>
            </p:cNvPr>
            <p:cNvSpPr>
              <a:spLocks noChangeShapeType="1"/>
            </p:cNvSpPr>
            <p:nvPr/>
          </p:nvSpPr>
          <p:spPr bwMode="auto">
            <a:xfrm>
              <a:off x="7758955" y="141695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75" name="Line 845">
              <a:extLst>
                <a:ext uri="{FF2B5EF4-FFF2-40B4-BE49-F238E27FC236}">
                  <a16:creationId xmlns:a16="http://schemas.microsoft.com/office/drawing/2014/main" id="{312BE40E-8904-7574-BC6C-C82C4ABD4008}"/>
                </a:ext>
              </a:extLst>
            </p:cNvPr>
            <p:cNvSpPr>
              <a:spLocks noChangeShapeType="1"/>
            </p:cNvSpPr>
            <p:nvPr/>
          </p:nvSpPr>
          <p:spPr bwMode="auto">
            <a:xfrm flipV="1">
              <a:off x="7791632" y="1390524"/>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76" name="Line 846">
              <a:extLst>
                <a:ext uri="{FF2B5EF4-FFF2-40B4-BE49-F238E27FC236}">
                  <a16:creationId xmlns:a16="http://schemas.microsoft.com/office/drawing/2014/main" id="{D69F947C-989C-B64C-1A2E-DEF01225BCE2}"/>
                </a:ext>
              </a:extLst>
            </p:cNvPr>
            <p:cNvSpPr>
              <a:spLocks noChangeShapeType="1"/>
            </p:cNvSpPr>
            <p:nvPr/>
          </p:nvSpPr>
          <p:spPr bwMode="auto">
            <a:xfrm>
              <a:off x="7791632" y="141695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77" name="Line 847">
              <a:extLst>
                <a:ext uri="{FF2B5EF4-FFF2-40B4-BE49-F238E27FC236}">
                  <a16:creationId xmlns:a16="http://schemas.microsoft.com/office/drawing/2014/main" id="{0354A48B-7777-4E8E-3077-16DF60A06487}"/>
                </a:ext>
              </a:extLst>
            </p:cNvPr>
            <p:cNvSpPr>
              <a:spLocks noChangeShapeType="1"/>
            </p:cNvSpPr>
            <p:nvPr/>
          </p:nvSpPr>
          <p:spPr bwMode="auto">
            <a:xfrm flipV="1">
              <a:off x="7828977" y="1390524"/>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78" name="Line 848">
              <a:extLst>
                <a:ext uri="{FF2B5EF4-FFF2-40B4-BE49-F238E27FC236}">
                  <a16:creationId xmlns:a16="http://schemas.microsoft.com/office/drawing/2014/main" id="{58DFDCB9-78E5-B49F-DF8C-4A6D780C26D5}"/>
                </a:ext>
              </a:extLst>
            </p:cNvPr>
            <p:cNvSpPr>
              <a:spLocks noChangeShapeType="1"/>
            </p:cNvSpPr>
            <p:nvPr/>
          </p:nvSpPr>
          <p:spPr bwMode="auto">
            <a:xfrm>
              <a:off x="7974466" y="1416954"/>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79" name="Line 849">
              <a:extLst>
                <a:ext uri="{FF2B5EF4-FFF2-40B4-BE49-F238E27FC236}">
                  <a16:creationId xmlns:a16="http://schemas.microsoft.com/office/drawing/2014/main" id="{795CE1E0-00F0-47FD-E490-BAAC8493D4B6}"/>
                </a:ext>
              </a:extLst>
            </p:cNvPr>
            <p:cNvSpPr>
              <a:spLocks noChangeShapeType="1"/>
            </p:cNvSpPr>
            <p:nvPr/>
          </p:nvSpPr>
          <p:spPr bwMode="auto">
            <a:xfrm flipV="1">
              <a:off x="8011811" y="1390524"/>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80" name="Line 850">
              <a:extLst>
                <a:ext uri="{FF2B5EF4-FFF2-40B4-BE49-F238E27FC236}">
                  <a16:creationId xmlns:a16="http://schemas.microsoft.com/office/drawing/2014/main" id="{222F1451-9185-8A6A-825E-E97715CB973E}"/>
                </a:ext>
              </a:extLst>
            </p:cNvPr>
            <p:cNvSpPr>
              <a:spLocks noChangeShapeType="1"/>
            </p:cNvSpPr>
            <p:nvPr/>
          </p:nvSpPr>
          <p:spPr bwMode="auto">
            <a:xfrm>
              <a:off x="8081833" y="1416954"/>
              <a:ext cx="74690"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81" name="Line 851">
              <a:extLst>
                <a:ext uri="{FF2B5EF4-FFF2-40B4-BE49-F238E27FC236}">
                  <a16:creationId xmlns:a16="http://schemas.microsoft.com/office/drawing/2014/main" id="{675AC12B-F381-88F2-A102-91A9E0DA74C2}"/>
                </a:ext>
              </a:extLst>
            </p:cNvPr>
            <p:cNvSpPr>
              <a:spLocks noChangeShapeType="1"/>
            </p:cNvSpPr>
            <p:nvPr/>
          </p:nvSpPr>
          <p:spPr bwMode="auto">
            <a:xfrm flipV="1">
              <a:off x="8119177" y="1390524"/>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882" name="Rectangle 852">
              <a:extLst>
                <a:ext uri="{FF2B5EF4-FFF2-40B4-BE49-F238E27FC236}">
                  <a16:creationId xmlns:a16="http://schemas.microsoft.com/office/drawing/2014/main" id="{A56FDE92-365F-EBBA-9B20-CF927F8397FA}"/>
                </a:ext>
              </a:extLst>
            </p:cNvPr>
            <p:cNvSpPr>
              <a:spLocks noChangeArrowheads="1"/>
            </p:cNvSpPr>
            <p:nvPr/>
          </p:nvSpPr>
          <p:spPr bwMode="auto">
            <a:xfrm>
              <a:off x="7025284" y="226437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7</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83" name="Rectangle 853">
              <a:extLst>
                <a:ext uri="{FF2B5EF4-FFF2-40B4-BE49-F238E27FC236}">
                  <a16:creationId xmlns:a16="http://schemas.microsoft.com/office/drawing/2014/main" id="{BF8B8D5C-79D0-C8C7-49C2-FED0D41F55BA}"/>
                </a:ext>
              </a:extLst>
            </p:cNvPr>
            <p:cNvSpPr>
              <a:spLocks noChangeArrowheads="1"/>
            </p:cNvSpPr>
            <p:nvPr/>
          </p:nvSpPr>
          <p:spPr bwMode="auto">
            <a:xfrm>
              <a:off x="7342715" y="226437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84" name="Rectangle 854">
              <a:extLst>
                <a:ext uri="{FF2B5EF4-FFF2-40B4-BE49-F238E27FC236}">
                  <a16:creationId xmlns:a16="http://schemas.microsoft.com/office/drawing/2014/main" id="{D5FEC6B2-F8B4-4DC9-2DE2-1A8E04E033AA}"/>
                </a:ext>
              </a:extLst>
            </p:cNvPr>
            <p:cNvSpPr>
              <a:spLocks noChangeArrowheads="1"/>
            </p:cNvSpPr>
            <p:nvPr/>
          </p:nvSpPr>
          <p:spPr bwMode="auto">
            <a:xfrm>
              <a:off x="7656257" y="226437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85" name="Rectangle 855">
              <a:extLst>
                <a:ext uri="{FF2B5EF4-FFF2-40B4-BE49-F238E27FC236}">
                  <a16:creationId xmlns:a16="http://schemas.microsoft.com/office/drawing/2014/main" id="{ADC73F8E-1F33-775F-F844-548B939EC8E1}"/>
                </a:ext>
              </a:extLst>
            </p:cNvPr>
            <p:cNvSpPr>
              <a:spLocks noChangeArrowheads="1"/>
            </p:cNvSpPr>
            <p:nvPr/>
          </p:nvSpPr>
          <p:spPr bwMode="auto">
            <a:xfrm>
              <a:off x="7974466" y="226437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86" name="Rectangle 856">
              <a:extLst>
                <a:ext uri="{FF2B5EF4-FFF2-40B4-BE49-F238E27FC236}">
                  <a16:creationId xmlns:a16="http://schemas.microsoft.com/office/drawing/2014/main" id="{62E2F17D-10E2-0554-C6D2-AC99C840FAF5}"/>
                </a:ext>
              </a:extLst>
            </p:cNvPr>
            <p:cNvSpPr>
              <a:spLocks noChangeArrowheads="1"/>
            </p:cNvSpPr>
            <p:nvPr/>
          </p:nvSpPr>
          <p:spPr bwMode="auto">
            <a:xfrm>
              <a:off x="8287229" y="226437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87" name="Rectangle 857">
              <a:extLst>
                <a:ext uri="{FF2B5EF4-FFF2-40B4-BE49-F238E27FC236}">
                  <a16:creationId xmlns:a16="http://schemas.microsoft.com/office/drawing/2014/main" id="{BFFDE942-B089-CD1D-8B0D-C882CDE93B09}"/>
                </a:ext>
              </a:extLst>
            </p:cNvPr>
            <p:cNvSpPr>
              <a:spLocks noChangeArrowheads="1"/>
            </p:cNvSpPr>
            <p:nvPr/>
          </p:nvSpPr>
          <p:spPr bwMode="auto">
            <a:xfrm>
              <a:off x="8600771" y="226437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88" name="Rectangle 858">
              <a:extLst>
                <a:ext uri="{FF2B5EF4-FFF2-40B4-BE49-F238E27FC236}">
                  <a16:creationId xmlns:a16="http://schemas.microsoft.com/office/drawing/2014/main" id="{F1B8336E-3D19-8775-473D-50B40967D75F}"/>
                </a:ext>
              </a:extLst>
            </p:cNvPr>
            <p:cNvSpPr>
              <a:spLocks noChangeArrowheads="1"/>
            </p:cNvSpPr>
            <p:nvPr/>
          </p:nvSpPr>
          <p:spPr bwMode="auto">
            <a:xfrm>
              <a:off x="8918980" y="226437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89" name="Rectangle 859">
              <a:extLst>
                <a:ext uri="{FF2B5EF4-FFF2-40B4-BE49-F238E27FC236}">
                  <a16:creationId xmlns:a16="http://schemas.microsoft.com/office/drawing/2014/main" id="{DCFD56AC-FD45-9DA6-15E8-280A4CEA72A0}"/>
                </a:ext>
              </a:extLst>
            </p:cNvPr>
            <p:cNvSpPr>
              <a:spLocks noChangeArrowheads="1"/>
            </p:cNvSpPr>
            <p:nvPr/>
          </p:nvSpPr>
          <p:spPr bwMode="auto">
            <a:xfrm>
              <a:off x="6992607" y="2356875"/>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39</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90" name="Rectangle 860">
              <a:extLst>
                <a:ext uri="{FF2B5EF4-FFF2-40B4-BE49-F238E27FC236}">
                  <a16:creationId xmlns:a16="http://schemas.microsoft.com/office/drawing/2014/main" id="{5EAD2668-D8AE-0E46-9E53-F90DD80A94BC}"/>
                </a:ext>
              </a:extLst>
            </p:cNvPr>
            <p:cNvSpPr>
              <a:spLocks noChangeArrowheads="1"/>
            </p:cNvSpPr>
            <p:nvPr/>
          </p:nvSpPr>
          <p:spPr bwMode="auto">
            <a:xfrm>
              <a:off x="7310039" y="2356875"/>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91" name="Rectangle 861">
              <a:extLst>
                <a:ext uri="{FF2B5EF4-FFF2-40B4-BE49-F238E27FC236}">
                  <a16:creationId xmlns:a16="http://schemas.microsoft.com/office/drawing/2014/main" id="{645C0ABA-DC86-921B-FAE3-1B0DB9F697EE}"/>
                </a:ext>
              </a:extLst>
            </p:cNvPr>
            <p:cNvSpPr>
              <a:spLocks noChangeArrowheads="1"/>
            </p:cNvSpPr>
            <p:nvPr/>
          </p:nvSpPr>
          <p:spPr bwMode="auto">
            <a:xfrm>
              <a:off x="7656257" y="235687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92" name="Rectangle 862">
              <a:extLst>
                <a:ext uri="{FF2B5EF4-FFF2-40B4-BE49-F238E27FC236}">
                  <a16:creationId xmlns:a16="http://schemas.microsoft.com/office/drawing/2014/main" id="{1E7FE833-E3DB-74B5-78DC-51850AD6F762}"/>
                </a:ext>
              </a:extLst>
            </p:cNvPr>
            <p:cNvSpPr>
              <a:spLocks noChangeArrowheads="1"/>
            </p:cNvSpPr>
            <p:nvPr/>
          </p:nvSpPr>
          <p:spPr bwMode="auto">
            <a:xfrm>
              <a:off x="7974466" y="235687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93" name="Rectangle 863">
              <a:extLst>
                <a:ext uri="{FF2B5EF4-FFF2-40B4-BE49-F238E27FC236}">
                  <a16:creationId xmlns:a16="http://schemas.microsoft.com/office/drawing/2014/main" id="{65EF8566-EA78-5C45-76C1-8BD54B9B2064}"/>
                </a:ext>
              </a:extLst>
            </p:cNvPr>
            <p:cNvSpPr>
              <a:spLocks noChangeArrowheads="1"/>
            </p:cNvSpPr>
            <p:nvPr/>
          </p:nvSpPr>
          <p:spPr bwMode="auto">
            <a:xfrm>
              <a:off x="8287229" y="235687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94" name="Rectangle 864">
              <a:extLst>
                <a:ext uri="{FF2B5EF4-FFF2-40B4-BE49-F238E27FC236}">
                  <a16:creationId xmlns:a16="http://schemas.microsoft.com/office/drawing/2014/main" id="{2C2DCA5C-375A-9662-B03F-397D1C710C4D}"/>
                </a:ext>
              </a:extLst>
            </p:cNvPr>
            <p:cNvSpPr>
              <a:spLocks noChangeArrowheads="1"/>
            </p:cNvSpPr>
            <p:nvPr/>
          </p:nvSpPr>
          <p:spPr bwMode="auto">
            <a:xfrm>
              <a:off x="8600771" y="235687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95" name="Rectangle 865">
              <a:extLst>
                <a:ext uri="{FF2B5EF4-FFF2-40B4-BE49-F238E27FC236}">
                  <a16:creationId xmlns:a16="http://schemas.microsoft.com/office/drawing/2014/main" id="{190708CF-0F55-4CB0-4291-9EAD29A1CB05}"/>
                </a:ext>
              </a:extLst>
            </p:cNvPr>
            <p:cNvSpPr>
              <a:spLocks noChangeArrowheads="1"/>
            </p:cNvSpPr>
            <p:nvPr/>
          </p:nvSpPr>
          <p:spPr bwMode="auto">
            <a:xfrm>
              <a:off x="8918980" y="235687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96" name="Rectangle 866">
              <a:extLst>
                <a:ext uri="{FF2B5EF4-FFF2-40B4-BE49-F238E27FC236}">
                  <a16:creationId xmlns:a16="http://schemas.microsoft.com/office/drawing/2014/main" id="{BAF8502E-E82B-277F-AAFD-9CCEFE0250F1}"/>
                </a:ext>
              </a:extLst>
            </p:cNvPr>
            <p:cNvSpPr>
              <a:spLocks noChangeArrowheads="1"/>
            </p:cNvSpPr>
            <p:nvPr/>
          </p:nvSpPr>
          <p:spPr bwMode="auto">
            <a:xfrm>
              <a:off x="6506666" y="2264370"/>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897" name="Rectangle 867">
              <a:extLst>
                <a:ext uri="{FF2B5EF4-FFF2-40B4-BE49-F238E27FC236}">
                  <a16:creationId xmlns:a16="http://schemas.microsoft.com/office/drawing/2014/main" id="{B0278B94-E766-596A-3789-BAF3BEC52535}"/>
                </a:ext>
              </a:extLst>
            </p:cNvPr>
            <p:cNvSpPr>
              <a:spLocks noChangeArrowheads="1"/>
            </p:cNvSpPr>
            <p:nvPr/>
          </p:nvSpPr>
          <p:spPr bwMode="auto">
            <a:xfrm>
              <a:off x="6506666" y="2356875"/>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898" name="Rectangle 868">
              <a:extLst>
                <a:ext uri="{FF2B5EF4-FFF2-40B4-BE49-F238E27FC236}">
                  <a16:creationId xmlns:a16="http://schemas.microsoft.com/office/drawing/2014/main" id="{2535BDE5-9FC5-0029-3684-03E3E6698647}"/>
                </a:ext>
              </a:extLst>
            </p:cNvPr>
            <p:cNvSpPr>
              <a:spLocks noChangeArrowheads="1"/>
            </p:cNvSpPr>
            <p:nvPr/>
          </p:nvSpPr>
          <p:spPr bwMode="auto">
            <a:xfrm>
              <a:off x="7006612" y="2118453"/>
              <a:ext cx="750009"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Number at risk</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899" name="Line 869">
              <a:extLst>
                <a:ext uri="{FF2B5EF4-FFF2-40B4-BE49-F238E27FC236}">
                  <a16:creationId xmlns:a16="http://schemas.microsoft.com/office/drawing/2014/main" id="{7322E454-83DC-6A6C-CE53-A96EA3409B5A}"/>
                </a:ext>
              </a:extLst>
            </p:cNvPr>
            <p:cNvSpPr>
              <a:spLocks noChangeShapeType="1"/>
            </p:cNvSpPr>
            <p:nvPr/>
          </p:nvSpPr>
          <p:spPr bwMode="auto">
            <a:xfrm>
              <a:off x="8259822" y="854764"/>
              <a:ext cx="205397"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00" name="Line 870">
              <a:extLst>
                <a:ext uri="{FF2B5EF4-FFF2-40B4-BE49-F238E27FC236}">
                  <a16:creationId xmlns:a16="http://schemas.microsoft.com/office/drawing/2014/main" id="{0770765E-DD8E-739B-ECE4-3466324A484E}"/>
                </a:ext>
              </a:extLst>
            </p:cNvPr>
            <p:cNvSpPr>
              <a:spLocks noChangeShapeType="1"/>
            </p:cNvSpPr>
            <p:nvPr/>
          </p:nvSpPr>
          <p:spPr bwMode="auto">
            <a:xfrm>
              <a:off x="8259822" y="950573"/>
              <a:ext cx="205397"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02" name="Rectangle 872">
              <a:extLst>
                <a:ext uri="{FF2B5EF4-FFF2-40B4-BE49-F238E27FC236}">
                  <a16:creationId xmlns:a16="http://schemas.microsoft.com/office/drawing/2014/main" id="{0EADB8E4-E77E-C0B5-4D0F-5F4A80DCCB40}"/>
                </a:ext>
              </a:extLst>
            </p:cNvPr>
            <p:cNvSpPr>
              <a:spLocks noChangeArrowheads="1"/>
            </p:cNvSpPr>
            <p:nvPr/>
          </p:nvSpPr>
          <p:spPr bwMode="auto">
            <a:xfrm>
              <a:off x="8563249" y="798759"/>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903" name="Rectangle 873">
              <a:extLst>
                <a:ext uri="{FF2B5EF4-FFF2-40B4-BE49-F238E27FC236}">
                  <a16:creationId xmlns:a16="http://schemas.microsoft.com/office/drawing/2014/main" id="{F487955B-FFC4-2EB4-A5FD-E20C46D85ACF}"/>
                </a:ext>
              </a:extLst>
            </p:cNvPr>
            <p:cNvSpPr>
              <a:spLocks noChangeArrowheads="1"/>
            </p:cNvSpPr>
            <p:nvPr/>
          </p:nvSpPr>
          <p:spPr bwMode="auto">
            <a:xfrm>
              <a:off x="8563249" y="894568"/>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grpSp>
      <p:sp>
        <p:nvSpPr>
          <p:cNvPr id="904" name="Rectangle 1879">
            <a:extLst>
              <a:ext uri="{FF2B5EF4-FFF2-40B4-BE49-F238E27FC236}">
                <a16:creationId xmlns:a16="http://schemas.microsoft.com/office/drawing/2014/main" id="{05147288-9479-CFE7-E7D8-BE720F54C83E}"/>
              </a:ext>
            </a:extLst>
          </p:cNvPr>
          <p:cNvSpPr>
            <a:spLocks noChangeArrowheads="1"/>
          </p:cNvSpPr>
          <p:nvPr/>
        </p:nvSpPr>
        <p:spPr bwMode="auto">
          <a:xfrm>
            <a:off x="8445079" y="980148"/>
            <a:ext cx="43281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ja-JP" sz="900" i="1" dirty="0">
                <a:solidFill>
                  <a:srgbClr val="000000"/>
                </a:solidFill>
              </a:rPr>
              <a:t>P</a:t>
            </a:r>
            <a:r>
              <a:rPr lang="en-US" altLang="ja-JP" sz="900" dirty="0">
                <a:solidFill>
                  <a:srgbClr val="000000"/>
                </a:solidFill>
              </a:rPr>
              <a:t> = 0.01</a:t>
            </a:r>
            <a:endParaRPr lang="ja-JP" altLang="ja-JP" sz="900" dirty="0"/>
          </a:p>
        </p:txBody>
      </p:sp>
      <p:grpSp>
        <p:nvGrpSpPr>
          <p:cNvPr id="1016" name="グループ化 1015">
            <a:extLst>
              <a:ext uri="{FF2B5EF4-FFF2-40B4-BE49-F238E27FC236}">
                <a16:creationId xmlns:a16="http://schemas.microsoft.com/office/drawing/2014/main" id="{C7EC326E-67EC-E116-F1B4-23C448EBEAAE}"/>
              </a:ext>
            </a:extLst>
          </p:cNvPr>
          <p:cNvGrpSpPr/>
          <p:nvPr/>
        </p:nvGrpSpPr>
        <p:grpSpPr>
          <a:xfrm>
            <a:off x="398248" y="562099"/>
            <a:ext cx="2596536" cy="1656000"/>
            <a:chOff x="398248" y="650589"/>
            <a:chExt cx="2596536" cy="1846094"/>
          </a:xfrm>
        </p:grpSpPr>
        <p:sp>
          <p:nvSpPr>
            <p:cNvPr id="909" name="Line 877">
              <a:extLst>
                <a:ext uri="{FF2B5EF4-FFF2-40B4-BE49-F238E27FC236}">
                  <a16:creationId xmlns:a16="http://schemas.microsoft.com/office/drawing/2014/main" id="{0F8FB2E0-11D8-2E1D-E254-F96F499DC7C3}"/>
                </a:ext>
              </a:extLst>
            </p:cNvPr>
            <p:cNvSpPr>
              <a:spLocks noChangeShapeType="1"/>
            </p:cNvSpPr>
            <p:nvPr/>
          </p:nvSpPr>
          <p:spPr bwMode="auto">
            <a:xfrm>
              <a:off x="1026398" y="1778665"/>
              <a:ext cx="1893696"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10" name="Line 878">
              <a:extLst>
                <a:ext uri="{FF2B5EF4-FFF2-40B4-BE49-F238E27FC236}">
                  <a16:creationId xmlns:a16="http://schemas.microsoft.com/office/drawing/2014/main" id="{125C53EC-D40B-B160-AADE-0C2C5C44ADA1}"/>
                </a:ext>
              </a:extLst>
            </p:cNvPr>
            <p:cNvSpPr>
              <a:spLocks noChangeShapeType="1"/>
            </p:cNvSpPr>
            <p:nvPr/>
          </p:nvSpPr>
          <p:spPr bwMode="auto">
            <a:xfrm>
              <a:off x="1026398" y="177866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11" name="Line 879">
              <a:extLst>
                <a:ext uri="{FF2B5EF4-FFF2-40B4-BE49-F238E27FC236}">
                  <a16:creationId xmlns:a16="http://schemas.microsoft.com/office/drawing/2014/main" id="{5BFB790F-354B-D517-94E9-D341A70ADFE8}"/>
                </a:ext>
              </a:extLst>
            </p:cNvPr>
            <p:cNvSpPr>
              <a:spLocks noChangeShapeType="1"/>
            </p:cNvSpPr>
            <p:nvPr/>
          </p:nvSpPr>
          <p:spPr bwMode="auto">
            <a:xfrm>
              <a:off x="1343830" y="177866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12" name="Line 880">
              <a:extLst>
                <a:ext uri="{FF2B5EF4-FFF2-40B4-BE49-F238E27FC236}">
                  <a16:creationId xmlns:a16="http://schemas.microsoft.com/office/drawing/2014/main" id="{7B07FAEF-4E7C-FFAE-65E5-0C630F2164DB}"/>
                </a:ext>
              </a:extLst>
            </p:cNvPr>
            <p:cNvSpPr>
              <a:spLocks noChangeShapeType="1"/>
            </p:cNvSpPr>
            <p:nvPr/>
          </p:nvSpPr>
          <p:spPr bwMode="auto">
            <a:xfrm>
              <a:off x="1657371" y="177866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13" name="Line 881">
              <a:extLst>
                <a:ext uri="{FF2B5EF4-FFF2-40B4-BE49-F238E27FC236}">
                  <a16:creationId xmlns:a16="http://schemas.microsoft.com/office/drawing/2014/main" id="{F161C3EB-05FA-C9B9-132A-BDD4ADBEEE62}"/>
                </a:ext>
              </a:extLst>
            </p:cNvPr>
            <p:cNvSpPr>
              <a:spLocks noChangeShapeType="1"/>
            </p:cNvSpPr>
            <p:nvPr/>
          </p:nvSpPr>
          <p:spPr bwMode="auto">
            <a:xfrm>
              <a:off x="1975580" y="177866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14" name="Line 882">
              <a:extLst>
                <a:ext uri="{FF2B5EF4-FFF2-40B4-BE49-F238E27FC236}">
                  <a16:creationId xmlns:a16="http://schemas.microsoft.com/office/drawing/2014/main" id="{2C575EBC-45CE-A07E-4B25-2C11C505A2A5}"/>
                </a:ext>
              </a:extLst>
            </p:cNvPr>
            <p:cNvSpPr>
              <a:spLocks noChangeShapeType="1"/>
            </p:cNvSpPr>
            <p:nvPr/>
          </p:nvSpPr>
          <p:spPr bwMode="auto">
            <a:xfrm>
              <a:off x="2288344" y="177866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15" name="Line 883">
              <a:extLst>
                <a:ext uri="{FF2B5EF4-FFF2-40B4-BE49-F238E27FC236}">
                  <a16:creationId xmlns:a16="http://schemas.microsoft.com/office/drawing/2014/main" id="{66E1764A-6BB0-A286-0CBA-0E7F65B9AFDC}"/>
                </a:ext>
              </a:extLst>
            </p:cNvPr>
            <p:cNvSpPr>
              <a:spLocks noChangeShapeType="1"/>
            </p:cNvSpPr>
            <p:nvPr/>
          </p:nvSpPr>
          <p:spPr bwMode="auto">
            <a:xfrm>
              <a:off x="2601885" y="177866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16" name="Line 884">
              <a:extLst>
                <a:ext uri="{FF2B5EF4-FFF2-40B4-BE49-F238E27FC236}">
                  <a16:creationId xmlns:a16="http://schemas.microsoft.com/office/drawing/2014/main" id="{7E447C5A-CF24-1FD9-9DED-B183C8B26805}"/>
                </a:ext>
              </a:extLst>
            </p:cNvPr>
            <p:cNvSpPr>
              <a:spLocks noChangeShapeType="1"/>
            </p:cNvSpPr>
            <p:nvPr/>
          </p:nvSpPr>
          <p:spPr bwMode="auto">
            <a:xfrm>
              <a:off x="2920094" y="1778665"/>
              <a:ext cx="0" cy="46253"/>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17" name="Rectangle 885">
              <a:extLst>
                <a:ext uri="{FF2B5EF4-FFF2-40B4-BE49-F238E27FC236}">
                  <a16:creationId xmlns:a16="http://schemas.microsoft.com/office/drawing/2014/main" id="{A18001DC-47D1-6755-42BE-717283468FDD}"/>
                </a:ext>
              </a:extLst>
            </p:cNvPr>
            <p:cNvSpPr>
              <a:spLocks noChangeArrowheads="1"/>
            </p:cNvSpPr>
            <p:nvPr/>
          </p:nvSpPr>
          <p:spPr bwMode="auto">
            <a:xfrm>
              <a:off x="970381" y="1881632"/>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18" name="Rectangle 886">
              <a:extLst>
                <a:ext uri="{FF2B5EF4-FFF2-40B4-BE49-F238E27FC236}">
                  <a16:creationId xmlns:a16="http://schemas.microsoft.com/office/drawing/2014/main" id="{963CA46E-F35A-3524-6F69-B72A26E8A234}"/>
                </a:ext>
              </a:extLst>
            </p:cNvPr>
            <p:cNvSpPr>
              <a:spLocks noChangeArrowheads="1"/>
            </p:cNvSpPr>
            <p:nvPr/>
          </p:nvSpPr>
          <p:spPr bwMode="auto">
            <a:xfrm>
              <a:off x="1255136" y="188163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19" name="Rectangle 887">
              <a:extLst>
                <a:ext uri="{FF2B5EF4-FFF2-40B4-BE49-F238E27FC236}">
                  <a16:creationId xmlns:a16="http://schemas.microsoft.com/office/drawing/2014/main" id="{7139DA79-ADB2-D225-EAB4-AE07A35ED3B0}"/>
                </a:ext>
              </a:extLst>
            </p:cNvPr>
            <p:cNvSpPr>
              <a:spLocks noChangeArrowheads="1"/>
            </p:cNvSpPr>
            <p:nvPr/>
          </p:nvSpPr>
          <p:spPr bwMode="auto">
            <a:xfrm>
              <a:off x="1568677" y="188163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20" name="Rectangle 888">
              <a:extLst>
                <a:ext uri="{FF2B5EF4-FFF2-40B4-BE49-F238E27FC236}">
                  <a16:creationId xmlns:a16="http://schemas.microsoft.com/office/drawing/2014/main" id="{FFC7E8C8-F3C4-0A1C-8281-DCFA076AF843}"/>
                </a:ext>
              </a:extLst>
            </p:cNvPr>
            <p:cNvSpPr>
              <a:spLocks noChangeArrowheads="1"/>
            </p:cNvSpPr>
            <p:nvPr/>
          </p:nvSpPr>
          <p:spPr bwMode="auto">
            <a:xfrm>
              <a:off x="1886886" y="188163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30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21" name="Rectangle 889">
              <a:extLst>
                <a:ext uri="{FF2B5EF4-FFF2-40B4-BE49-F238E27FC236}">
                  <a16:creationId xmlns:a16="http://schemas.microsoft.com/office/drawing/2014/main" id="{D9235C35-3606-9B5D-1BAE-2506747D48CD}"/>
                </a:ext>
              </a:extLst>
            </p:cNvPr>
            <p:cNvSpPr>
              <a:spLocks noChangeArrowheads="1"/>
            </p:cNvSpPr>
            <p:nvPr/>
          </p:nvSpPr>
          <p:spPr bwMode="auto">
            <a:xfrm>
              <a:off x="2199650" y="188163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40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22" name="Rectangle 890">
              <a:extLst>
                <a:ext uri="{FF2B5EF4-FFF2-40B4-BE49-F238E27FC236}">
                  <a16:creationId xmlns:a16="http://schemas.microsoft.com/office/drawing/2014/main" id="{017663EA-C17E-E316-DB0B-61AC81DC13B3}"/>
                </a:ext>
              </a:extLst>
            </p:cNvPr>
            <p:cNvSpPr>
              <a:spLocks noChangeArrowheads="1"/>
            </p:cNvSpPr>
            <p:nvPr/>
          </p:nvSpPr>
          <p:spPr bwMode="auto">
            <a:xfrm>
              <a:off x="2513191" y="188163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50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23" name="Rectangle 891">
              <a:extLst>
                <a:ext uri="{FF2B5EF4-FFF2-40B4-BE49-F238E27FC236}">
                  <a16:creationId xmlns:a16="http://schemas.microsoft.com/office/drawing/2014/main" id="{B311A7F4-1558-70C6-663A-66F94C9B40D7}"/>
                </a:ext>
              </a:extLst>
            </p:cNvPr>
            <p:cNvSpPr>
              <a:spLocks noChangeArrowheads="1"/>
            </p:cNvSpPr>
            <p:nvPr/>
          </p:nvSpPr>
          <p:spPr bwMode="auto">
            <a:xfrm>
              <a:off x="2831400" y="1881632"/>
              <a:ext cx="128373"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24" name="Line 892">
              <a:extLst>
                <a:ext uri="{FF2B5EF4-FFF2-40B4-BE49-F238E27FC236}">
                  <a16:creationId xmlns:a16="http://schemas.microsoft.com/office/drawing/2014/main" id="{CB907A3C-C08B-10AE-8D6A-80169498D667}"/>
                </a:ext>
              </a:extLst>
            </p:cNvPr>
            <p:cNvSpPr>
              <a:spLocks noChangeShapeType="1"/>
            </p:cNvSpPr>
            <p:nvPr/>
          </p:nvSpPr>
          <p:spPr bwMode="auto">
            <a:xfrm flipV="1">
              <a:off x="951709" y="706594"/>
              <a:ext cx="0" cy="1029122"/>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25" name="Line 893">
              <a:extLst>
                <a:ext uri="{FF2B5EF4-FFF2-40B4-BE49-F238E27FC236}">
                  <a16:creationId xmlns:a16="http://schemas.microsoft.com/office/drawing/2014/main" id="{9A1BAFFE-337F-16B7-E514-7B6A46423C51}"/>
                </a:ext>
              </a:extLst>
            </p:cNvPr>
            <p:cNvSpPr>
              <a:spLocks noChangeShapeType="1"/>
            </p:cNvSpPr>
            <p:nvPr/>
          </p:nvSpPr>
          <p:spPr bwMode="auto">
            <a:xfrm flipH="1">
              <a:off x="885577" y="1735716"/>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26" name="Line 894">
              <a:extLst>
                <a:ext uri="{FF2B5EF4-FFF2-40B4-BE49-F238E27FC236}">
                  <a16:creationId xmlns:a16="http://schemas.microsoft.com/office/drawing/2014/main" id="{2E37DC83-BF9A-3937-C25C-28125619AE73}"/>
                </a:ext>
              </a:extLst>
            </p:cNvPr>
            <p:cNvSpPr>
              <a:spLocks noChangeShapeType="1"/>
            </p:cNvSpPr>
            <p:nvPr/>
          </p:nvSpPr>
          <p:spPr bwMode="auto">
            <a:xfrm flipH="1">
              <a:off x="885577" y="1530332"/>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27" name="Line 895">
              <a:extLst>
                <a:ext uri="{FF2B5EF4-FFF2-40B4-BE49-F238E27FC236}">
                  <a16:creationId xmlns:a16="http://schemas.microsoft.com/office/drawing/2014/main" id="{48DAB1C9-E30D-1D11-C825-CC41D4CE7F54}"/>
                </a:ext>
              </a:extLst>
            </p:cNvPr>
            <p:cNvSpPr>
              <a:spLocks noChangeShapeType="1"/>
            </p:cNvSpPr>
            <p:nvPr/>
          </p:nvSpPr>
          <p:spPr bwMode="auto">
            <a:xfrm flipH="1">
              <a:off x="885577" y="1325499"/>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28" name="Line 896">
              <a:extLst>
                <a:ext uri="{FF2B5EF4-FFF2-40B4-BE49-F238E27FC236}">
                  <a16:creationId xmlns:a16="http://schemas.microsoft.com/office/drawing/2014/main" id="{81C76399-4137-1698-D7AF-D1469516F905}"/>
                </a:ext>
              </a:extLst>
            </p:cNvPr>
            <p:cNvSpPr>
              <a:spLocks noChangeShapeType="1"/>
            </p:cNvSpPr>
            <p:nvPr/>
          </p:nvSpPr>
          <p:spPr bwMode="auto">
            <a:xfrm flipH="1">
              <a:off x="885577" y="1116811"/>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29" name="Line 897">
              <a:extLst>
                <a:ext uri="{FF2B5EF4-FFF2-40B4-BE49-F238E27FC236}">
                  <a16:creationId xmlns:a16="http://schemas.microsoft.com/office/drawing/2014/main" id="{B2A603D0-582A-F7F7-BCD5-9D8ECCB2A8CF}"/>
                </a:ext>
              </a:extLst>
            </p:cNvPr>
            <p:cNvSpPr>
              <a:spLocks noChangeShapeType="1"/>
            </p:cNvSpPr>
            <p:nvPr/>
          </p:nvSpPr>
          <p:spPr bwMode="auto">
            <a:xfrm flipH="1">
              <a:off x="885577" y="911978"/>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30" name="Line 898">
              <a:extLst>
                <a:ext uri="{FF2B5EF4-FFF2-40B4-BE49-F238E27FC236}">
                  <a16:creationId xmlns:a16="http://schemas.microsoft.com/office/drawing/2014/main" id="{7E0646FF-85AE-AAF7-604A-F5E18AA7F60E}"/>
                </a:ext>
              </a:extLst>
            </p:cNvPr>
            <p:cNvSpPr>
              <a:spLocks noChangeShapeType="1"/>
            </p:cNvSpPr>
            <p:nvPr/>
          </p:nvSpPr>
          <p:spPr bwMode="auto">
            <a:xfrm flipH="1">
              <a:off x="885577" y="706594"/>
              <a:ext cx="66132"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31" name="Rectangle 899">
              <a:extLst>
                <a:ext uri="{FF2B5EF4-FFF2-40B4-BE49-F238E27FC236}">
                  <a16:creationId xmlns:a16="http://schemas.microsoft.com/office/drawing/2014/main" id="{AE6737D6-EDE1-28E0-1332-FE2BF48C7193}"/>
                </a:ext>
              </a:extLst>
            </p:cNvPr>
            <p:cNvSpPr>
              <a:spLocks noChangeArrowheads="1"/>
            </p:cNvSpPr>
            <p:nvPr/>
          </p:nvSpPr>
          <p:spPr bwMode="auto">
            <a:xfrm>
              <a:off x="610159" y="1679711"/>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32" name="Rectangle 900">
              <a:extLst>
                <a:ext uri="{FF2B5EF4-FFF2-40B4-BE49-F238E27FC236}">
                  <a16:creationId xmlns:a16="http://schemas.microsoft.com/office/drawing/2014/main" id="{1526408C-DC19-9170-671B-5012ECD1D43E}"/>
                </a:ext>
              </a:extLst>
            </p:cNvPr>
            <p:cNvSpPr>
              <a:spLocks noChangeArrowheads="1"/>
            </p:cNvSpPr>
            <p:nvPr/>
          </p:nvSpPr>
          <p:spPr bwMode="auto">
            <a:xfrm>
              <a:off x="610159" y="1474878"/>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33" name="Rectangle 901">
              <a:extLst>
                <a:ext uri="{FF2B5EF4-FFF2-40B4-BE49-F238E27FC236}">
                  <a16:creationId xmlns:a16="http://schemas.microsoft.com/office/drawing/2014/main" id="{F252146B-5C56-9DCC-2BB6-3223F75326B7}"/>
                </a:ext>
              </a:extLst>
            </p:cNvPr>
            <p:cNvSpPr>
              <a:spLocks noChangeArrowheads="1"/>
            </p:cNvSpPr>
            <p:nvPr/>
          </p:nvSpPr>
          <p:spPr bwMode="auto">
            <a:xfrm>
              <a:off x="610159" y="1269494"/>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0.4</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34" name="Rectangle 902">
              <a:extLst>
                <a:ext uri="{FF2B5EF4-FFF2-40B4-BE49-F238E27FC236}">
                  <a16:creationId xmlns:a16="http://schemas.microsoft.com/office/drawing/2014/main" id="{05DF2428-0CC3-8A10-1333-ED25F859B203}"/>
                </a:ext>
              </a:extLst>
            </p:cNvPr>
            <p:cNvSpPr>
              <a:spLocks noChangeArrowheads="1"/>
            </p:cNvSpPr>
            <p:nvPr/>
          </p:nvSpPr>
          <p:spPr bwMode="auto">
            <a:xfrm>
              <a:off x="610159" y="1060806"/>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35" name="Rectangle 903">
              <a:extLst>
                <a:ext uri="{FF2B5EF4-FFF2-40B4-BE49-F238E27FC236}">
                  <a16:creationId xmlns:a16="http://schemas.microsoft.com/office/drawing/2014/main" id="{1DDDE7F4-FD9A-9AEC-4AF6-B6DBCAE0D0D1}"/>
                </a:ext>
              </a:extLst>
            </p:cNvPr>
            <p:cNvSpPr>
              <a:spLocks noChangeArrowheads="1"/>
            </p:cNvSpPr>
            <p:nvPr/>
          </p:nvSpPr>
          <p:spPr bwMode="auto">
            <a:xfrm>
              <a:off x="610159" y="855973"/>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0.8</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36" name="Rectangle 904">
              <a:extLst>
                <a:ext uri="{FF2B5EF4-FFF2-40B4-BE49-F238E27FC236}">
                  <a16:creationId xmlns:a16="http://schemas.microsoft.com/office/drawing/2014/main" id="{7D77C220-1519-7C1A-17BA-C73C2F9C4F44}"/>
                </a:ext>
              </a:extLst>
            </p:cNvPr>
            <p:cNvSpPr>
              <a:spLocks noChangeArrowheads="1"/>
            </p:cNvSpPr>
            <p:nvPr/>
          </p:nvSpPr>
          <p:spPr bwMode="auto">
            <a:xfrm>
              <a:off x="610159" y="650589"/>
              <a:ext cx="160272"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1.0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37" name="Freeform 905">
              <a:extLst>
                <a:ext uri="{FF2B5EF4-FFF2-40B4-BE49-F238E27FC236}">
                  <a16:creationId xmlns:a16="http://schemas.microsoft.com/office/drawing/2014/main" id="{343D6949-2EB5-80BA-CCDD-20AFFDCAFB39}"/>
                </a:ext>
              </a:extLst>
            </p:cNvPr>
            <p:cNvSpPr>
              <a:spLocks/>
            </p:cNvSpPr>
            <p:nvPr/>
          </p:nvSpPr>
          <p:spPr bwMode="auto">
            <a:xfrm>
              <a:off x="951709" y="666949"/>
              <a:ext cx="2043075" cy="1111716"/>
            </a:xfrm>
            <a:custGeom>
              <a:avLst/>
              <a:gdLst>
                <a:gd name="T0" fmla="*/ 0 w 437"/>
                <a:gd name="T1" fmla="*/ 0 h 336"/>
                <a:gd name="T2" fmla="*/ 0 w 437"/>
                <a:gd name="T3" fmla="*/ 336 h 336"/>
                <a:gd name="T4" fmla="*/ 437 w 437"/>
                <a:gd name="T5" fmla="*/ 336 h 336"/>
              </a:gdLst>
              <a:ahLst/>
              <a:cxnLst>
                <a:cxn ang="0">
                  <a:pos x="T0" y="T1"/>
                </a:cxn>
                <a:cxn ang="0">
                  <a:pos x="T2" y="T3"/>
                </a:cxn>
                <a:cxn ang="0">
                  <a:pos x="T4" y="T5"/>
                </a:cxn>
              </a:cxnLst>
              <a:rect l="0" t="0" r="r" b="b"/>
              <a:pathLst>
                <a:path w="437" h="336">
                  <a:moveTo>
                    <a:pt x="0" y="0"/>
                  </a:moveTo>
                  <a:lnTo>
                    <a:pt x="0" y="336"/>
                  </a:lnTo>
                  <a:lnTo>
                    <a:pt x="437" y="336"/>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38" name="Rectangle 906">
              <a:extLst>
                <a:ext uri="{FF2B5EF4-FFF2-40B4-BE49-F238E27FC236}">
                  <a16:creationId xmlns:a16="http://schemas.microsoft.com/office/drawing/2014/main" id="{86BCECAA-5AC2-9530-7ECB-EB0A4CD58C1D}"/>
                </a:ext>
              </a:extLst>
            </p:cNvPr>
            <p:cNvSpPr>
              <a:spLocks noChangeArrowheads="1"/>
            </p:cNvSpPr>
            <p:nvPr/>
          </p:nvSpPr>
          <p:spPr bwMode="auto">
            <a:xfrm>
              <a:off x="1300261" y="2026998"/>
              <a:ext cx="133974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Follow-up period (months)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39" name="Rectangle 907">
              <a:extLst>
                <a:ext uri="{FF2B5EF4-FFF2-40B4-BE49-F238E27FC236}">
                  <a16:creationId xmlns:a16="http://schemas.microsoft.com/office/drawing/2014/main" id="{512973E8-5EE3-D9E9-B41C-C8826A77D127}"/>
                </a:ext>
              </a:extLst>
            </p:cNvPr>
            <p:cNvSpPr>
              <a:spLocks noChangeArrowheads="1"/>
            </p:cNvSpPr>
            <p:nvPr/>
          </p:nvSpPr>
          <p:spPr bwMode="auto">
            <a:xfrm rot="16200000">
              <a:off x="355164" y="1153288"/>
              <a:ext cx="224656" cy="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PFS</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40" name="Freeform 908">
              <a:extLst>
                <a:ext uri="{FF2B5EF4-FFF2-40B4-BE49-F238E27FC236}">
                  <a16:creationId xmlns:a16="http://schemas.microsoft.com/office/drawing/2014/main" id="{44EA89DB-04A2-13B0-5B81-F13259D927A8}"/>
                </a:ext>
              </a:extLst>
            </p:cNvPr>
            <p:cNvSpPr>
              <a:spLocks/>
            </p:cNvSpPr>
            <p:nvPr/>
          </p:nvSpPr>
          <p:spPr bwMode="auto">
            <a:xfrm>
              <a:off x="1026398" y="706594"/>
              <a:ext cx="46681" cy="1029122"/>
            </a:xfrm>
            <a:custGeom>
              <a:avLst/>
              <a:gdLst>
                <a:gd name="T0" fmla="*/ 0 w 10"/>
                <a:gd name="T1" fmla="*/ 0 h 311"/>
                <a:gd name="T2" fmla="*/ 3 w 10"/>
                <a:gd name="T3" fmla="*/ 0 h 311"/>
                <a:gd name="T4" fmla="*/ 3 w 10"/>
                <a:gd name="T5" fmla="*/ 156 h 311"/>
                <a:gd name="T6" fmla="*/ 10 w 10"/>
                <a:gd name="T7" fmla="*/ 156 h 311"/>
                <a:gd name="T8" fmla="*/ 10 w 10"/>
                <a:gd name="T9" fmla="*/ 311 h 311"/>
              </a:gdLst>
              <a:ahLst/>
              <a:cxnLst>
                <a:cxn ang="0">
                  <a:pos x="T0" y="T1"/>
                </a:cxn>
                <a:cxn ang="0">
                  <a:pos x="T2" y="T3"/>
                </a:cxn>
                <a:cxn ang="0">
                  <a:pos x="T4" y="T5"/>
                </a:cxn>
                <a:cxn ang="0">
                  <a:pos x="T6" y="T7"/>
                </a:cxn>
                <a:cxn ang="0">
                  <a:pos x="T8" y="T9"/>
                </a:cxn>
              </a:cxnLst>
              <a:rect l="0" t="0" r="r" b="b"/>
              <a:pathLst>
                <a:path w="10" h="311">
                  <a:moveTo>
                    <a:pt x="0" y="0"/>
                  </a:moveTo>
                  <a:lnTo>
                    <a:pt x="3" y="0"/>
                  </a:lnTo>
                  <a:lnTo>
                    <a:pt x="3" y="156"/>
                  </a:lnTo>
                  <a:lnTo>
                    <a:pt x="10" y="156"/>
                  </a:lnTo>
                  <a:lnTo>
                    <a:pt x="10" y="311"/>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41" name="Freeform 909">
              <a:extLst>
                <a:ext uri="{FF2B5EF4-FFF2-40B4-BE49-F238E27FC236}">
                  <a16:creationId xmlns:a16="http://schemas.microsoft.com/office/drawing/2014/main" id="{C530A324-3F1B-8E7D-1797-E3EDCC96DF42}"/>
                </a:ext>
              </a:extLst>
            </p:cNvPr>
            <p:cNvSpPr>
              <a:spLocks/>
            </p:cNvSpPr>
            <p:nvPr/>
          </p:nvSpPr>
          <p:spPr bwMode="auto">
            <a:xfrm>
              <a:off x="1026398" y="706594"/>
              <a:ext cx="196061" cy="1029122"/>
            </a:xfrm>
            <a:custGeom>
              <a:avLst/>
              <a:gdLst>
                <a:gd name="T0" fmla="*/ 0 w 42"/>
                <a:gd name="T1" fmla="*/ 0 h 311"/>
                <a:gd name="T2" fmla="*/ 2 w 42"/>
                <a:gd name="T3" fmla="*/ 0 h 311"/>
                <a:gd name="T4" fmla="*/ 2 w 42"/>
                <a:gd name="T5" fmla="*/ 52 h 311"/>
                <a:gd name="T6" fmla="*/ 8 w 42"/>
                <a:gd name="T7" fmla="*/ 52 h 311"/>
                <a:gd name="T8" fmla="*/ 8 w 42"/>
                <a:gd name="T9" fmla="*/ 104 h 311"/>
                <a:gd name="T10" fmla="*/ 9 w 42"/>
                <a:gd name="T11" fmla="*/ 104 h 311"/>
                <a:gd name="T12" fmla="*/ 9 w 42"/>
                <a:gd name="T13" fmla="*/ 156 h 311"/>
                <a:gd name="T14" fmla="*/ 26 w 42"/>
                <a:gd name="T15" fmla="*/ 156 h 311"/>
                <a:gd name="T16" fmla="*/ 26 w 42"/>
                <a:gd name="T17" fmla="*/ 233 h 311"/>
                <a:gd name="T18" fmla="*/ 42 w 42"/>
                <a:gd name="T19" fmla="*/ 233 h 311"/>
                <a:gd name="T20" fmla="*/ 42 w 42"/>
                <a:gd name="T21"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11">
                  <a:moveTo>
                    <a:pt x="0" y="0"/>
                  </a:moveTo>
                  <a:lnTo>
                    <a:pt x="2" y="0"/>
                  </a:lnTo>
                  <a:lnTo>
                    <a:pt x="2" y="52"/>
                  </a:lnTo>
                  <a:lnTo>
                    <a:pt x="8" y="52"/>
                  </a:lnTo>
                  <a:lnTo>
                    <a:pt x="8" y="104"/>
                  </a:lnTo>
                  <a:lnTo>
                    <a:pt x="9" y="104"/>
                  </a:lnTo>
                  <a:lnTo>
                    <a:pt x="9" y="156"/>
                  </a:lnTo>
                  <a:lnTo>
                    <a:pt x="26" y="156"/>
                  </a:lnTo>
                  <a:lnTo>
                    <a:pt x="26" y="233"/>
                  </a:lnTo>
                  <a:lnTo>
                    <a:pt x="42" y="233"/>
                  </a:lnTo>
                  <a:lnTo>
                    <a:pt x="42" y="311"/>
                  </a:lnTo>
                </a:path>
              </a:pathLst>
            </a:custGeom>
            <a:noFill/>
            <a:ln w="19050" cap="rnd">
              <a:solidFill>
                <a:srgbClr val="DF53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42" name="Line 910">
              <a:extLst>
                <a:ext uri="{FF2B5EF4-FFF2-40B4-BE49-F238E27FC236}">
                  <a16:creationId xmlns:a16="http://schemas.microsoft.com/office/drawing/2014/main" id="{C338D9E0-8AAF-D88A-4277-90DA15447A5A}"/>
                </a:ext>
              </a:extLst>
            </p:cNvPr>
            <p:cNvSpPr>
              <a:spLocks noChangeShapeType="1"/>
            </p:cNvSpPr>
            <p:nvPr/>
          </p:nvSpPr>
          <p:spPr bwMode="auto">
            <a:xfrm>
              <a:off x="1082416" y="1223082"/>
              <a:ext cx="70022"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43" name="Line 911">
              <a:extLst>
                <a:ext uri="{FF2B5EF4-FFF2-40B4-BE49-F238E27FC236}">
                  <a16:creationId xmlns:a16="http://schemas.microsoft.com/office/drawing/2014/main" id="{D249CADA-8811-C941-AB00-A0BF885AF6B7}"/>
                </a:ext>
              </a:extLst>
            </p:cNvPr>
            <p:cNvSpPr>
              <a:spLocks noChangeShapeType="1"/>
            </p:cNvSpPr>
            <p:nvPr/>
          </p:nvSpPr>
          <p:spPr bwMode="auto">
            <a:xfrm flipV="1">
              <a:off x="1115092" y="1196652"/>
              <a:ext cx="0" cy="49556"/>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44" name="Rectangle 912">
              <a:extLst>
                <a:ext uri="{FF2B5EF4-FFF2-40B4-BE49-F238E27FC236}">
                  <a16:creationId xmlns:a16="http://schemas.microsoft.com/office/drawing/2014/main" id="{0D9D07BB-2F2B-B340-AF44-0323DBFFEE08}"/>
                </a:ext>
              </a:extLst>
            </p:cNvPr>
            <p:cNvSpPr>
              <a:spLocks noChangeArrowheads="1"/>
            </p:cNvSpPr>
            <p:nvPr/>
          </p:nvSpPr>
          <p:spPr bwMode="auto">
            <a:xfrm>
              <a:off x="970381" y="226542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2</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45" name="Rectangle 913">
              <a:extLst>
                <a:ext uri="{FF2B5EF4-FFF2-40B4-BE49-F238E27FC236}">
                  <a16:creationId xmlns:a16="http://schemas.microsoft.com/office/drawing/2014/main" id="{ABD854B9-009C-EED1-CEB2-C2CC44102680}"/>
                </a:ext>
              </a:extLst>
            </p:cNvPr>
            <p:cNvSpPr>
              <a:spLocks noChangeArrowheads="1"/>
            </p:cNvSpPr>
            <p:nvPr/>
          </p:nvSpPr>
          <p:spPr bwMode="auto">
            <a:xfrm>
              <a:off x="1287812" y="226542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46" name="Rectangle 914">
              <a:extLst>
                <a:ext uri="{FF2B5EF4-FFF2-40B4-BE49-F238E27FC236}">
                  <a16:creationId xmlns:a16="http://schemas.microsoft.com/office/drawing/2014/main" id="{28852836-A396-2305-0BA2-EB2C7E150404}"/>
                </a:ext>
              </a:extLst>
            </p:cNvPr>
            <p:cNvSpPr>
              <a:spLocks noChangeArrowheads="1"/>
            </p:cNvSpPr>
            <p:nvPr/>
          </p:nvSpPr>
          <p:spPr bwMode="auto">
            <a:xfrm>
              <a:off x="1601354" y="226542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47" name="Rectangle 915">
              <a:extLst>
                <a:ext uri="{FF2B5EF4-FFF2-40B4-BE49-F238E27FC236}">
                  <a16:creationId xmlns:a16="http://schemas.microsoft.com/office/drawing/2014/main" id="{A6C6AAB5-039F-5768-6D1B-D148B0786384}"/>
                </a:ext>
              </a:extLst>
            </p:cNvPr>
            <p:cNvSpPr>
              <a:spLocks noChangeArrowheads="1"/>
            </p:cNvSpPr>
            <p:nvPr/>
          </p:nvSpPr>
          <p:spPr bwMode="auto">
            <a:xfrm>
              <a:off x="1919563" y="226542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48" name="Rectangle 916">
              <a:extLst>
                <a:ext uri="{FF2B5EF4-FFF2-40B4-BE49-F238E27FC236}">
                  <a16:creationId xmlns:a16="http://schemas.microsoft.com/office/drawing/2014/main" id="{FEA5BFE6-DC09-FF6E-7598-71F0515B34E7}"/>
                </a:ext>
              </a:extLst>
            </p:cNvPr>
            <p:cNvSpPr>
              <a:spLocks noChangeArrowheads="1"/>
            </p:cNvSpPr>
            <p:nvPr/>
          </p:nvSpPr>
          <p:spPr bwMode="auto">
            <a:xfrm>
              <a:off x="2232326" y="226542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49" name="Rectangle 917">
              <a:extLst>
                <a:ext uri="{FF2B5EF4-FFF2-40B4-BE49-F238E27FC236}">
                  <a16:creationId xmlns:a16="http://schemas.microsoft.com/office/drawing/2014/main" id="{7C5C6CBA-5D2E-0108-1774-8A2EA2CC2D7D}"/>
                </a:ext>
              </a:extLst>
            </p:cNvPr>
            <p:cNvSpPr>
              <a:spLocks noChangeArrowheads="1"/>
            </p:cNvSpPr>
            <p:nvPr/>
          </p:nvSpPr>
          <p:spPr bwMode="auto">
            <a:xfrm>
              <a:off x="2545868" y="226542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50" name="Rectangle 918">
              <a:extLst>
                <a:ext uri="{FF2B5EF4-FFF2-40B4-BE49-F238E27FC236}">
                  <a16:creationId xmlns:a16="http://schemas.microsoft.com/office/drawing/2014/main" id="{BA0662C1-D3BB-E7EB-AF34-E4822A919D34}"/>
                </a:ext>
              </a:extLst>
            </p:cNvPr>
            <p:cNvSpPr>
              <a:spLocks noChangeArrowheads="1"/>
            </p:cNvSpPr>
            <p:nvPr/>
          </p:nvSpPr>
          <p:spPr bwMode="auto">
            <a:xfrm>
              <a:off x="2864077" y="2265420"/>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51" name="Rectangle 919">
              <a:extLst>
                <a:ext uri="{FF2B5EF4-FFF2-40B4-BE49-F238E27FC236}">
                  <a16:creationId xmlns:a16="http://schemas.microsoft.com/office/drawing/2014/main" id="{1FB1B41C-9ED5-6712-C5B5-39683B9DE5CD}"/>
                </a:ext>
              </a:extLst>
            </p:cNvPr>
            <p:cNvSpPr>
              <a:spLocks noChangeArrowheads="1"/>
            </p:cNvSpPr>
            <p:nvPr/>
          </p:nvSpPr>
          <p:spPr bwMode="auto">
            <a:xfrm>
              <a:off x="970381" y="235792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6</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52" name="Rectangle 920">
              <a:extLst>
                <a:ext uri="{FF2B5EF4-FFF2-40B4-BE49-F238E27FC236}">
                  <a16:creationId xmlns:a16="http://schemas.microsoft.com/office/drawing/2014/main" id="{ABD0EA43-BD13-15A6-5DAB-25D5AD5C58B7}"/>
                </a:ext>
              </a:extLst>
            </p:cNvPr>
            <p:cNvSpPr>
              <a:spLocks noChangeArrowheads="1"/>
            </p:cNvSpPr>
            <p:nvPr/>
          </p:nvSpPr>
          <p:spPr bwMode="auto">
            <a:xfrm>
              <a:off x="1287812" y="235792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53" name="Rectangle 921">
              <a:extLst>
                <a:ext uri="{FF2B5EF4-FFF2-40B4-BE49-F238E27FC236}">
                  <a16:creationId xmlns:a16="http://schemas.microsoft.com/office/drawing/2014/main" id="{1ED4610D-18F7-A524-7F2D-CCAB710F41ED}"/>
                </a:ext>
              </a:extLst>
            </p:cNvPr>
            <p:cNvSpPr>
              <a:spLocks noChangeArrowheads="1"/>
            </p:cNvSpPr>
            <p:nvPr/>
          </p:nvSpPr>
          <p:spPr bwMode="auto">
            <a:xfrm>
              <a:off x="1601354" y="235792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54" name="Rectangle 922">
              <a:extLst>
                <a:ext uri="{FF2B5EF4-FFF2-40B4-BE49-F238E27FC236}">
                  <a16:creationId xmlns:a16="http://schemas.microsoft.com/office/drawing/2014/main" id="{3D6182A1-B687-4C8D-0904-AF427B4EEACF}"/>
                </a:ext>
              </a:extLst>
            </p:cNvPr>
            <p:cNvSpPr>
              <a:spLocks noChangeArrowheads="1"/>
            </p:cNvSpPr>
            <p:nvPr/>
          </p:nvSpPr>
          <p:spPr bwMode="auto">
            <a:xfrm>
              <a:off x="1919563" y="235792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55" name="Rectangle 923">
              <a:extLst>
                <a:ext uri="{FF2B5EF4-FFF2-40B4-BE49-F238E27FC236}">
                  <a16:creationId xmlns:a16="http://schemas.microsoft.com/office/drawing/2014/main" id="{1C1D1509-6312-CEE4-6311-CEC7D6D118A0}"/>
                </a:ext>
              </a:extLst>
            </p:cNvPr>
            <p:cNvSpPr>
              <a:spLocks noChangeArrowheads="1"/>
            </p:cNvSpPr>
            <p:nvPr/>
          </p:nvSpPr>
          <p:spPr bwMode="auto">
            <a:xfrm>
              <a:off x="2232326" y="235792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56" name="Rectangle 924">
              <a:extLst>
                <a:ext uri="{FF2B5EF4-FFF2-40B4-BE49-F238E27FC236}">
                  <a16:creationId xmlns:a16="http://schemas.microsoft.com/office/drawing/2014/main" id="{7C89D835-3429-C624-29C3-4A7F683168AF}"/>
                </a:ext>
              </a:extLst>
            </p:cNvPr>
            <p:cNvSpPr>
              <a:spLocks noChangeArrowheads="1"/>
            </p:cNvSpPr>
            <p:nvPr/>
          </p:nvSpPr>
          <p:spPr bwMode="auto">
            <a:xfrm>
              <a:off x="2545868" y="235792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57" name="Rectangle 925">
              <a:extLst>
                <a:ext uri="{FF2B5EF4-FFF2-40B4-BE49-F238E27FC236}">
                  <a16:creationId xmlns:a16="http://schemas.microsoft.com/office/drawing/2014/main" id="{904326DE-C83C-A33A-FFBC-1B4D302A9E94}"/>
                </a:ext>
              </a:extLst>
            </p:cNvPr>
            <p:cNvSpPr>
              <a:spLocks noChangeArrowheads="1"/>
            </p:cNvSpPr>
            <p:nvPr/>
          </p:nvSpPr>
          <p:spPr bwMode="auto">
            <a:xfrm>
              <a:off x="2864077" y="2357925"/>
              <a:ext cx="63797"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0</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58" name="Rectangle 926">
              <a:extLst>
                <a:ext uri="{FF2B5EF4-FFF2-40B4-BE49-F238E27FC236}">
                  <a16:creationId xmlns:a16="http://schemas.microsoft.com/office/drawing/2014/main" id="{56373B0B-B11F-72E2-1749-7B95BF6EACC2}"/>
                </a:ext>
              </a:extLst>
            </p:cNvPr>
            <p:cNvSpPr>
              <a:spLocks noChangeArrowheads="1"/>
            </p:cNvSpPr>
            <p:nvPr/>
          </p:nvSpPr>
          <p:spPr bwMode="auto">
            <a:xfrm>
              <a:off x="451763" y="2265420"/>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959" name="Rectangle 927">
              <a:extLst>
                <a:ext uri="{FF2B5EF4-FFF2-40B4-BE49-F238E27FC236}">
                  <a16:creationId xmlns:a16="http://schemas.microsoft.com/office/drawing/2014/main" id="{E36EB197-A560-E97C-A730-1EE38338EAC7}"/>
                </a:ext>
              </a:extLst>
            </p:cNvPr>
            <p:cNvSpPr>
              <a:spLocks noChangeArrowheads="1"/>
            </p:cNvSpPr>
            <p:nvPr/>
          </p:nvSpPr>
          <p:spPr bwMode="auto">
            <a:xfrm>
              <a:off x="451763" y="2357925"/>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960" name="Rectangle 928">
              <a:extLst>
                <a:ext uri="{FF2B5EF4-FFF2-40B4-BE49-F238E27FC236}">
                  <a16:creationId xmlns:a16="http://schemas.microsoft.com/office/drawing/2014/main" id="{3E2E5B0D-E05E-6B28-F3A8-D944F0A8E838}"/>
                </a:ext>
              </a:extLst>
            </p:cNvPr>
            <p:cNvSpPr>
              <a:spLocks noChangeArrowheads="1"/>
            </p:cNvSpPr>
            <p:nvPr/>
          </p:nvSpPr>
          <p:spPr bwMode="auto">
            <a:xfrm>
              <a:off x="951709" y="2119503"/>
              <a:ext cx="750009" cy="13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rPr>
                <a:t>Number at risk</a:t>
              </a:r>
              <a:endParaRPr kumimoji="0" lang="ja-JP" altLang="ja-JP" sz="900" b="0" i="0" u="none" strike="noStrike" cap="none" normalizeH="0" baseline="0">
                <a:ln>
                  <a:noFill/>
                </a:ln>
                <a:solidFill>
                  <a:schemeClr val="tx1"/>
                </a:solidFill>
                <a:effectLst/>
                <a:latin typeface="Arial" panose="020B0604020202020204" pitchFamily="34" charset="0"/>
              </a:endParaRPr>
            </a:p>
          </p:txBody>
        </p:sp>
        <p:sp>
          <p:nvSpPr>
            <p:cNvPr id="961" name="Line 929">
              <a:extLst>
                <a:ext uri="{FF2B5EF4-FFF2-40B4-BE49-F238E27FC236}">
                  <a16:creationId xmlns:a16="http://schemas.microsoft.com/office/drawing/2014/main" id="{FECA3746-44D7-A520-0FA1-10F255204B26}"/>
                </a:ext>
              </a:extLst>
            </p:cNvPr>
            <p:cNvSpPr>
              <a:spLocks noChangeShapeType="1"/>
            </p:cNvSpPr>
            <p:nvPr/>
          </p:nvSpPr>
          <p:spPr bwMode="auto">
            <a:xfrm>
              <a:off x="2204919" y="855814"/>
              <a:ext cx="205397"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62" name="Line 930">
              <a:extLst>
                <a:ext uri="{FF2B5EF4-FFF2-40B4-BE49-F238E27FC236}">
                  <a16:creationId xmlns:a16="http://schemas.microsoft.com/office/drawing/2014/main" id="{3801F9E1-4EF6-673C-B278-9BFE100DEA3E}"/>
                </a:ext>
              </a:extLst>
            </p:cNvPr>
            <p:cNvSpPr>
              <a:spLocks noChangeShapeType="1"/>
            </p:cNvSpPr>
            <p:nvPr/>
          </p:nvSpPr>
          <p:spPr bwMode="auto">
            <a:xfrm>
              <a:off x="2204919" y="951623"/>
              <a:ext cx="205397" cy="0"/>
            </a:xfrm>
            <a:prstGeom prst="line">
              <a:avLst/>
            </a:prstGeom>
            <a:noFill/>
            <a:ln w="19050" cap="rnd">
              <a:solidFill>
                <a:srgbClr val="DF536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900"/>
            </a:p>
          </p:txBody>
        </p:sp>
        <p:sp>
          <p:nvSpPr>
            <p:cNvPr id="964" name="Rectangle 932">
              <a:extLst>
                <a:ext uri="{FF2B5EF4-FFF2-40B4-BE49-F238E27FC236}">
                  <a16:creationId xmlns:a16="http://schemas.microsoft.com/office/drawing/2014/main" id="{B3D08FC5-1779-90DC-2A3E-E9460F1A4953}"/>
                </a:ext>
              </a:extLst>
            </p:cNvPr>
            <p:cNvSpPr>
              <a:spLocks noChangeArrowheads="1"/>
            </p:cNvSpPr>
            <p:nvPr/>
          </p:nvSpPr>
          <p:spPr bwMode="auto">
            <a:xfrm>
              <a:off x="2508346" y="799809"/>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dirty="0">
                  <a:solidFill>
                    <a:srgbClr val="000000"/>
                  </a:solidFill>
                </a:rPr>
                <a:t>No 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sp>
          <p:nvSpPr>
            <p:cNvPr id="965" name="Rectangle 933">
              <a:extLst>
                <a:ext uri="{FF2B5EF4-FFF2-40B4-BE49-F238E27FC236}">
                  <a16:creationId xmlns:a16="http://schemas.microsoft.com/office/drawing/2014/main" id="{00AA3629-FD43-CB19-9447-98A013E51158}"/>
                </a:ext>
              </a:extLst>
            </p:cNvPr>
            <p:cNvSpPr>
              <a:spLocks noChangeArrowheads="1"/>
            </p:cNvSpPr>
            <p:nvPr/>
          </p:nvSpPr>
          <p:spPr bwMode="auto">
            <a:xfrm>
              <a:off x="2508346" y="895618"/>
              <a:ext cx="2436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900" b="0" i="0" u="none" strike="noStrike" cap="none" normalizeH="0" baseline="0" dirty="0">
                  <a:ln>
                    <a:noFill/>
                  </a:ln>
                  <a:solidFill>
                    <a:srgbClr val="000000"/>
                  </a:solidFill>
                  <a:effectLst/>
                  <a:latin typeface="Arial" panose="020B0604020202020204" pitchFamily="34" charset="0"/>
                </a:rPr>
                <a:t>LNM</a:t>
              </a:r>
              <a:endParaRPr kumimoji="0" lang="ja-JP" altLang="ja-JP" sz="900" b="0" i="0" u="none" strike="noStrike" cap="none" normalizeH="0" baseline="0" dirty="0">
                <a:ln>
                  <a:noFill/>
                </a:ln>
                <a:solidFill>
                  <a:schemeClr val="tx1"/>
                </a:solidFill>
                <a:effectLst/>
                <a:latin typeface="Arial" panose="020B0604020202020204" pitchFamily="34" charset="0"/>
              </a:endParaRPr>
            </a:p>
          </p:txBody>
        </p:sp>
      </p:grpSp>
      <p:sp>
        <p:nvSpPr>
          <p:cNvPr id="966" name="Rectangle 1879">
            <a:extLst>
              <a:ext uri="{FF2B5EF4-FFF2-40B4-BE49-F238E27FC236}">
                <a16:creationId xmlns:a16="http://schemas.microsoft.com/office/drawing/2014/main" id="{1057FBE1-78C5-809C-58C4-788FBEFF1082}"/>
              </a:ext>
            </a:extLst>
          </p:cNvPr>
          <p:cNvSpPr>
            <a:spLocks noChangeArrowheads="1"/>
          </p:cNvSpPr>
          <p:nvPr/>
        </p:nvSpPr>
        <p:spPr bwMode="auto">
          <a:xfrm>
            <a:off x="2443128" y="956269"/>
            <a:ext cx="43281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ja-JP" sz="900" i="1" dirty="0">
                <a:solidFill>
                  <a:srgbClr val="000000"/>
                </a:solidFill>
              </a:rPr>
              <a:t>P</a:t>
            </a:r>
            <a:r>
              <a:rPr lang="en-US" altLang="ja-JP" sz="900" dirty="0">
                <a:solidFill>
                  <a:srgbClr val="000000"/>
                </a:solidFill>
              </a:rPr>
              <a:t> = 0.37</a:t>
            </a:r>
            <a:endParaRPr lang="ja-JP" altLang="ja-JP" sz="900" dirty="0"/>
          </a:p>
        </p:txBody>
      </p:sp>
      <p:sp>
        <p:nvSpPr>
          <p:cNvPr id="69" name="Rectangle 328">
            <a:extLst>
              <a:ext uri="{FF2B5EF4-FFF2-40B4-BE49-F238E27FC236}">
                <a16:creationId xmlns:a16="http://schemas.microsoft.com/office/drawing/2014/main" id="{727E6729-1C1B-6793-B078-0010F681B1D7}"/>
              </a:ext>
            </a:extLst>
          </p:cNvPr>
          <p:cNvSpPr>
            <a:spLocks noChangeArrowheads="1"/>
          </p:cNvSpPr>
          <p:nvPr/>
        </p:nvSpPr>
        <p:spPr bwMode="auto">
          <a:xfrm>
            <a:off x="4163029" y="333580"/>
            <a:ext cx="1242328"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dirty="0">
                <a:solidFill>
                  <a:schemeClr val="bg1"/>
                </a:solidFill>
              </a:rPr>
              <a:t>Liver metastasis +</a:t>
            </a:r>
            <a:endParaRPr kumimoji="0" lang="ja-JP" altLang="ja-JP" sz="1800" b="0" i="0" u="none" strike="noStrike" cap="none" normalizeH="0" baseline="0" dirty="0">
              <a:ln>
                <a:noFill/>
              </a:ln>
              <a:solidFill>
                <a:schemeClr val="bg1"/>
              </a:solidFill>
              <a:effectLst/>
              <a:latin typeface="Arial" panose="020B0604020202020204" pitchFamily="34" charset="0"/>
            </a:endParaRPr>
          </a:p>
        </p:txBody>
      </p:sp>
      <p:sp>
        <p:nvSpPr>
          <p:cNvPr id="72" name="Rectangle 328">
            <a:extLst>
              <a:ext uri="{FF2B5EF4-FFF2-40B4-BE49-F238E27FC236}">
                <a16:creationId xmlns:a16="http://schemas.microsoft.com/office/drawing/2014/main" id="{90A3E764-1731-F6A3-15F8-0CB5DF93CC83}"/>
              </a:ext>
            </a:extLst>
          </p:cNvPr>
          <p:cNvSpPr>
            <a:spLocks noChangeArrowheads="1"/>
          </p:cNvSpPr>
          <p:nvPr/>
        </p:nvSpPr>
        <p:spPr bwMode="auto">
          <a:xfrm>
            <a:off x="10308582" y="333580"/>
            <a:ext cx="1203856"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chemeClr val="bg1"/>
                </a:solidFill>
                <a:effectLst/>
                <a:latin typeface="Arial" panose="020B0604020202020204" pitchFamily="34" charset="0"/>
              </a:rPr>
              <a:t>Liver metastasis -</a:t>
            </a:r>
            <a:endParaRPr kumimoji="0" lang="ja-JP" altLang="ja-JP" sz="1800" b="0" i="0" u="none" strike="noStrike" cap="none" normalizeH="0" baseline="0" dirty="0">
              <a:ln>
                <a:noFill/>
              </a:ln>
              <a:solidFill>
                <a:schemeClr val="bg1"/>
              </a:solidFill>
              <a:effectLst/>
              <a:latin typeface="Arial" panose="020B0604020202020204" pitchFamily="34" charset="0"/>
            </a:endParaRPr>
          </a:p>
        </p:txBody>
      </p:sp>
      <p:sp>
        <p:nvSpPr>
          <p:cNvPr id="73" name="Rectangle 328">
            <a:extLst>
              <a:ext uri="{FF2B5EF4-FFF2-40B4-BE49-F238E27FC236}">
                <a16:creationId xmlns:a16="http://schemas.microsoft.com/office/drawing/2014/main" id="{7544BF75-FFD5-6B7E-D0F6-90B7065FEE24}"/>
              </a:ext>
            </a:extLst>
          </p:cNvPr>
          <p:cNvSpPr>
            <a:spLocks noChangeArrowheads="1"/>
          </p:cNvSpPr>
          <p:nvPr/>
        </p:nvSpPr>
        <p:spPr bwMode="auto">
          <a:xfrm>
            <a:off x="4319798" y="2287945"/>
            <a:ext cx="997068"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chemeClr val="bg1"/>
                </a:solidFill>
                <a:effectLst/>
                <a:latin typeface="Arial" panose="020B0604020202020204" pitchFamily="34" charset="0"/>
              </a:rPr>
              <a:t>ECOG-PS </a:t>
            </a:r>
            <a:r>
              <a:rPr kumimoji="0" lang="ja-JP" altLang="en-US" sz="1200" b="0" i="0" u="none" strike="noStrike" cap="none" normalizeH="0" baseline="0" dirty="0">
                <a:ln>
                  <a:noFill/>
                </a:ln>
                <a:solidFill>
                  <a:schemeClr val="bg1"/>
                </a:solidFill>
                <a:effectLst/>
                <a:latin typeface="Arial" panose="020B0604020202020204" pitchFamily="34" charset="0"/>
              </a:rPr>
              <a:t>≧ </a:t>
            </a:r>
            <a:r>
              <a:rPr kumimoji="0" lang="en-US" altLang="ja-JP" sz="1200" b="0" i="0" u="none" strike="noStrike" cap="none" normalizeH="0" baseline="0" dirty="0">
                <a:ln>
                  <a:noFill/>
                </a:ln>
                <a:solidFill>
                  <a:schemeClr val="bg1"/>
                </a:solidFill>
                <a:effectLst/>
                <a:latin typeface="Arial" panose="020B0604020202020204" pitchFamily="34" charset="0"/>
              </a:rPr>
              <a:t>1</a:t>
            </a:r>
            <a:endParaRPr kumimoji="0" lang="ja-JP" altLang="ja-JP" sz="1800" b="0" i="0" u="none" strike="noStrike" cap="none" normalizeH="0" baseline="0" dirty="0">
              <a:ln>
                <a:noFill/>
              </a:ln>
              <a:solidFill>
                <a:schemeClr val="bg1"/>
              </a:solidFill>
              <a:effectLst/>
              <a:latin typeface="Arial" panose="020B0604020202020204" pitchFamily="34" charset="0"/>
            </a:endParaRPr>
          </a:p>
        </p:txBody>
      </p:sp>
      <p:sp>
        <p:nvSpPr>
          <p:cNvPr id="74" name="Rectangle 328">
            <a:extLst>
              <a:ext uri="{FF2B5EF4-FFF2-40B4-BE49-F238E27FC236}">
                <a16:creationId xmlns:a16="http://schemas.microsoft.com/office/drawing/2014/main" id="{15DF4B09-A301-49CB-B9D5-5779F9621726}"/>
              </a:ext>
            </a:extLst>
          </p:cNvPr>
          <p:cNvSpPr>
            <a:spLocks noChangeArrowheads="1"/>
          </p:cNvSpPr>
          <p:nvPr/>
        </p:nvSpPr>
        <p:spPr bwMode="auto">
          <a:xfrm>
            <a:off x="4142190" y="4202569"/>
            <a:ext cx="1284006"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US" altLang="ja-JP" sz="1200" dirty="0">
                <a:solidFill>
                  <a:schemeClr val="bg1"/>
                </a:solidFill>
              </a:rPr>
              <a:t>Albumin &lt;</a:t>
            </a:r>
            <a:r>
              <a:rPr kumimoji="0" lang="ja-JP" altLang="en-US" sz="1200" dirty="0">
                <a:solidFill>
                  <a:schemeClr val="bg1"/>
                </a:solidFill>
              </a:rPr>
              <a:t> </a:t>
            </a:r>
            <a:r>
              <a:rPr kumimoji="0" lang="en-US" altLang="ja-JP" sz="1200" dirty="0">
                <a:solidFill>
                  <a:schemeClr val="bg1"/>
                </a:solidFill>
              </a:rPr>
              <a:t>3.5 g/dL</a:t>
            </a:r>
            <a:endParaRPr kumimoji="0" lang="ja-JP" altLang="ja-JP" dirty="0">
              <a:solidFill>
                <a:schemeClr val="bg1"/>
              </a:solidFill>
            </a:endParaRPr>
          </a:p>
        </p:txBody>
      </p:sp>
      <p:sp>
        <p:nvSpPr>
          <p:cNvPr id="75" name="Rectangle 328">
            <a:extLst>
              <a:ext uri="{FF2B5EF4-FFF2-40B4-BE49-F238E27FC236}">
                <a16:creationId xmlns:a16="http://schemas.microsoft.com/office/drawing/2014/main" id="{15F8BF63-7CDA-2CA1-481B-60DAE3F9BFDA}"/>
              </a:ext>
            </a:extLst>
          </p:cNvPr>
          <p:cNvSpPr>
            <a:spLocks noChangeArrowheads="1"/>
          </p:cNvSpPr>
          <p:nvPr/>
        </p:nvSpPr>
        <p:spPr bwMode="auto">
          <a:xfrm>
            <a:off x="7429514" y="2287945"/>
            <a:ext cx="971420"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US" altLang="ja-JP" sz="1200" dirty="0">
                <a:solidFill>
                  <a:schemeClr val="bg1"/>
                </a:solidFill>
              </a:rPr>
              <a:t>ECOG-PS =</a:t>
            </a:r>
            <a:r>
              <a:rPr kumimoji="0" lang="ja-JP" altLang="en-US" sz="1200" dirty="0">
                <a:solidFill>
                  <a:schemeClr val="bg1"/>
                </a:solidFill>
              </a:rPr>
              <a:t> </a:t>
            </a:r>
            <a:r>
              <a:rPr kumimoji="0" lang="en-US" altLang="ja-JP" sz="1200" dirty="0">
                <a:solidFill>
                  <a:schemeClr val="bg1"/>
                </a:solidFill>
              </a:rPr>
              <a:t>0</a:t>
            </a:r>
            <a:endParaRPr kumimoji="0" lang="ja-JP" altLang="ja-JP" dirty="0">
              <a:solidFill>
                <a:schemeClr val="bg1"/>
              </a:solidFill>
            </a:endParaRPr>
          </a:p>
        </p:txBody>
      </p:sp>
      <p:sp>
        <p:nvSpPr>
          <p:cNvPr id="166" name="Rectangle 328">
            <a:extLst>
              <a:ext uri="{FF2B5EF4-FFF2-40B4-BE49-F238E27FC236}">
                <a16:creationId xmlns:a16="http://schemas.microsoft.com/office/drawing/2014/main" id="{AC9F7B15-01CF-978D-43FB-1CD8E1476232}"/>
              </a:ext>
            </a:extLst>
          </p:cNvPr>
          <p:cNvSpPr>
            <a:spLocks noChangeArrowheads="1"/>
          </p:cNvSpPr>
          <p:nvPr/>
        </p:nvSpPr>
        <p:spPr bwMode="auto">
          <a:xfrm>
            <a:off x="10255683" y="4202569"/>
            <a:ext cx="1309654" cy="184666"/>
          </a:xfrm>
          <a:prstGeom prst="rect">
            <a:avLst/>
          </a:prstGeom>
          <a:solidFill>
            <a:schemeClr val="tx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dirty="0">
                <a:solidFill>
                  <a:schemeClr val="bg1"/>
                </a:solidFill>
              </a:rPr>
              <a:t>Albumin </a:t>
            </a:r>
            <a:r>
              <a:rPr kumimoji="0" lang="ja-JP" altLang="en-US" sz="1200" dirty="0">
                <a:solidFill>
                  <a:schemeClr val="bg1"/>
                </a:solidFill>
              </a:rPr>
              <a:t>≧ </a:t>
            </a:r>
            <a:r>
              <a:rPr kumimoji="0" lang="en-US" altLang="ja-JP" sz="1200" dirty="0">
                <a:solidFill>
                  <a:schemeClr val="bg1"/>
                </a:solidFill>
              </a:rPr>
              <a:t>3.5 g/dL</a:t>
            </a:r>
            <a:endParaRPr kumimoji="0" lang="ja-JP" altLang="ja-JP" sz="1800" b="0" i="0" u="none" strike="noStrike" cap="none" normalizeH="0" baseline="0" dirty="0">
              <a:ln>
                <a:noFill/>
              </a:ln>
              <a:solidFill>
                <a:schemeClr val="bg1"/>
              </a:solidFill>
              <a:effectLst/>
              <a:latin typeface="Arial" panose="020B0604020202020204" pitchFamily="34" charset="0"/>
            </a:endParaRPr>
          </a:p>
        </p:txBody>
      </p:sp>
      <p:sp>
        <p:nvSpPr>
          <p:cNvPr id="171" name="Rectangle 167">
            <a:extLst>
              <a:ext uri="{FF2B5EF4-FFF2-40B4-BE49-F238E27FC236}">
                <a16:creationId xmlns:a16="http://schemas.microsoft.com/office/drawing/2014/main" id="{689D476D-34C4-6725-961C-0EE0AE290253}"/>
              </a:ext>
            </a:extLst>
          </p:cNvPr>
          <p:cNvSpPr>
            <a:spLocks noChangeArrowheads="1"/>
          </p:cNvSpPr>
          <p:nvPr/>
        </p:nvSpPr>
        <p:spPr bwMode="auto">
          <a:xfrm>
            <a:off x="141472" y="302802"/>
            <a:ext cx="2388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(A)</a:t>
            </a:r>
            <a:endParaRPr lang="ja-JP" altLang="ja-JP" sz="1400" dirty="0"/>
          </a:p>
        </p:txBody>
      </p:sp>
      <p:sp>
        <p:nvSpPr>
          <p:cNvPr id="172" name="Rectangle 167">
            <a:extLst>
              <a:ext uri="{FF2B5EF4-FFF2-40B4-BE49-F238E27FC236}">
                <a16:creationId xmlns:a16="http://schemas.microsoft.com/office/drawing/2014/main" id="{7471841E-73BA-0823-57F6-2154398E715A}"/>
              </a:ext>
            </a:extLst>
          </p:cNvPr>
          <p:cNvSpPr>
            <a:spLocks noChangeArrowheads="1"/>
          </p:cNvSpPr>
          <p:nvPr/>
        </p:nvSpPr>
        <p:spPr bwMode="auto">
          <a:xfrm>
            <a:off x="3147890" y="302802"/>
            <a:ext cx="2388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(B)</a:t>
            </a:r>
            <a:endParaRPr lang="ja-JP" altLang="ja-JP" sz="1400" dirty="0"/>
          </a:p>
        </p:txBody>
      </p:sp>
      <p:sp>
        <p:nvSpPr>
          <p:cNvPr id="173" name="Rectangle 167">
            <a:extLst>
              <a:ext uri="{FF2B5EF4-FFF2-40B4-BE49-F238E27FC236}">
                <a16:creationId xmlns:a16="http://schemas.microsoft.com/office/drawing/2014/main" id="{07CD8D20-05AB-8431-9711-9E0267ECCB44}"/>
              </a:ext>
            </a:extLst>
          </p:cNvPr>
          <p:cNvSpPr>
            <a:spLocks noChangeArrowheads="1"/>
          </p:cNvSpPr>
          <p:nvPr/>
        </p:nvSpPr>
        <p:spPr bwMode="auto">
          <a:xfrm>
            <a:off x="6239902" y="302802"/>
            <a:ext cx="24846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(C)</a:t>
            </a:r>
            <a:endParaRPr lang="ja-JP" altLang="ja-JP" sz="1400" dirty="0"/>
          </a:p>
        </p:txBody>
      </p:sp>
      <p:sp>
        <p:nvSpPr>
          <p:cNvPr id="174" name="Rectangle 167">
            <a:extLst>
              <a:ext uri="{FF2B5EF4-FFF2-40B4-BE49-F238E27FC236}">
                <a16:creationId xmlns:a16="http://schemas.microsoft.com/office/drawing/2014/main" id="{F188E9AD-9706-4853-2E2D-404DE66DAC69}"/>
              </a:ext>
            </a:extLst>
          </p:cNvPr>
          <p:cNvSpPr>
            <a:spLocks noChangeArrowheads="1"/>
          </p:cNvSpPr>
          <p:nvPr/>
        </p:nvSpPr>
        <p:spPr bwMode="auto">
          <a:xfrm>
            <a:off x="9251969" y="302802"/>
            <a:ext cx="24846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(D)</a:t>
            </a:r>
            <a:endParaRPr lang="ja-JP" altLang="ja-JP" sz="1400" dirty="0"/>
          </a:p>
        </p:txBody>
      </p:sp>
      <p:sp>
        <p:nvSpPr>
          <p:cNvPr id="247" name="Rectangle 167">
            <a:extLst>
              <a:ext uri="{FF2B5EF4-FFF2-40B4-BE49-F238E27FC236}">
                <a16:creationId xmlns:a16="http://schemas.microsoft.com/office/drawing/2014/main" id="{CAC97389-280F-367D-11A6-8FD0F5A36C92}"/>
              </a:ext>
            </a:extLst>
          </p:cNvPr>
          <p:cNvSpPr>
            <a:spLocks noChangeArrowheads="1"/>
          </p:cNvSpPr>
          <p:nvPr/>
        </p:nvSpPr>
        <p:spPr bwMode="auto">
          <a:xfrm>
            <a:off x="141472" y="2290848"/>
            <a:ext cx="2388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(E)</a:t>
            </a:r>
            <a:endParaRPr lang="ja-JP" altLang="ja-JP" sz="1400" dirty="0"/>
          </a:p>
        </p:txBody>
      </p:sp>
      <p:sp>
        <p:nvSpPr>
          <p:cNvPr id="251" name="Rectangle 167">
            <a:extLst>
              <a:ext uri="{FF2B5EF4-FFF2-40B4-BE49-F238E27FC236}">
                <a16:creationId xmlns:a16="http://schemas.microsoft.com/office/drawing/2014/main" id="{08CCFF77-6C72-8E36-DF9E-AA9B56D7083F}"/>
              </a:ext>
            </a:extLst>
          </p:cNvPr>
          <p:cNvSpPr>
            <a:spLocks noChangeArrowheads="1"/>
          </p:cNvSpPr>
          <p:nvPr/>
        </p:nvSpPr>
        <p:spPr bwMode="auto">
          <a:xfrm>
            <a:off x="3147890" y="2290848"/>
            <a:ext cx="2276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(F)</a:t>
            </a:r>
            <a:endParaRPr lang="ja-JP" altLang="ja-JP" sz="1400" dirty="0"/>
          </a:p>
        </p:txBody>
      </p:sp>
      <p:sp>
        <p:nvSpPr>
          <p:cNvPr id="252" name="Rectangle 167">
            <a:extLst>
              <a:ext uri="{FF2B5EF4-FFF2-40B4-BE49-F238E27FC236}">
                <a16:creationId xmlns:a16="http://schemas.microsoft.com/office/drawing/2014/main" id="{213BDC26-2488-B54A-1A8F-FD4EEAB787D0}"/>
              </a:ext>
            </a:extLst>
          </p:cNvPr>
          <p:cNvSpPr>
            <a:spLocks noChangeArrowheads="1"/>
          </p:cNvSpPr>
          <p:nvPr/>
        </p:nvSpPr>
        <p:spPr bwMode="auto">
          <a:xfrm>
            <a:off x="6239902" y="2290848"/>
            <a:ext cx="2580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(G)</a:t>
            </a:r>
            <a:endParaRPr lang="ja-JP" altLang="ja-JP" sz="1400" dirty="0"/>
          </a:p>
        </p:txBody>
      </p:sp>
      <p:sp>
        <p:nvSpPr>
          <p:cNvPr id="253" name="Rectangle 167">
            <a:extLst>
              <a:ext uri="{FF2B5EF4-FFF2-40B4-BE49-F238E27FC236}">
                <a16:creationId xmlns:a16="http://schemas.microsoft.com/office/drawing/2014/main" id="{CD5E1D18-2B16-0FBB-648B-D4DB59FD5001}"/>
              </a:ext>
            </a:extLst>
          </p:cNvPr>
          <p:cNvSpPr>
            <a:spLocks noChangeArrowheads="1"/>
          </p:cNvSpPr>
          <p:nvPr/>
        </p:nvSpPr>
        <p:spPr bwMode="auto">
          <a:xfrm>
            <a:off x="9251969" y="2290848"/>
            <a:ext cx="24846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(H)</a:t>
            </a:r>
            <a:endParaRPr lang="ja-JP" altLang="ja-JP" sz="1400" dirty="0"/>
          </a:p>
        </p:txBody>
      </p:sp>
      <p:sp>
        <p:nvSpPr>
          <p:cNvPr id="254" name="Rectangle 167">
            <a:extLst>
              <a:ext uri="{FF2B5EF4-FFF2-40B4-BE49-F238E27FC236}">
                <a16:creationId xmlns:a16="http://schemas.microsoft.com/office/drawing/2014/main" id="{A3D685E7-C042-A169-5469-21F875D30BB4}"/>
              </a:ext>
            </a:extLst>
          </p:cNvPr>
          <p:cNvSpPr>
            <a:spLocks noChangeArrowheads="1"/>
          </p:cNvSpPr>
          <p:nvPr/>
        </p:nvSpPr>
        <p:spPr bwMode="auto">
          <a:xfrm>
            <a:off x="141472" y="4199014"/>
            <a:ext cx="1683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(I)</a:t>
            </a:r>
            <a:endParaRPr lang="ja-JP" altLang="ja-JP" sz="1400" dirty="0"/>
          </a:p>
        </p:txBody>
      </p:sp>
      <p:sp>
        <p:nvSpPr>
          <p:cNvPr id="321" name="Rectangle 167">
            <a:extLst>
              <a:ext uri="{FF2B5EF4-FFF2-40B4-BE49-F238E27FC236}">
                <a16:creationId xmlns:a16="http://schemas.microsoft.com/office/drawing/2014/main" id="{ED64E879-8114-7385-4989-07477E67D708}"/>
              </a:ext>
            </a:extLst>
          </p:cNvPr>
          <p:cNvSpPr>
            <a:spLocks noChangeArrowheads="1"/>
          </p:cNvSpPr>
          <p:nvPr/>
        </p:nvSpPr>
        <p:spPr bwMode="auto">
          <a:xfrm>
            <a:off x="3147890" y="4199014"/>
            <a:ext cx="2083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(J)</a:t>
            </a:r>
            <a:endParaRPr lang="ja-JP" altLang="ja-JP" sz="1400" dirty="0"/>
          </a:p>
        </p:txBody>
      </p:sp>
      <p:sp>
        <p:nvSpPr>
          <p:cNvPr id="324" name="Rectangle 167">
            <a:extLst>
              <a:ext uri="{FF2B5EF4-FFF2-40B4-BE49-F238E27FC236}">
                <a16:creationId xmlns:a16="http://schemas.microsoft.com/office/drawing/2014/main" id="{1C8C0E1F-F12F-584F-19C0-600BB6FD0189}"/>
              </a:ext>
            </a:extLst>
          </p:cNvPr>
          <p:cNvSpPr>
            <a:spLocks noChangeArrowheads="1"/>
          </p:cNvSpPr>
          <p:nvPr/>
        </p:nvSpPr>
        <p:spPr bwMode="auto">
          <a:xfrm>
            <a:off x="6239902" y="4199014"/>
            <a:ext cx="2388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(K)</a:t>
            </a:r>
            <a:endParaRPr lang="ja-JP" altLang="ja-JP" sz="1400" dirty="0"/>
          </a:p>
        </p:txBody>
      </p:sp>
      <p:sp>
        <p:nvSpPr>
          <p:cNvPr id="325" name="Rectangle 167">
            <a:extLst>
              <a:ext uri="{FF2B5EF4-FFF2-40B4-BE49-F238E27FC236}">
                <a16:creationId xmlns:a16="http://schemas.microsoft.com/office/drawing/2014/main" id="{804CCED1-42DE-7EAB-D48C-86CFC61FBFF2}"/>
              </a:ext>
            </a:extLst>
          </p:cNvPr>
          <p:cNvSpPr>
            <a:spLocks noChangeArrowheads="1"/>
          </p:cNvSpPr>
          <p:nvPr/>
        </p:nvSpPr>
        <p:spPr bwMode="auto">
          <a:xfrm>
            <a:off x="9251969" y="4199014"/>
            <a:ext cx="2180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486038"/>
            <a:r>
              <a:rPr lang="en-US" altLang="ja-JP" sz="1400" dirty="0">
                <a:solidFill>
                  <a:srgbClr val="000000"/>
                </a:solidFill>
              </a:rPr>
              <a:t>(L)</a:t>
            </a:r>
            <a:endParaRPr lang="ja-JP" altLang="ja-JP" sz="1400" dirty="0"/>
          </a:p>
        </p:txBody>
      </p:sp>
      <p:sp>
        <p:nvSpPr>
          <p:cNvPr id="327" name="テキスト ボックス 326">
            <a:extLst>
              <a:ext uri="{FF2B5EF4-FFF2-40B4-BE49-F238E27FC236}">
                <a16:creationId xmlns:a16="http://schemas.microsoft.com/office/drawing/2014/main" id="{854191D3-8FF8-CA40-2A92-B93BC97DECBB}"/>
              </a:ext>
            </a:extLst>
          </p:cNvPr>
          <p:cNvSpPr txBox="1"/>
          <p:nvPr/>
        </p:nvSpPr>
        <p:spPr>
          <a:xfrm>
            <a:off x="141472" y="6258225"/>
            <a:ext cx="11842614" cy="532390"/>
          </a:xfrm>
          <a:prstGeom prst="rect">
            <a:avLst/>
          </a:prstGeom>
          <a:noFill/>
        </p:spPr>
        <p:txBody>
          <a:bodyPr wrap="square">
            <a:spAutoFit/>
          </a:bodyPr>
          <a:lstStyle/>
          <a:p>
            <a:pPr algn="just">
              <a:lnSpc>
                <a:spcPct val="150000"/>
              </a:lnSpc>
            </a:pPr>
            <a:r>
              <a:rPr lang="en-US" altLang="ja-JP" sz="1000" b="1" kern="100" dirty="0">
                <a:effectLst/>
                <a:ea typeface="游明朝" panose="02020400000000000000" pitchFamily="18" charset="-128"/>
                <a:cs typeface="Times New Roman" panose="02020603050405020304" pitchFamily="18" charset="0"/>
              </a:rPr>
              <a:t>Supplementary </a:t>
            </a:r>
            <a:r>
              <a:rPr lang="en-US" altLang="ja-JP" sz="1000" b="1" kern="100" dirty="0">
                <a:ea typeface="游明朝" panose="02020400000000000000" pitchFamily="18" charset="-128"/>
                <a:cs typeface="Times New Roman" panose="02020603050405020304" pitchFamily="18" charset="0"/>
              </a:rPr>
              <a:t>f</a:t>
            </a:r>
            <a:r>
              <a:rPr lang="en-US" altLang="ja-JP" sz="1000" b="1" kern="100" dirty="0">
                <a:effectLst/>
                <a:ea typeface="游明朝" panose="02020400000000000000" pitchFamily="18" charset="-128"/>
                <a:cs typeface="Times New Roman" panose="02020603050405020304" pitchFamily="18" charset="0"/>
              </a:rPr>
              <a:t>igure 3.</a:t>
            </a:r>
            <a:r>
              <a:rPr lang="en-US" altLang="ja-JP" sz="1000" kern="100" dirty="0">
                <a:effectLst/>
                <a:ea typeface="游明朝" panose="02020400000000000000" pitchFamily="18" charset="-128"/>
                <a:cs typeface="Times New Roman" panose="02020603050405020304" pitchFamily="18" charset="0"/>
              </a:rPr>
              <a:t> </a:t>
            </a:r>
            <a:r>
              <a:rPr lang="en-US" altLang="ja-JP" sz="1000" dirty="0"/>
              <a:t>Comparison of the prognosis by the presence or absence of LNM in subgroups stratified by independent prognostic factors (liver metastasis, albumin, and ECOG-PS) in patients with HV. LNM was associated with longer PFS and OS than no LNM in all the subgroups.</a:t>
            </a:r>
            <a:endParaRPr lang="ja-JP" altLang="ja-JP" sz="1000" kern="100" dirty="0">
              <a:effectLst/>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627268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7022</TotalTime>
  <Words>1070</Words>
  <Application>Microsoft Office PowerPoint</Application>
  <PresentationFormat>ワイド画面</PresentationFormat>
  <Paragraphs>610</Paragraphs>
  <Slides>3</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vt:i4>
      </vt:variant>
    </vt:vector>
  </HeadingPairs>
  <TitlesOfParts>
    <vt:vector size="9" baseType="lpstr">
      <vt:lpstr>Meiryo</vt:lpstr>
      <vt:lpstr>游ゴシック</vt:lpstr>
      <vt:lpstr>游ゴシック Light</vt:lpstr>
      <vt:lpstr>游明朝</vt:lpstr>
      <vt:lpstr>Arial</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一朗 米瀬</dc:creator>
  <cp:lastModifiedBy>一朗 米瀬</cp:lastModifiedBy>
  <cp:revision>18</cp:revision>
  <dcterms:created xsi:type="dcterms:W3CDTF">2025-05-04T05:06:42Z</dcterms:created>
  <dcterms:modified xsi:type="dcterms:W3CDTF">2025-09-14T14:57:17Z</dcterms:modified>
</cp:coreProperties>
</file>