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99732C-2B80-4E61-A68E-E5B7C7677947}" v="4" dt="2020-07-23T08:22:39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Nicchi" userId="b8041e7a-cddc-4313-836e-5e5c202d95ce" providerId="ADAL" clId="{F936B62C-EFC8-4874-92A3-7A9E42058D69}"/>
    <pc:docChg chg="undo custSel modSld">
      <pc:chgData name="Sonia Nicchi" userId="b8041e7a-cddc-4313-836e-5e5c202d95ce" providerId="ADAL" clId="{F936B62C-EFC8-4874-92A3-7A9E42058D69}" dt="2020-03-27T15:38:35.254" v="111" actId="20577"/>
      <pc:docMkLst>
        <pc:docMk/>
      </pc:docMkLst>
      <pc:sldChg chg="addSp delSp modSp">
        <pc:chgData name="Sonia Nicchi" userId="b8041e7a-cddc-4313-836e-5e5c202d95ce" providerId="ADAL" clId="{F936B62C-EFC8-4874-92A3-7A9E42058D69}" dt="2020-03-27T15:38:35.254" v="111" actId="20577"/>
        <pc:sldMkLst>
          <pc:docMk/>
          <pc:sldMk cId="2317752488" sldId="257"/>
        </pc:sldMkLst>
        <pc:spChg chg="add mod">
          <ac:chgData name="Sonia Nicchi" userId="b8041e7a-cddc-4313-836e-5e5c202d95ce" providerId="ADAL" clId="{F936B62C-EFC8-4874-92A3-7A9E42058D69}" dt="2020-03-14T15:06:09.194" v="19" actId="113"/>
          <ac:spMkLst>
            <pc:docMk/>
            <pc:sldMk cId="2317752488" sldId="257"/>
            <ac:spMk id="2" creationId="{7F72C28E-A4EF-4F8F-B798-72C090D1A035}"/>
          </ac:spMkLst>
        </pc:spChg>
        <pc:spChg chg="mod">
          <ac:chgData name="Sonia Nicchi" userId="b8041e7a-cddc-4313-836e-5e5c202d95ce" providerId="ADAL" clId="{F936B62C-EFC8-4874-92A3-7A9E42058D69}" dt="2020-03-14T15:03:57.391" v="12" actId="1076"/>
          <ac:spMkLst>
            <pc:docMk/>
            <pc:sldMk cId="2317752488" sldId="257"/>
            <ac:spMk id="6" creationId="{68C422DF-A3DA-44CF-90E9-1B0349A28068}"/>
          </ac:spMkLst>
        </pc:spChg>
        <pc:spChg chg="add mod">
          <ac:chgData name="Sonia Nicchi" userId="b8041e7a-cddc-4313-836e-5e5c202d95ce" providerId="ADAL" clId="{F936B62C-EFC8-4874-92A3-7A9E42058D69}" dt="2020-03-27T15:37:30.146" v="90" actId="20577"/>
          <ac:spMkLst>
            <pc:docMk/>
            <pc:sldMk cId="2317752488" sldId="257"/>
            <ac:spMk id="7" creationId="{95FF2644-65C8-43BE-A5D3-9A7B08403DE6}"/>
          </ac:spMkLst>
        </pc:spChg>
        <pc:spChg chg="del">
          <ac:chgData name="Sonia Nicchi" userId="b8041e7a-cddc-4313-836e-5e5c202d95ce" providerId="ADAL" clId="{F936B62C-EFC8-4874-92A3-7A9E42058D69}" dt="2020-03-14T15:03:09.113" v="3" actId="478"/>
          <ac:spMkLst>
            <pc:docMk/>
            <pc:sldMk cId="2317752488" sldId="257"/>
            <ac:spMk id="7" creationId="{FE6A3FDD-15C6-4A66-8131-A06065F19A8D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8" creationId="{E5930E59-FC50-4C58-802D-C3569B48C9BF}"/>
          </ac:spMkLst>
        </pc:spChg>
        <pc:spChg chg="add del">
          <ac:chgData name="Sonia Nicchi" userId="b8041e7a-cddc-4313-836e-5e5c202d95ce" providerId="ADAL" clId="{F936B62C-EFC8-4874-92A3-7A9E42058D69}" dt="2020-03-27T15:36:42.692" v="28"/>
          <ac:spMkLst>
            <pc:docMk/>
            <pc:sldMk cId="2317752488" sldId="257"/>
            <ac:spMk id="9" creationId="{9B64EF76-2945-4442-A706-F2A4571A76E9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9" creationId="{E0F6F144-4758-49FA-8810-D841915DA9A6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10" creationId="{1C8C02AC-8556-4E51-B44C-456AB1872B7A}"/>
          </ac:spMkLst>
        </pc:spChg>
        <pc:spChg chg="add del">
          <ac:chgData name="Sonia Nicchi" userId="b8041e7a-cddc-4313-836e-5e5c202d95ce" providerId="ADAL" clId="{F936B62C-EFC8-4874-92A3-7A9E42058D69}" dt="2020-03-27T15:36:42.692" v="28"/>
          <ac:spMkLst>
            <pc:docMk/>
            <pc:sldMk cId="2317752488" sldId="257"/>
            <ac:spMk id="10" creationId="{F8704DD5-AAF1-4FAE-B3A6-AC69311A877E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11" creationId="{A3719348-8289-4F71-A165-C52F62620F17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12" creationId="{2D2E75D9-C07C-4F1F-8EAA-0B910F8F7526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13" creationId="{325DFBF1-60D0-4809-BDD1-588F433BE30D}"/>
          </ac:spMkLst>
        </pc:spChg>
        <pc:spChg chg="add mod">
          <ac:chgData name="Sonia Nicchi" userId="b8041e7a-cddc-4313-836e-5e5c202d95ce" providerId="ADAL" clId="{F936B62C-EFC8-4874-92A3-7A9E42058D69}" dt="2020-03-27T15:37:46.031" v="95" actId="20577"/>
          <ac:spMkLst>
            <pc:docMk/>
            <pc:sldMk cId="2317752488" sldId="257"/>
            <ac:spMk id="13" creationId="{C9BFD7AB-4D2F-4F45-88DE-B39B921763CC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14" creationId="{3110C316-1929-4365-A5ED-6E457C19D001}"/>
          </ac:spMkLst>
        </pc:spChg>
        <pc:spChg chg="add del mod">
          <ac:chgData name="Sonia Nicchi" userId="b8041e7a-cddc-4313-836e-5e5c202d95ce" providerId="ADAL" clId="{F936B62C-EFC8-4874-92A3-7A9E42058D69}" dt="2020-03-27T15:38:00.637" v="101" actId="478"/>
          <ac:spMkLst>
            <pc:docMk/>
            <pc:sldMk cId="2317752488" sldId="257"/>
            <ac:spMk id="14" creationId="{91D5008A-0A2E-464E-89D8-6DC50FBC2BE8}"/>
          </ac:spMkLst>
        </pc:spChg>
        <pc:spChg chg="del">
          <ac:chgData name="Sonia Nicchi" userId="b8041e7a-cddc-4313-836e-5e5c202d95ce" providerId="ADAL" clId="{F936B62C-EFC8-4874-92A3-7A9E42058D69}" dt="2020-03-14T15:03:06.408" v="2" actId="478"/>
          <ac:spMkLst>
            <pc:docMk/>
            <pc:sldMk cId="2317752488" sldId="257"/>
            <ac:spMk id="15" creationId="{6DEC2C20-A350-4E53-B340-079932843274}"/>
          </ac:spMkLst>
        </pc:spChg>
        <pc:spChg chg="add mod">
          <ac:chgData name="Sonia Nicchi" userId="b8041e7a-cddc-4313-836e-5e5c202d95ce" providerId="ADAL" clId="{F936B62C-EFC8-4874-92A3-7A9E42058D69}" dt="2020-03-27T15:37:36.322" v="92" actId="1076"/>
          <ac:spMkLst>
            <pc:docMk/>
            <pc:sldMk cId="2317752488" sldId="257"/>
            <ac:spMk id="18" creationId="{5B543B7F-AD36-4AE6-AF7B-1944DE925B6B}"/>
          </ac:spMkLst>
        </pc:spChg>
        <pc:spChg chg="add mod">
          <ac:chgData name="Sonia Nicchi" userId="b8041e7a-cddc-4313-836e-5e5c202d95ce" providerId="ADAL" clId="{F936B62C-EFC8-4874-92A3-7A9E42058D69}" dt="2020-03-27T15:37:54.614" v="98" actId="1076"/>
          <ac:spMkLst>
            <pc:docMk/>
            <pc:sldMk cId="2317752488" sldId="257"/>
            <ac:spMk id="19" creationId="{37D526DE-3500-423C-A697-3767C3EA72DC}"/>
          </ac:spMkLst>
        </pc:spChg>
        <pc:spChg chg="add mod">
          <ac:chgData name="Sonia Nicchi" userId="b8041e7a-cddc-4313-836e-5e5c202d95ce" providerId="ADAL" clId="{F936B62C-EFC8-4874-92A3-7A9E42058D69}" dt="2020-03-27T15:38:35.254" v="111" actId="20577"/>
          <ac:spMkLst>
            <pc:docMk/>
            <pc:sldMk cId="2317752488" sldId="257"/>
            <ac:spMk id="20" creationId="{CD2058D7-65B2-485C-81F9-4A588452E22A}"/>
          </ac:spMkLst>
        </pc:spChg>
        <pc:spChg chg="add mod">
          <ac:chgData name="Sonia Nicchi" userId="b8041e7a-cddc-4313-836e-5e5c202d95ce" providerId="ADAL" clId="{F936B62C-EFC8-4874-92A3-7A9E42058D69}" dt="2020-03-27T15:38:28.192" v="109" actId="20577"/>
          <ac:spMkLst>
            <pc:docMk/>
            <pc:sldMk cId="2317752488" sldId="257"/>
            <ac:spMk id="21" creationId="{58A1CA5C-F946-486D-AA5B-E2905F5F8467}"/>
          </ac:spMkLst>
        </pc:spChg>
        <pc:picChg chg="mod">
          <ac:chgData name="Sonia Nicchi" userId="b8041e7a-cddc-4313-836e-5e5c202d95ce" providerId="ADAL" clId="{F936B62C-EFC8-4874-92A3-7A9E42058D69}" dt="2020-03-14T15:03:53.575" v="11" actId="1076"/>
          <ac:picMkLst>
            <pc:docMk/>
            <pc:sldMk cId="2317752488" sldId="257"/>
            <ac:picMk id="4" creationId="{5B2DCB08-F897-400B-A3B3-22276C08D8D7}"/>
          </ac:picMkLst>
        </pc:picChg>
        <pc:picChg chg="add del">
          <ac:chgData name="Sonia Nicchi" userId="b8041e7a-cddc-4313-836e-5e5c202d95ce" providerId="ADAL" clId="{F936B62C-EFC8-4874-92A3-7A9E42058D69}" dt="2020-03-27T15:36:42.692" v="28"/>
          <ac:picMkLst>
            <pc:docMk/>
            <pc:sldMk cId="2317752488" sldId="257"/>
            <ac:picMk id="8" creationId="{B334C361-B383-413A-8264-BC7F6DD2E08B}"/>
          </ac:picMkLst>
        </pc:picChg>
        <pc:picChg chg="add del">
          <ac:chgData name="Sonia Nicchi" userId="b8041e7a-cddc-4313-836e-5e5c202d95ce" providerId="ADAL" clId="{F936B62C-EFC8-4874-92A3-7A9E42058D69}" dt="2020-03-27T15:36:42.692" v="28"/>
          <ac:picMkLst>
            <pc:docMk/>
            <pc:sldMk cId="2317752488" sldId="257"/>
            <ac:picMk id="11" creationId="{6C56D2F9-4FB0-4707-B16B-ECB13D7A0141}"/>
          </ac:picMkLst>
        </pc:picChg>
        <pc:picChg chg="add mod">
          <ac:chgData name="Sonia Nicchi" userId="b8041e7a-cddc-4313-836e-5e5c202d95ce" providerId="ADAL" clId="{F936B62C-EFC8-4874-92A3-7A9E42058D69}" dt="2020-03-27T15:38:18.646" v="105" actId="1076"/>
          <ac:picMkLst>
            <pc:docMk/>
            <pc:sldMk cId="2317752488" sldId="257"/>
            <ac:picMk id="12" creationId="{A197D5CE-31F1-42CA-A15D-C1051B986D5C}"/>
          </ac:picMkLst>
        </pc:picChg>
        <pc:picChg chg="add mod">
          <ac:chgData name="Sonia Nicchi" userId="b8041e7a-cddc-4313-836e-5e5c202d95ce" providerId="ADAL" clId="{F936B62C-EFC8-4874-92A3-7A9E42058D69}" dt="2020-03-27T15:37:56.111" v="99" actId="1076"/>
          <ac:picMkLst>
            <pc:docMk/>
            <pc:sldMk cId="2317752488" sldId="257"/>
            <ac:picMk id="15" creationId="{2B824042-A29C-4BD9-8F35-1AB73491AB3A}"/>
          </ac:picMkLst>
        </pc:picChg>
        <pc:picChg chg="add mod">
          <ac:chgData name="Sonia Nicchi" userId="b8041e7a-cddc-4313-836e-5e5c202d95ce" providerId="ADAL" clId="{F936B62C-EFC8-4874-92A3-7A9E42058D69}" dt="2020-03-27T15:36:43.841" v="29" actId="1076"/>
          <ac:picMkLst>
            <pc:docMk/>
            <pc:sldMk cId="2317752488" sldId="257"/>
            <ac:picMk id="16" creationId="{AFCE9385-E0B6-4E8C-A5AF-F7349D70C42E}"/>
          </ac:picMkLst>
        </pc:picChg>
        <pc:picChg chg="add mod">
          <ac:chgData name="Sonia Nicchi" userId="b8041e7a-cddc-4313-836e-5e5c202d95ce" providerId="ADAL" clId="{F936B62C-EFC8-4874-92A3-7A9E42058D69}" dt="2020-03-14T15:06:25.190" v="23" actId="1076"/>
          <ac:picMkLst>
            <pc:docMk/>
            <pc:sldMk cId="2317752488" sldId="257"/>
            <ac:picMk id="17" creationId="{6B6F9092-6B58-4DE2-9DC6-955D413F7AF0}"/>
          </ac:picMkLst>
        </pc:picChg>
      </pc:sldChg>
    </pc:docChg>
  </pc:docChgLst>
  <pc:docChgLst>
    <pc:chgData name="Sonia Nicchi" userId="b8041e7a-cddc-4313-836e-5e5c202d95ce" providerId="ADAL" clId="{5099732C-2B80-4E61-A68E-E5B7C7677947}"/>
    <pc:docChg chg="modSld">
      <pc:chgData name="Sonia Nicchi" userId="b8041e7a-cddc-4313-836e-5e5c202d95ce" providerId="ADAL" clId="{5099732C-2B80-4E61-A68E-E5B7C7677947}" dt="2020-07-23T08:22:54.768" v="43" actId="20577"/>
      <pc:docMkLst>
        <pc:docMk/>
      </pc:docMkLst>
      <pc:sldChg chg="addSp delSp modSp">
        <pc:chgData name="Sonia Nicchi" userId="b8041e7a-cddc-4313-836e-5e5c202d95ce" providerId="ADAL" clId="{5099732C-2B80-4E61-A68E-E5B7C7677947}" dt="2020-07-23T08:22:54.768" v="43" actId="20577"/>
        <pc:sldMkLst>
          <pc:docMk/>
          <pc:sldMk cId="2317752488" sldId="257"/>
        </pc:sldMkLst>
        <pc:spChg chg="mod">
          <ac:chgData name="Sonia Nicchi" userId="b8041e7a-cddc-4313-836e-5e5c202d95ce" providerId="ADAL" clId="{5099732C-2B80-4E61-A68E-E5B7C7677947}" dt="2020-07-19T06:50:26.910" v="3" actId="1076"/>
          <ac:spMkLst>
            <pc:docMk/>
            <pc:sldMk cId="2317752488" sldId="257"/>
            <ac:spMk id="2" creationId="{7F72C28E-A4EF-4F8F-B798-72C090D1A035}"/>
          </ac:spMkLst>
        </pc:spChg>
        <pc:spChg chg="mod">
          <ac:chgData name="Sonia Nicchi" userId="b8041e7a-cddc-4313-836e-5e5c202d95ce" providerId="ADAL" clId="{5099732C-2B80-4E61-A68E-E5B7C7677947}" dt="2020-07-19T06:50:26.910" v="3" actId="1076"/>
          <ac:spMkLst>
            <pc:docMk/>
            <pc:sldMk cId="2317752488" sldId="257"/>
            <ac:spMk id="6" creationId="{68C422DF-A3DA-44CF-90E9-1B0349A28068}"/>
          </ac:spMkLst>
        </pc:spChg>
        <pc:spChg chg="mod">
          <ac:chgData name="Sonia Nicchi" userId="b8041e7a-cddc-4313-836e-5e5c202d95ce" providerId="ADAL" clId="{5099732C-2B80-4E61-A68E-E5B7C7677947}" dt="2020-07-19T06:50:26.910" v="3" actId="1076"/>
          <ac:spMkLst>
            <pc:docMk/>
            <pc:sldMk cId="2317752488" sldId="257"/>
            <ac:spMk id="20" creationId="{CD2058D7-65B2-485C-81F9-4A588452E22A}"/>
          </ac:spMkLst>
        </pc:spChg>
        <pc:spChg chg="add del mod">
          <ac:chgData name="Sonia Nicchi" userId="b8041e7a-cddc-4313-836e-5e5c202d95ce" providerId="ADAL" clId="{5099732C-2B80-4E61-A68E-E5B7C7677947}" dt="2020-07-23T08:22:37.828" v="12" actId="1076"/>
          <ac:spMkLst>
            <pc:docMk/>
            <pc:sldMk cId="2317752488" sldId="257"/>
            <ac:spMk id="37" creationId="{5355F1A7-73AD-4247-AB45-382081F3CDBD}"/>
          </ac:spMkLst>
        </pc:spChg>
        <pc:spChg chg="add mod">
          <ac:chgData name="Sonia Nicchi" userId="b8041e7a-cddc-4313-836e-5e5c202d95ce" providerId="ADAL" clId="{5099732C-2B80-4E61-A68E-E5B7C7677947}" dt="2020-07-23T08:22:54.768" v="43" actId="20577"/>
          <ac:spMkLst>
            <pc:docMk/>
            <pc:sldMk cId="2317752488" sldId="257"/>
            <ac:spMk id="38" creationId="{C5AFD01F-3024-4288-AE08-BE0B8B92CB17}"/>
          </ac:spMkLst>
        </pc:spChg>
        <pc:grpChg chg="mod">
          <ac:chgData name="Sonia Nicchi" userId="b8041e7a-cddc-4313-836e-5e5c202d95ce" providerId="ADAL" clId="{5099732C-2B80-4E61-A68E-E5B7C7677947}" dt="2020-07-19T06:50:26.910" v="3" actId="1076"/>
          <ac:grpSpMkLst>
            <pc:docMk/>
            <pc:sldMk cId="2317752488" sldId="257"/>
            <ac:grpSpMk id="26" creationId="{3EFC5DDC-A74C-4F4E-AA65-C56481B67B08}"/>
          </ac:grpSpMkLst>
        </pc:grpChg>
        <pc:picChg chg="mod">
          <ac:chgData name="Sonia Nicchi" userId="b8041e7a-cddc-4313-836e-5e5c202d95ce" providerId="ADAL" clId="{5099732C-2B80-4E61-A68E-E5B7C7677947}" dt="2020-07-19T06:50:26.910" v="3" actId="1076"/>
          <ac:picMkLst>
            <pc:docMk/>
            <pc:sldMk cId="2317752488" sldId="257"/>
            <ac:picMk id="4" creationId="{5B2DCB08-F897-400B-A3B3-22276C08D8D7}"/>
          </ac:picMkLst>
        </pc:picChg>
      </pc:sldChg>
    </pc:docChg>
  </pc:docChgLst>
  <pc:docChgLst>
    <pc:chgData name="Sonia Nicchi" userId="b8041e7a-cddc-4313-836e-5e5c202d95ce" providerId="ADAL" clId="{CB78B09C-718B-4158-BD0A-2521C5A17D1B}"/>
    <pc:docChg chg="custSel modSld">
      <pc:chgData name="Sonia Nicchi" userId="b8041e7a-cddc-4313-836e-5e5c202d95ce" providerId="ADAL" clId="{CB78B09C-718B-4158-BD0A-2521C5A17D1B}" dt="2020-05-11T15:32:56.119" v="68" actId="1076"/>
      <pc:docMkLst>
        <pc:docMk/>
      </pc:docMkLst>
      <pc:sldChg chg="addSp modSp">
        <pc:chgData name="Sonia Nicchi" userId="b8041e7a-cddc-4313-836e-5e5c202d95ce" providerId="ADAL" clId="{CB78B09C-718B-4158-BD0A-2521C5A17D1B}" dt="2020-05-11T15:32:56.119" v="68" actId="1076"/>
        <pc:sldMkLst>
          <pc:docMk/>
          <pc:sldMk cId="2317752488" sldId="257"/>
        </pc:sldMkLst>
        <pc:spChg chg="mod">
          <ac:chgData name="Sonia Nicchi" userId="b8041e7a-cddc-4313-836e-5e5c202d95ce" providerId="ADAL" clId="{CB78B09C-718B-4158-BD0A-2521C5A17D1B}" dt="2020-05-11T15:26:09.045" v="57"/>
          <ac:spMkLst>
            <pc:docMk/>
            <pc:sldMk cId="2317752488" sldId="257"/>
            <ac:spMk id="2" creationId="{7F72C28E-A4EF-4F8F-B798-72C090D1A035}"/>
          </ac:spMkLst>
        </pc:spChg>
        <pc:spChg chg="mod">
          <ac:chgData name="Sonia Nicchi" userId="b8041e7a-cddc-4313-836e-5e5c202d95ce" providerId="ADAL" clId="{CB78B09C-718B-4158-BD0A-2521C5A17D1B}" dt="2020-05-11T15:26:15.999" v="58" actId="14100"/>
          <ac:spMkLst>
            <pc:docMk/>
            <pc:sldMk cId="2317752488" sldId="257"/>
            <ac:spMk id="6" creationId="{68C422DF-A3DA-44CF-90E9-1B0349A28068}"/>
          </ac:spMkLst>
        </pc:spChg>
        <pc:spChg chg="mod">
          <ac:chgData name="Sonia Nicchi" userId="b8041e7a-cddc-4313-836e-5e5c202d95ce" providerId="ADAL" clId="{CB78B09C-718B-4158-BD0A-2521C5A17D1B}" dt="2020-05-11T15:26:09.045" v="57"/>
          <ac:spMkLst>
            <pc:docMk/>
            <pc:sldMk cId="2317752488" sldId="257"/>
            <ac:spMk id="7" creationId="{95FF2644-65C8-43BE-A5D3-9A7B08403DE6}"/>
          </ac:spMkLst>
        </pc:spChg>
        <pc:spChg chg="mod">
          <ac:chgData name="Sonia Nicchi" userId="b8041e7a-cddc-4313-836e-5e5c202d95ce" providerId="ADAL" clId="{CB78B09C-718B-4158-BD0A-2521C5A17D1B}" dt="2020-05-11T15:26:54.159" v="59" actId="1076"/>
          <ac:spMkLst>
            <pc:docMk/>
            <pc:sldMk cId="2317752488" sldId="257"/>
            <ac:spMk id="13" creationId="{C9BFD7AB-4D2F-4F45-88DE-B39B921763CC}"/>
          </ac:spMkLst>
        </pc:spChg>
        <pc:spChg chg="mod">
          <ac:chgData name="Sonia Nicchi" userId="b8041e7a-cddc-4313-836e-5e5c202d95ce" providerId="ADAL" clId="{CB78B09C-718B-4158-BD0A-2521C5A17D1B}" dt="2020-05-11T15:26:09.045" v="57"/>
          <ac:spMkLst>
            <pc:docMk/>
            <pc:sldMk cId="2317752488" sldId="257"/>
            <ac:spMk id="18" creationId="{5B543B7F-AD36-4AE6-AF7B-1944DE925B6B}"/>
          </ac:spMkLst>
        </pc:spChg>
        <pc:spChg chg="mod">
          <ac:chgData name="Sonia Nicchi" userId="b8041e7a-cddc-4313-836e-5e5c202d95ce" providerId="ADAL" clId="{CB78B09C-718B-4158-BD0A-2521C5A17D1B}" dt="2020-05-11T15:26:54.159" v="59" actId="1076"/>
          <ac:spMkLst>
            <pc:docMk/>
            <pc:sldMk cId="2317752488" sldId="257"/>
            <ac:spMk id="19" creationId="{37D526DE-3500-423C-A697-3767C3EA72DC}"/>
          </ac:spMkLst>
        </pc:spChg>
        <pc:spChg chg="mod">
          <ac:chgData name="Sonia Nicchi" userId="b8041e7a-cddc-4313-836e-5e5c202d95ce" providerId="ADAL" clId="{CB78B09C-718B-4158-BD0A-2521C5A17D1B}" dt="2020-05-11T15:26:09.045" v="57"/>
          <ac:spMkLst>
            <pc:docMk/>
            <pc:sldMk cId="2317752488" sldId="257"/>
            <ac:spMk id="20" creationId="{CD2058D7-65B2-485C-81F9-4A588452E22A}"/>
          </ac:spMkLst>
        </pc:spChg>
        <pc:spChg chg="mod">
          <ac:chgData name="Sonia Nicchi" userId="b8041e7a-cddc-4313-836e-5e5c202d95ce" providerId="ADAL" clId="{CB78B09C-718B-4158-BD0A-2521C5A17D1B}" dt="2020-05-11T15:26:54.159" v="59" actId="1076"/>
          <ac:spMkLst>
            <pc:docMk/>
            <pc:sldMk cId="2317752488" sldId="257"/>
            <ac:spMk id="21" creationId="{58A1CA5C-F946-486D-AA5B-E2905F5F8467}"/>
          </ac:spMkLst>
        </pc:spChg>
        <pc:spChg chg="add mod">
          <ac:chgData name="Sonia Nicchi" userId="b8041e7a-cddc-4313-836e-5e5c202d95ce" providerId="ADAL" clId="{CB78B09C-718B-4158-BD0A-2521C5A17D1B}" dt="2020-05-11T15:26:09.045" v="57"/>
          <ac:spMkLst>
            <pc:docMk/>
            <pc:sldMk cId="2317752488" sldId="257"/>
            <ac:spMk id="22" creationId="{E2895DD4-6A89-42D8-A72C-2A5D0240F83F}"/>
          </ac:spMkLst>
        </pc:spChg>
        <pc:spChg chg="add mod">
          <ac:chgData name="Sonia Nicchi" userId="b8041e7a-cddc-4313-836e-5e5c202d95ce" providerId="ADAL" clId="{CB78B09C-718B-4158-BD0A-2521C5A17D1B}" dt="2020-05-11T15:26:09.045" v="57"/>
          <ac:spMkLst>
            <pc:docMk/>
            <pc:sldMk cId="2317752488" sldId="257"/>
            <ac:spMk id="23" creationId="{8E1FB914-566A-4DD1-A81D-3EF5E2BFF198}"/>
          </ac:spMkLst>
        </pc:spChg>
        <pc:spChg chg="add mod">
          <ac:chgData name="Sonia Nicchi" userId="b8041e7a-cddc-4313-836e-5e5c202d95ce" providerId="ADAL" clId="{CB78B09C-718B-4158-BD0A-2521C5A17D1B}" dt="2020-05-11T15:26:54.159" v="59" actId="1076"/>
          <ac:spMkLst>
            <pc:docMk/>
            <pc:sldMk cId="2317752488" sldId="257"/>
            <ac:spMk id="24" creationId="{92237E4D-C4CE-4ED1-A582-BC47BFE2E4E5}"/>
          </ac:spMkLst>
        </pc:spChg>
        <pc:spChg chg="add mod">
          <ac:chgData name="Sonia Nicchi" userId="b8041e7a-cddc-4313-836e-5e5c202d95ce" providerId="ADAL" clId="{CB78B09C-718B-4158-BD0A-2521C5A17D1B}" dt="2020-05-11T15:26:54.159" v="59" actId="1076"/>
          <ac:spMkLst>
            <pc:docMk/>
            <pc:sldMk cId="2317752488" sldId="257"/>
            <ac:spMk id="25" creationId="{1E43C4AB-F9B9-4CB2-8240-C483CB2A8E17}"/>
          </ac:spMkLst>
        </pc:spChg>
        <pc:spChg chg="mod">
          <ac:chgData name="Sonia Nicchi" userId="b8041e7a-cddc-4313-836e-5e5c202d95ce" providerId="ADAL" clId="{CB78B09C-718B-4158-BD0A-2521C5A17D1B}" dt="2020-05-11T15:32:56.119" v="68" actId="1076"/>
          <ac:spMkLst>
            <pc:docMk/>
            <pc:sldMk cId="2317752488" sldId="257"/>
            <ac:spMk id="28" creationId="{828E9D75-6812-44D1-ACB3-15D92D91071E}"/>
          </ac:spMkLst>
        </pc:spChg>
        <pc:spChg chg="mod">
          <ac:chgData name="Sonia Nicchi" userId="b8041e7a-cddc-4313-836e-5e5c202d95ce" providerId="ADAL" clId="{CB78B09C-718B-4158-BD0A-2521C5A17D1B}" dt="2020-05-11T15:32:53.427" v="67" actId="1076"/>
          <ac:spMkLst>
            <pc:docMk/>
            <pc:sldMk cId="2317752488" sldId="257"/>
            <ac:spMk id="29" creationId="{83DAD9EC-225F-42C4-99AD-A2FE99753A34}"/>
          </ac:spMkLst>
        </pc:spChg>
        <pc:spChg chg="mod">
          <ac:chgData name="Sonia Nicchi" userId="b8041e7a-cddc-4313-836e-5e5c202d95ce" providerId="ADAL" clId="{CB78B09C-718B-4158-BD0A-2521C5A17D1B}" dt="2020-05-11T15:32:50.364" v="66" actId="1076"/>
          <ac:spMkLst>
            <pc:docMk/>
            <pc:sldMk cId="2317752488" sldId="257"/>
            <ac:spMk id="30" creationId="{2CA9EB90-7F21-4813-BD4A-064884EE7518}"/>
          </ac:spMkLst>
        </pc:spChg>
        <pc:spChg chg="mod">
          <ac:chgData name="Sonia Nicchi" userId="b8041e7a-cddc-4313-836e-5e5c202d95ce" providerId="ADAL" clId="{CB78B09C-718B-4158-BD0A-2521C5A17D1B}" dt="2020-05-11T15:32:47.392" v="65" actId="1076"/>
          <ac:spMkLst>
            <pc:docMk/>
            <pc:sldMk cId="2317752488" sldId="257"/>
            <ac:spMk id="31" creationId="{307D9E22-CD66-40FF-A34D-AF70EFE959E0}"/>
          </ac:spMkLst>
        </pc:spChg>
        <pc:spChg chg="mod">
          <ac:chgData name="Sonia Nicchi" userId="b8041e7a-cddc-4313-836e-5e5c202d95ce" providerId="ADAL" clId="{CB78B09C-718B-4158-BD0A-2521C5A17D1B}" dt="2020-05-11T15:32:44.954" v="64" actId="1076"/>
          <ac:spMkLst>
            <pc:docMk/>
            <pc:sldMk cId="2317752488" sldId="257"/>
            <ac:spMk id="32" creationId="{55092AB0-EB89-4024-A822-13882F3D29F4}"/>
          </ac:spMkLst>
        </pc:spChg>
        <pc:spChg chg="mod">
          <ac:chgData name="Sonia Nicchi" userId="b8041e7a-cddc-4313-836e-5e5c202d95ce" providerId="ADAL" clId="{CB78B09C-718B-4158-BD0A-2521C5A17D1B}" dt="2020-05-11T15:32:41.097" v="63" actId="1076"/>
          <ac:spMkLst>
            <pc:docMk/>
            <pc:sldMk cId="2317752488" sldId="257"/>
            <ac:spMk id="33" creationId="{00E24D4F-F4E6-4C00-A693-0C2B63D11663}"/>
          </ac:spMkLst>
        </pc:spChg>
        <pc:grpChg chg="add mod">
          <ac:chgData name="Sonia Nicchi" userId="b8041e7a-cddc-4313-836e-5e5c202d95ce" providerId="ADAL" clId="{CB78B09C-718B-4158-BD0A-2521C5A17D1B}" dt="2020-05-11T15:32:34.278" v="62" actId="14100"/>
          <ac:grpSpMkLst>
            <pc:docMk/>
            <pc:sldMk cId="2317752488" sldId="257"/>
            <ac:grpSpMk id="26" creationId="{3EFC5DDC-A74C-4F4E-AA65-C56481B67B08}"/>
          </ac:grpSpMkLst>
        </pc:grpChg>
        <pc:picChg chg="mod">
          <ac:chgData name="Sonia Nicchi" userId="b8041e7a-cddc-4313-836e-5e5c202d95ce" providerId="ADAL" clId="{CB78B09C-718B-4158-BD0A-2521C5A17D1B}" dt="2020-05-11T15:26:09.045" v="57"/>
          <ac:picMkLst>
            <pc:docMk/>
            <pc:sldMk cId="2317752488" sldId="257"/>
            <ac:picMk id="4" creationId="{5B2DCB08-F897-400B-A3B3-22276C08D8D7}"/>
          </ac:picMkLst>
        </pc:picChg>
        <pc:picChg chg="mod">
          <ac:chgData name="Sonia Nicchi" userId="b8041e7a-cddc-4313-836e-5e5c202d95ce" providerId="ADAL" clId="{CB78B09C-718B-4158-BD0A-2521C5A17D1B}" dt="2020-05-11T15:26:54.159" v="59" actId="1076"/>
          <ac:picMkLst>
            <pc:docMk/>
            <pc:sldMk cId="2317752488" sldId="257"/>
            <ac:picMk id="12" creationId="{A197D5CE-31F1-42CA-A15D-C1051B986D5C}"/>
          </ac:picMkLst>
        </pc:picChg>
        <pc:picChg chg="mod">
          <ac:chgData name="Sonia Nicchi" userId="b8041e7a-cddc-4313-836e-5e5c202d95ce" providerId="ADAL" clId="{CB78B09C-718B-4158-BD0A-2521C5A17D1B}" dt="2020-05-11T15:26:54.159" v="59" actId="1076"/>
          <ac:picMkLst>
            <pc:docMk/>
            <pc:sldMk cId="2317752488" sldId="257"/>
            <ac:picMk id="15" creationId="{2B824042-A29C-4BD9-8F35-1AB73491AB3A}"/>
          </ac:picMkLst>
        </pc:picChg>
        <pc:picChg chg="mod">
          <ac:chgData name="Sonia Nicchi" userId="b8041e7a-cddc-4313-836e-5e5c202d95ce" providerId="ADAL" clId="{CB78B09C-718B-4158-BD0A-2521C5A17D1B}" dt="2020-05-11T15:26:09.045" v="57"/>
          <ac:picMkLst>
            <pc:docMk/>
            <pc:sldMk cId="2317752488" sldId="257"/>
            <ac:picMk id="16" creationId="{AFCE9385-E0B6-4E8C-A5AF-F7349D70C42E}"/>
          </ac:picMkLst>
        </pc:picChg>
        <pc:picChg chg="mod">
          <ac:chgData name="Sonia Nicchi" userId="b8041e7a-cddc-4313-836e-5e5c202d95ce" providerId="ADAL" clId="{CB78B09C-718B-4158-BD0A-2521C5A17D1B}" dt="2020-05-11T15:26:09.045" v="57"/>
          <ac:picMkLst>
            <pc:docMk/>
            <pc:sldMk cId="2317752488" sldId="257"/>
            <ac:picMk id="17" creationId="{6B6F9092-6B58-4DE2-9DC6-955D413F7AF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3051C-F6F6-42CE-B913-C15B0D0AA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B6233-70B4-4253-AA0D-484D38C7C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88449-7103-4EBD-9D10-BDD24E99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D12E8-0AFB-436A-B022-26AF94EAC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7E3F-F8EA-4963-968A-2C08ED94B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226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31C8-BADD-4690-9D8A-7FE92108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924AE-36DC-49E0-813D-9BE9F41A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405B5-7619-4C9A-B34B-2A6B3E1C3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CFA21-A3C6-4BF1-8FBC-B1A7B4E7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EEFEA-5BA4-4E4C-B8F1-F773E126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05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524CF-3E67-4941-BA40-F846B4C06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2A27D-2E24-4B37-B40E-EF32A4ACC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4FE93-F303-4491-AE5E-53632C023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A06CF-C3B0-4DC1-8B81-BCCEF6D8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D1A81-65AA-425E-B267-28BB9C385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670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EC6CE-4399-4F31-8489-87B53338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B8C29-A6A3-49CD-B258-434BC2418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7A6EF-EDE5-41F9-8693-38D552C4D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AE414-151A-4CA1-8C66-C39C0BAC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4FE61-7E23-4D0A-ACD9-76EF646F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9D78C-E596-41F2-93CA-A796808A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9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6B71-604B-4E9A-8EB3-F1C069F9D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6BDC3-0434-45AA-A459-970E9C0D0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01CAF-1B3D-4A5E-A148-2657A5BB0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18DE0-4ABA-4E0D-8AA6-3251315818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667B1-3F75-4ECF-A3CB-361332F697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F1E39-383B-4FA1-AE58-9EFA665CE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E5D91A-FF74-4BE3-8374-079C62DD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9705B1-5297-4B9F-A1B1-FBA4AB40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807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D0B18-18B0-4672-A922-36CDEE21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945CE3-1602-4C9B-B6FC-A01A813C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DC856-25BC-44AA-973A-A1836AC8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975F5-6A5A-4F60-8E02-78AB0FAEE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43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D48BA2-CF39-401B-B5CD-ABFE176A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E57132-0E3B-41F0-B10C-9649273A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E47C4-B62D-4E76-A1AE-567F70EF9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979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DD45B-EC29-45F0-9E24-C31A28F2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C0583-88E5-4CC8-9872-D160E9A0E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A5949-F89D-4ACD-B311-BFB2ED718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53594-2F66-4264-933B-F30B92AD0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F1AF3-7E4E-4884-A63C-3393E737B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6441B-E8D0-4F87-BE95-E0618CDE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95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C562F-EA4B-475F-A9A8-971A2A5BB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C8DB56-50DE-4486-B48D-99F0C4D05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C8464-A3A8-435B-8BFA-FDE5A21C2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A90D0-9835-4AA0-828D-3A7DBE3F0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CA533-4907-487E-A3DA-3C389C81A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8FC36-AFC6-4EE1-B6B6-C196ED01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5967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5549-C010-4411-A662-FA7CAC748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C3E48-E570-47A8-BDE9-F716DE19D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46E0-26E3-4697-89C2-B41972207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5F8F8-F2B0-498C-ADE2-6417C16C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A6846-8D37-4666-93C9-5F66C281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21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5892C1-31E9-440C-8138-E8D3D6891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6DCD35-6E62-4560-8EE4-655201C8C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7046F-57F1-4271-B104-300F2C1E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8801E-4551-4EAC-B78E-6B4E9B65F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BF1B2-E783-4CE1-8398-C9744E3B7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61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B1DBB-EF38-4658-8F16-38ED37A23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9B97B-BE1A-4425-B60C-32A0E3E54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55FF2-28F5-4FE8-85A4-EF59EDDC5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CF0D-0FF7-465C-8CB1-1EE945823B11}" type="datetimeFigureOut">
              <a:rPr lang="it-IT" smtClean="0"/>
              <a:t>23/07/2020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4F97A-94F7-41B1-9377-427CD51E3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43474-3FE2-41E2-AE68-758B71366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3723A-6FF7-43E7-BD7E-0D6ECFA421A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519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2DCB08-F897-400B-A3B3-22276C08D8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35" t="28323" r="12110" b="17472"/>
          <a:stretch/>
        </p:blipFill>
        <p:spPr>
          <a:xfrm>
            <a:off x="537604" y="3859782"/>
            <a:ext cx="3484046" cy="2024144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68C422DF-A3DA-44CF-90E9-1B0349A28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650" y="3836188"/>
            <a:ext cx="1315897" cy="20336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it-IT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 Light" panose="020F0302020204030204" pitchFamily="34" charset="0"/>
              <a:buChar char="1"/>
              <a:tabLst/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-Marker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 Light" panose="020F0302020204030204" pitchFamily="34" charset="0"/>
              <a:buChar char="2"/>
              <a:tabLst/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-INP-</a:t>
            </a:r>
            <a:r>
              <a:rPr kumimoji="0" lang="en-US" altLang="it-IT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Nm</a:t>
            </a:r>
            <a:r>
              <a:rPr kumimoji="0" lang="en-US" altLang="it-IT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CsgG</a:t>
            </a:r>
            <a:endParaRPr kumimoji="0" lang="en-US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Char char="3"/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-INP-</a:t>
            </a:r>
            <a:r>
              <a:rPr lang="en-US" altLang="it-IT" sz="11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t-IT" sz="1100" i="1" dirty="0" err="1">
                <a:latin typeface="Cambria" panose="02040503050406030204" pitchFamily="18" charset="0"/>
                <a:ea typeface="Cambria" panose="02040503050406030204" pitchFamily="18" charset="0"/>
              </a:rPr>
              <a:t>Nm</a:t>
            </a:r>
            <a:r>
              <a:rPr lang="en-US" altLang="it-IT" sz="1100" dirty="0" err="1">
                <a:latin typeface="Cambria" panose="02040503050406030204" pitchFamily="18" charset="0"/>
                <a:ea typeface="Cambria" panose="02040503050406030204" pitchFamily="18" charset="0"/>
              </a:rPr>
              <a:t>BamE</a:t>
            </a:r>
            <a:r>
              <a:rPr lang="en-US" altLang="it-IT" sz="1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it-IT" sz="1100" dirty="0">
                <a:latin typeface="Cambria" panose="02040503050406030204" pitchFamily="18" charset="0"/>
                <a:ea typeface="Cambria" panose="02040503050406030204" pitchFamily="18" charset="0"/>
              </a:rPr>
              <a:t>4-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INP-</a:t>
            </a:r>
            <a:r>
              <a:rPr kumimoji="0" lang="en-US" altLang="it-IT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Nm</a:t>
            </a:r>
            <a:r>
              <a:rPr kumimoji="0" lang="en-US" altLang="it-IT" sz="1100" b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putative </a:t>
            </a:r>
            <a:r>
              <a:rPr kumimoji="0" lang="en-US" altLang="it-IT" sz="11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lipoprotein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it-IT" sz="1100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-INP –</a:t>
            </a:r>
            <a:r>
              <a:rPr lang="en-US" altLang="it-IT" sz="1100" i="1" dirty="0" err="1">
                <a:latin typeface="Cambria" panose="02040503050406030204" pitchFamily="18" charset="0"/>
                <a:ea typeface="Cambria" panose="02040503050406030204" pitchFamily="18" charset="0"/>
              </a:rPr>
              <a:t>Ec</a:t>
            </a:r>
            <a:r>
              <a:rPr lang="en-US" altLang="it-IT" sz="1100" dirty="0" err="1">
                <a:latin typeface="Cambria" panose="02040503050406030204" pitchFamily="18" charset="0"/>
                <a:ea typeface="Cambria" panose="02040503050406030204" pitchFamily="18" charset="0"/>
              </a:rPr>
              <a:t>LolB</a:t>
            </a:r>
            <a:endParaRPr lang="en-US" altLang="it-IT" sz="11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6-INP-</a:t>
            </a:r>
            <a:r>
              <a:rPr lang="en-US" altLang="it-IT" sz="1100" i="1" dirty="0">
                <a:latin typeface="Cambria" panose="02040503050406030204" pitchFamily="18" charset="0"/>
                <a:ea typeface="Cambria" panose="02040503050406030204" pitchFamily="18" charset="0"/>
              </a:rPr>
              <a:t>Ec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BamE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7-INP-</a:t>
            </a:r>
            <a:r>
              <a:rPr lang="en-US" altLang="it-IT" sz="1100" i="1" dirty="0">
                <a:latin typeface="Cambria" panose="02040503050406030204" pitchFamily="18" charset="0"/>
                <a:ea typeface="Cambria" panose="02040503050406030204" pitchFamily="18" charset="0"/>
              </a:rPr>
              <a:t>Ec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LptE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8- INP -</a:t>
            </a:r>
            <a:r>
              <a:rPr lang="en-US" altLang="it-IT" sz="1100" i="1" dirty="0" err="1">
                <a:latin typeface="Cambria" panose="02040503050406030204" pitchFamily="18" charset="0"/>
                <a:ea typeface="Cambria" panose="02040503050406030204" pitchFamily="18" charset="0"/>
              </a:rPr>
              <a:t>Ec</a:t>
            </a:r>
            <a:r>
              <a:rPr kumimoji="0" lang="en-US" altLang="it-IT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Pal</a:t>
            </a:r>
            <a:endParaRPr kumimoji="0" lang="en-US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9-INP-</a:t>
            </a:r>
            <a:r>
              <a:rPr kumimoji="0" lang="en-US" altLang="it-IT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Nm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MtrC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CE9385-E0B6-4E8C-A5AF-F7349D70C42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1" t="24317" r="12178" b="12492"/>
          <a:stretch/>
        </p:blipFill>
        <p:spPr bwMode="auto">
          <a:xfrm>
            <a:off x="8577674" y="620413"/>
            <a:ext cx="2613660" cy="2485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6F9092-6B58-4DE2-9DC6-955D413F7AF0}"/>
              </a:ext>
            </a:extLst>
          </p:cNvPr>
          <p:cNvPicPr/>
          <p:nvPr/>
        </p:nvPicPr>
        <p:blipFill rotWithShape="1">
          <a:blip r:embed="rId4"/>
          <a:srcRect l="39185" t="24819" r="24997" b="11239"/>
          <a:stretch/>
        </p:blipFill>
        <p:spPr bwMode="auto">
          <a:xfrm>
            <a:off x="5978493" y="683278"/>
            <a:ext cx="2413000" cy="2422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72C28E-A4EF-4F8F-B798-72C090D1A035}"/>
              </a:ext>
            </a:extLst>
          </p:cNvPr>
          <p:cNvSpPr txBox="1"/>
          <p:nvPr/>
        </p:nvSpPr>
        <p:spPr>
          <a:xfrm>
            <a:off x="865212" y="3791739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FF2644-65C8-43BE-A5D3-9A7B08403DE6}"/>
              </a:ext>
            </a:extLst>
          </p:cNvPr>
          <p:cNvSpPr txBox="1"/>
          <p:nvPr/>
        </p:nvSpPr>
        <p:spPr>
          <a:xfrm>
            <a:off x="6488017" y="348630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37 °C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97D5CE-31F1-42CA-A15D-C1051B986D5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1" t="24317" r="12178" b="12492"/>
          <a:stretch/>
        </p:blipFill>
        <p:spPr bwMode="auto">
          <a:xfrm>
            <a:off x="8782783" y="3693940"/>
            <a:ext cx="2613660" cy="2485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62">
            <a:extLst>
              <a:ext uri="{FF2B5EF4-FFF2-40B4-BE49-F238E27FC236}">
                <a16:creationId xmlns:a16="http://schemas.microsoft.com/office/drawing/2014/main" id="{C9BFD7AB-4D2F-4F45-88DE-B39B92176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193" y="3446717"/>
            <a:ext cx="660764" cy="55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824042-A29C-4BD9-8F35-1AB73491AB3A}"/>
              </a:ext>
            </a:extLst>
          </p:cNvPr>
          <p:cNvPicPr/>
          <p:nvPr/>
        </p:nvPicPr>
        <p:blipFill rotWithShape="1">
          <a:blip r:embed="rId4"/>
          <a:srcRect l="39185" t="24819" r="24997" b="11239"/>
          <a:stretch/>
        </p:blipFill>
        <p:spPr bwMode="auto">
          <a:xfrm>
            <a:off x="5978493" y="3677981"/>
            <a:ext cx="2413000" cy="2422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543B7F-AD36-4AE6-AF7B-1944DE925B6B}"/>
              </a:ext>
            </a:extLst>
          </p:cNvPr>
          <p:cNvSpPr txBox="1"/>
          <p:nvPr/>
        </p:nvSpPr>
        <p:spPr>
          <a:xfrm>
            <a:off x="9087150" y="348630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37 °C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D526DE-3500-423C-A697-3767C3EA72DC}"/>
              </a:ext>
            </a:extLst>
          </p:cNvPr>
          <p:cNvSpPr txBox="1"/>
          <p:nvPr/>
        </p:nvSpPr>
        <p:spPr>
          <a:xfrm>
            <a:off x="6393520" y="3353658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25 °C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2058D7-65B2-485C-81F9-4A588452E22A}"/>
              </a:ext>
            </a:extLst>
          </p:cNvPr>
          <p:cNvSpPr txBox="1"/>
          <p:nvPr/>
        </p:nvSpPr>
        <p:spPr>
          <a:xfrm>
            <a:off x="865212" y="3615268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>
                <a:latin typeface="Cambria" panose="02040503050406030204" pitchFamily="18" charset="0"/>
                <a:ea typeface="Cambria" panose="02040503050406030204" pitchFamily="18" charset="0"/>
              </a:rPr>
              <a:t>25 </a:t>
            </a:r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°C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A1CA5C-F946-486D-AA5B-E2905F5F8467}"/>
              </a:ext>
            </a:extLst>
          </p:cNvPr>
          <p:cNvSpPr txBox="1"/>
          <p:nvPr/>
        </p:nvSpPr>
        <p:spPr>
          <a:xfrm>
            <a:off x="9126549" y="3434945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25 °C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895DD4-6A89-42D8-A72C-2A5D0240F83F}"/>
              </a:ext>
            </a:extLst>
          </p:cNvPr>
          <p:cNvSpPr txBox="1"/>
          <p:nvPr/>
        </p:nvSpPr>
        <p:spPr>
          <a:xfrm>
            <a:off x="6355128" y="757494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1FB914-566A-4DD1-A81D-3EF5E2BFF198}"/>
              </a:ext>
            </a:extLst>
          </p:cNvPr>
          <p:cNvSpPr txBox="1"/>
          <p:nvPr/>
        </p:nvSpPr>
        <p:spPr>
          <a:xfrm>
            <a:off x="9030942" y="701720"/>
            <a:ext cx="2648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237E4D-C4CE-4ED1-A582-BC47BFE2E4E5}"/>
              </a:ext>
            </a:extLst>
          </p:cNvPr>
          <p:cNvSpPr txBox="1"/>
          <p:nvPr/>
        </p:nvSpPr>
        <p:spPr>
          <a:xfrm>
            <a:off x="6393520" y="3804277"/>
            <a:ext cx="284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43C4AB-F9B9-4CB2-8240-C483CB2A8E17}"/>
              </a:ext>
            </a:extLst>
          </p:cNvPr>
          <p:cNvSpPr txBox="1"/>
          <p:nvPr/>
        </p:nvSpPr>
        <p:spPr>
          <a:xfrm>
            <a:off x="9297268" y="3838063"/>
            <a:ext cx="266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  <a:ea typeface="Cambria" panose="02040503050406030204" pitchFamily="18" charset="0"/>
              </a:rPr>
              <a:t>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FC5DDC-A74C-4F4E-AA65-C56481B67B08}"/>
              </a:ext>
            </a:extLst>
          </p:cNvPr>
          <p:cNvGrpSpPr/>
          <p:nvPr/>
        </p:nvGrpSpPr>
        <p:grpSpPr>
          <a:xfrm>
            <a:off x="559732" y="5813711"/>
            <a:ext cx="3461918" cy="403831"/>
            <a:chOff x="-11752" y="4080260"/>
            <a:chExt cx="2815630" cy="2766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D7BE85E-0831-451F-B824-485513556BA4}"/>
                </a:ext>
              </a:extLst>
            </p:cNvPr>
            <p:cNvSpPr txBox="1"/>
            <p:nvPr/>
          </p:nvSpPr>
          <p:spPr>
            <a:xfrm>
              <a:off x="-11752" y="4082701"/>
              <a:ext cx="461855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Lane: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28E9D75-6812-44D1-ACB3-15D92D91071E}"/>
                </a:ext>
              </a:extLst>
            </p:cNvPr>
            <p:cNvSpPr txBox="1"/>
            <p:nvPr/>
          </p:nvSpPr>
          <p:spPr>
            <a:xfrm>
              <a:off x="491535" y="4084859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DAD9EC-225F-42C4-99AD-A2FE99753A34}"/>
                </a:ext>
              </a:extLst>
            </p:cNvPr>
            <p:cNvSpPr txBox="1"/>
            <p:nvPr/>
          </p:nvSpPr>
          <p:spPr>
            <a:xfrm>
              <a:off x="741684" y="4084947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A9EB90-7F21-4813-BD4A-064884EE7518}"/>
                </a:ext>
              </a:extLst>
            </p:cNvPr>
            <p:cNvSpPr txBox="1"/>
            <p:nvPr/>
          </p:nvSpPr>
          <p:spPr>
            <a:xfrm>
              <a:off x="991079" y="4080260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7D9E22-CD66-40FF-A34D-AF70EFE959E0}"/>
                </a:ext>
              </a:extLst>
            </p:cNvPr>
            <p:cNvSpPr txBox="1"/>
            <p:nvPr/>
          </p:nvSpPr>
          <p:spPr>
            <a:xfrm>
              <a:off x="1261001" y="4084947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4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092AB0-EB89-4024-A822-13882F3D29F4}"/>
                </a:ext>
              </a:extLst>
            </p:cNvPr>
            <p:cNvSpPr txBox="1"/>
            <p:nvPr/>
          </p:nvSpPr>
          <p:spPr>
            <a:xfrm>
              <a:off x="1517394" y="4080260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0E24D4F-F4E6-4C00-A693-0C2B63D11663}"/>
                </a:ext>
              </a:extLst>
            </p:cNvPr>
            <p:cNvSpPr txBox="1"/>
            <p:nvPr/>
          </p:nvSpPr>
          <p:spPr>
            <a:xfrm>
              <a:off x="1777572" y="4080260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A4EDC6-5C79-4DDB-A2F3-3AF487E008C8}"/>
                </a:ext>
              </a:extLst>
            </p:cNvPr>
            <p:cNvSpPr txBox="1"/>
            <p:nvPr/>
          </p:nvSpPr>
          <p:spPr>
            <a:xfrm>
              <a:off x="2044184" y="4080260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7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55E8A7-77B7-4E65-9152-C59B1DAA18AF}"/>
                </a:ext>
              </a:extLst>
            </p:cNvPr>
            <p:cNvSpPr txBox="1"/>
            <p:nvPr/>
          </p:nvSpPr>
          <p:spPr>
            <a:xfrm>
              <a:off x="2282477" y="4080260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EE5CAA-04AE-4396-A076-6CF925604942}"/>
                </a:ext>
              </a:extLst>
            </p:cNvPr>
            <p:cNvSpPr txBox="1"/>
            <p:nvPr/>
          </p:nvSpPr>
          <p:spPr>
            <a:xfrm>
              <a:off x="2573502" y="4080260"/>
              <a:ext cx="230376" cy="271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9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355F1A7-73AD-4247-AB45-382081F3CDBD}"/>
              </a:ext>
            </a:extLst>
          </p:cNvPr>
          <p:cNvSpPr txBox="1"/>
          <p:nvPr/>
        </p:nvSpPr>
        <p:spPr>
          <a:xfrm>
            <a:off x="570900" y="354606"/>
            <a:ext cx="859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InaK-NC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AFD01F-3024-4288-AE08-BE0B8B92CB17}"/>
              </a:ext>
            </a:extLst>
          </p:cNvPr>
          <p:cNvSpPr txBox="1"/>
          <p:nvPr/>
        </p:nvSpPr>
        <p:spPr>
          <a:xfrm>
            <a:off x="6306193" y="111100"/>
            <a:ext cx="3307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InaK-NC (FACS using FLAG antibodies)</a:t>
            </a:r>
            <a:endParaRPr lang="it-IT" sz="1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752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Sonia Nicchi</dc:creator>
  <cp:lastModifiedBy>Sonia Nicchi</cp:lastModifiedBy>
  <cp:revision>1</cp:revision>
  <dcterms:created xsi:type="dcterms:W3CDTF">2019-09-22T16:07:36Z</dcterms:created>
  <dcterms:modified xsi:type="dcterms:W3CDTF">2020-07-23T08:22:56Z</dcterms:modified>
</cp:coreProperties>
</file>