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6048375" cy="540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98"/>
    <p:restoredTop sz="96327"/>
  </p:normalViewPr>
  <p:slideViewPr>
    <p:cSldViewPr snapToGrid="0" snapToObjects="1">
      <p:cViewPr varScale="1">
        <p:scale>
          <a:sx n="157" d="100"/>
          <a:sy n="157" d="100"/>
        </p:scale>
        <p:origin x="20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4" d="100"/>
          <a:sy n="94" d="100"/>
        </p:scale>
        <p:origin x="360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5341CF4-0C9A-164B-8077-C193878363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AA13722-4C89-534C-8388-730EB1EFC4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7A77F-6653-6E49-BEC1-88188E7696E3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00A5A2-35BB-C441-B222-EF84798D96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9C41565-A647-4B42-A9F0-7DBB0B7BF7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33822-0907-F540-B7FA-DFF0649169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838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73100-70CD-3D43-8BF5-4F6FC47BF9D1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700213" y="1143000"/>
            <a:ext cx="3457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BEA20-5CAE-A945-9DAD-E99ACA6DB2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18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54162" rtl="0" eaLnBrk="1" latinLnBrk="0" hangingPunct="1">
      <a:defRPr kumimoji="1" sz="858" kern="1200">
        <a:solidFill>
          <a:schemeClr val="tx1"/>
        </a:solidFill>
        <a:latin typeface="+mn-lt"/>
        <a:ea typeface="+mn-ea"/>
        <a:cs typeface="+mn-cs"/>
      </a:defRPr>
    </a:lvl1pPr>
    <a:lvl2pPr marL="327081" algn="l" defTabSz="654162" rtl="0" eaLnBrk="1" latinLnBrk="0" hangingPunct="1">
      <a:defRPr kumimoji="1" sz="858" kern="1200">
        <a:solidFill>
          <a:schemeClr val="tx1"/>
        </a:solidFill>
        <a:latin typeface="+mn-lt"/>
        <a:ea typeface="+mn-ea"/>
        <a:cs typeface="+mn-cs"/>
      </a:defRPr>
    </a:lvl2pPr>
    <a:lvl3pPr marL="654162" algn="l" defTabSz="654162" rtl="0" eaLnBrk="1" latinLnBrk="0" hangingPunct="1">
      <a:defRPr kumimoji="1" sz="858" kern="1200">
        <a:solidFill>
          <a:schemeClr val="tx1"/>
        </a:solidFill>
        <a:latin typeface="+mn-lt"/>
        <a:ea typeface="+mn-ea"/>
        <a:cs typeface="+mn-cs"/>
      </a:defRPr>
    </a:lvl3pPr>
    <a:lvl4pPr marL="981243" algn="l" defTabSz="654162" rtl="0" eaLnBrk="1" latinLnBrk="0" hangingPunct="1">
      <a:defRPr kumimoji="1" sz="858" kern="1200">
        <a:solidFill>
          <a:schemeClr val="tx1"/>
        </a:solidFill>
        <a:latin typeface="+mn-lt"/>
        <a:ea typeface="+mn-ea"/>
        <a:cs typeface="+mn-cs"/>
      </a:defRPr>
    </a:lvl4pPr>
    <a:lvl5pPr marL="1308324" algn="l" defTabSz="654162" rtl="0" eaLnBrk="1" latinLnBrk="0" hangingPunct="1">
      <a:defRPr kumimoji="1" sz="858" kern="1200">
        <a:solidFill>
          <a:schemeClr val="tx1"/>
        </a:solidFill>
        <a:latin typeface="+mn-lt"/>
        <a:ea typeface="+mn-ea"/>
        <a:cs typeface="+mn-cs"/>
      </a:defRPr>
    </a:lvl5pPr>
    <a:lvl6pPr marL="1635404" algn="l" defTabSz="654162" rtl="0" eaLnBrk="1" latinLnBrk="0" hangingPunct="1">
      <a:defRPr kumimoji="1" sz="858" kern="1200">
        <a:solidFill>
          <a:schemeClr val="tx1"/>
        </a:solidFill>
        <a:latin typeface="+mn-lt"/>
        <a:ea typeface="+mn-ea"/>
        <a:cs typeface="+mn-cs"/>
      </a:defRPr>
    </a:lvl6pPr>
    <a:lvl7pPr marL="1962485" algn="l" defTabSz="654162" rtl="0" eaLnBrk="1" latinLnBrk="0" hangingPunct="1">
      <a:defRPr kumimoji="1" sz="858" kern="1200">
        <a:solidFill>
          <a:schemeClr val="tx1"/>
        </a:solidFill>
        <a:latin typeface="+mn-lt"/>
        <a:ea typeface="+mn-ea"/>
        <a:cs typeface="+mn-cs"/>
      </a:defRPr>
    </a:lvl7pPr>
    <a:lvl8pPr marL="2289566" algn="l" defTabSz="654162" rtl="0" eaLnBrk="1" latinLnBrk="0" hangingPunct="1">
      <a:defRPr kumimoji="1" sz="858" kern="1200">
        <a:solidFill>
          <a:schemeClr val="tx1"/>
        </a:solidFill>
        <a:latin typeface="+mn-lt"/>
        <a:ea typeface="+mn-ea"/>
        <a:cs typeface="+mn-cs"/>
      </a:defRPr>
    </a:lvl8pPr>
    <a:lvl9pPr marL="2616647" algn="l" defTabSz="654162" rtl="0" eaLnBrk="1" latinLnBrk="0" hangingPunct="1">
      <a:defRPr kumimoji="1" sz="85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628" y="883861"/>
            <a:ext cx="5141119" cy="1880235"/>
          </a:xfrm>
        </p:spPr>
        <p:txBody>
          <a:bodyPr anchor="b"/>
          <a:lstStyle>
            <a:lvl1pPr algn="ctr">
              <a:defRPr sz="39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47" y="2836605"/>
            <a:ext cx="4536281" cy="1303913"/>
          </a:xfrm>
        </p:spPr>
        <p:txBody>
          <a:bodyPr/>
          <a:lstStyle>
            <a:lvl1pPr marL="0" indent="0" algn="ctr">
              <a:buNone/>
              <a:defRPr sz="1588"/>
            </a:lvl1pPr>
            <a:lvl2pPr marL="302438" indent="0" algn="ctr">
              <a:buNone/>
              <a:defRPr sz="1323"/>
            </a:lvl2pPr>
            <a:lvl3pPr marL="604876" indent="0" algn="ctr">
              <a:buNone/>
              <a:defRPr sz="1191"/>
            </a:lvl3pPr>
            <a:lvl4pPr marL="907313" indent="0" algn="ctr">
              <a:buNone/>
              <a:defRPr sz="1058"/>
            </a:lvl4pPr>
            <a:lvl5pPr marL="1209751" indent="0" algn="ctr">
              <a:buNone/>
              <a:defRPr sz="1058"/>
            </a:lvl5pPr>
            <a:lvl6pPr marL="1512189" indent="0" algn="ctr">
              <a:buNone/>
              <a:defRPr sz="1058"/>
            </a:lvl6pPr>
            <a:lvl7pPr marL="1814627" indent="0" algn="ctr">
              <a:buNone/>
              <a:defRPr sz="1058"/>
            </a:lvl7pPr>
            <a:lvl8pPr marL="2117065" indent="0" algn="ctr">
              <a:buNone/>
              <a:defRPr sz="1058"/>
            </a:lvl8pPr>
            <a:lvl9pPr marL="2419502" indent="0" algn="ctr">
              <a:buNone/>
              <a:defRPr sz="1058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933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15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676" y="1346420"/>
            <a:ext cx="5216723" cy="2246530"/>
          </a:xfrm>
        </p:spPr>
        <p:txBody>
          <a:bodyPr anchor="b"/>
          <a:lstStyle>
            <a:lvl1pPr>
              <a:defRPr sz="39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676" y="3614203"/>
            <a:ext cx="5216723" cy="1181397"/>
          </a:xfrm>
        </p:spPr>
        <p:txBody>
          <a:bodyPr/>
          <a:lstStyle>
            <a:lvl1pPr marL="0" indent="0">
              <a:buNone/>
              <a:defRPr sz="1588">
                <a:solidFill>
                  <a:schemeClr val="tx1"/>
                </a:solidFill>
              </a:defRPr>
            </a:lvl1pPr>
            <a:lvl2pPr marL="3024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2pPr>
            <a:lvl3pPr marL="604876" indent="0">
              <a:buNone/>
              <a:defRPr sz="1191">
                <a:solidFill>
                  <a:schemeClr val="tx1">
                    <a:tint val="75000"/>
                  </a:schemeClr>
                </a:solidFill>
              </a:defRPr>
            </a:lvl3pPr>
            <a:lvl4pPr marL="907313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4pPr>
            <a:lvl5pPr marL="1209751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5pPr>
            <a:lvl6pPr marL="1512189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6pPr>
            <a:lvl7pPr marL="181462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7pPr>
            <a:lvl8pPr marL="2117065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8pPr>
            <a:lvl9pPr marL="2419502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925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5826" y="1437680"/>
            <a:ext cx="2570559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61990" y="1437680"/>
            <a:ext cx="2570559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0574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614" y="287537"/>
            <a:ext cx="5216723" cy="104388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614" y="1323916"/>
            <a:ext cx="2558746" cy="648831"/>
          </a:xfrm>
        </p:spPr>
        <p:txBody>
          <a:bodyPr anchor="b"/>
          <a:lstStyle>
            <a:lvl1pPr marL="0" indent="0">
              <a:buNone/>
              <a:defRPr sz="1588" b="1"/>
            </a:lvl1pPr>
            <a:lvl2pPr marL="302438" indent="0">
              <a:buNone/>
              <a:defRPr sz="1323" b="1"/>
            </a:lvl2pPr>
            <a:lvl3pPr marL="604876" indent="0">
              <a:buNone/>
              <a:defRPr sz="1191" b="1"/>
            </a:lvl3pPr>
            <a:lvl4pPr marL="907313" indent="0">
              <a:buNone/>
              <a:defRPr sz="1058" b="1"/>
            </a:lvl4pPr>
            <a:lvl5pPr marL="1209751" indent="0">
              <a:buNone/>
              <a:defRPr sz="1058" b="1"/>
            </a:lvl5pPr>
            <a:lvl6pPr marL="1512189" indent="0">
              <a:buNone/>
              <a:defRPr sz="1058" b="1"/>
            </a:lvl6pPr>
            <a:lvl7pPr marL="1814627" indent="0">
              <a:buNone/>
              <a:defRPr sz="1058" b="1"/>
            </a:lvl7pPr>
            <a:lvl8pPr marL="2117065" indent="0">
              <a:buNone/>
              <a:defRPr sz="1058" b="1"/>
            </a:lvl8pPr>
            <a:lvl9pPr marL="2419502" indent="0">
              <a:buNone/>
              <a:defRPr sz="1058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14" y="1972747"/>
            <a:ext cx="2558746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61990" y="1323916"/>
            <a:ext cx="2571347" cy="648831"/>
          </a:xfrm>
        </p:spPr>
        <p:txBody>
          <a:bodyPr anchor="b"/>
          <a:lstStyle>
            <a:lvl1pPr marL="0" indent="0">
              <a:buNone/>
              <a:defRPr sz="1588" b="1"/>
            </a:lvl1pPr>
            <a:lvl2pPr marL="302438" indent="0">
              <a:buNone/>
              <a:defRPr sz="1323" b="1"/>
            </a:lvl2pPr>
            <a:lvl3pPr marL="604876" indent="0">
              <a:buNone/>
              <a:defRPr sz="1191" b="1"/>
            </a:lvl3pPr>
            <a:lvl4pPr marL="907313" indent="0">
              <a:buNone/>
              <a:defRPr sz="1058" b="1"/>
            </a:lvl4pPr>
            <a:lvl5pPr marL="1209751" indent="0">
              <a:buNone/>
              <a:defRPr sz="1058" b="1"/>
            </a:lvl5pPr>
            <a:lvl6pPr marL="1512189" indent="0">
              <a:buNone/>
              <a:defRPr sz="1058" b="1"/>
            </a:lvl6pPr>
            <a:lvl7pPr marL="1814627" indent="0">
              <a:buNone/>
              <a:defRPr sz="1058" b="1"/>
            </a:lvl7pPr>
            <a:lvl8pPr marL="2117065" indent="0">
              <a:buNone/>
              <a:defRPr sz="1058" b="1"/>
            </a:lvl8pPr>
            <a:lvl9pPr marL="2419502" indent="0">
              <a:buNone/>
              <a:defRPr sz="1058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61990" y="1972747"/>
            <a:ext cx="2571347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605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50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325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614" y="360045"/>
            <a:ext cx="1950758" cy="1260158"/>
          </a:xfrm>
        </p:spPr>
        <p:txBody>
          <a:bodyPr anchor="b"/>
          <a:lstStyle>
            <a:lvl1pPr>
              <a:defRPr sz="211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347" y="777598"/>
            <a:ext cx="3061990" cy="3837980"/>
          </a:xfrm>
        </p:spPr>
        <p:txBody>
          <a:bodyPr/>
          <a:lstStyle>
            <a:lvl1pPr>
              <a:defRPr sz="2117"/>
            </a:lvl1pPr>
            <a:lvl2pPr>
              <a:defRPr sz="1852"/>
            </a:lvl2pPr>
            <a:lvl3pPr>
              <a:defRPr sz="1588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614" y="1620202"/>
            <a:ext cx="1950758" cy="3001626"/>
          </a:xfrm>
        </p:spPr>
        <p:txBody>
          <a:bodyPr/>
          <a:lstStyle>
            <a:lvl1pPr marL="0" indent="0">
              <a:buNone/>
              <a:defRPr sz="1058"/>
            </a:lvl1pPr>
            <a:lvl2pPr marL="302438" indent="0">
              <a:buNone/>
              <a:defRPr sz="926"/>
            </a:lvl2pPr>
            <a:lvl3pPr marL="604876" indent="0">
              <a:buNone/>
              <a:defRPr sz="794"/>
            </a:lvl3pPr>
            <a:lvl4pPr marL="907313" indent="0">
              <a:buNone/>
              <a:defRPr sz="662"/>
            </a:lvl4pPr>
            <a:lvl5pPr marL="1209751" indent="0">
              <a:buNone/>
              <a:defRPr sz="662"/>
            </a:lvl5pPr>
            <a:lvl6pPr marL="1512189" indent="0">
              <a:buNone/>
              <a:defRPr sz="662"/>
            </a:lvl6pPr>
            <a:lvl7pPr marL="1814627" indent="0">
              <a:buNone/>
              <a:defRPr sz="662"/>
            </a:lvl7pPr>
            <a:lvl8pPr marL="2117065" indent="0">
              <a:buNone/>
              <a:defRPr sz="662"/>
            </a:lvl8pPr>
            <a:lvl9pPr marL="2419502" indent="0">
              <a:buNone/>
              <a:defRPr sz="66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28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614" y="360045"/>
            <a:ext cx="1950758" cy="1260158"/>
          </a:xfrm>
        </p:spPr>
        <p:txBody>
          <a:bodyPr anchor="b"/>
          <a:lstStyle>
            <a:lvl1pPr>
              <a:defRPr sz="211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71347" y="777598"/>
            <a:ext cx="3061990" cy="3837980"/>
          </a:xfrm>
        </p:spPr>
        <p:txBody>
          <a:bodyPr anchor="t"/>
          <a:lstStyle>
            <a:lvl1pPr marL="0" indent="0">
              <a:buNone/>
              <a:defRPr sz="2117"/>
            </a:lvl1pPr>
            <a:lvl2pPr marL="302438" indent="0">
              <a:buNone/>
              <a:defRPr sz="1852"/>
            </a:lvl2pPr>
            <a:lvl3pPr marL="604876" indent="0">
              <a:buNone/>
              <a:defRPr sz="1588"/>
            </a:lvl3pPr>
            <a:lvl4pPr marL="907313" indent="0">
              <a:buNone/>
              <a:defRPr sz="1323"/>
            </a:lvl4pPr>
            <a:lvl5pPr marL="1209751" indent="0">
              <a:buNone/>
              <a:defRPr sz="1323"/>
            </a:lvl5pPr>
            <a:lvl6pPr marL="1512189" indent="0">
              <a:buNone/>
              <a:defRPr sz="1323"/>
            </a:lvl6pPr>
            <a:lvl7pPr marL="1814627" indent="0">
              <a:buNone/>
              <a:defRPr sz="1323"/>
            </a:lvl7pPr>
            <a:lvl8pPr marL="2117065" indent="0">
              <a:buNone/>
              <a:defRPr sz="1323"/>
            </a:lvl8pPr>
            <a:lvl9pPr marL="2419502" indent="0">
              <a:buNone/>
              <a:defRPr sz="132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614" y="1620202"/>
            <a:ext cx="1950758" cy="3001626"/>
          </a:xfrm>
        </p:spPr>
        <p:txBody>
          <a:bodyPr/>
          <a:lstStyle>
            <a:lvl1pPr marL="0" indent="0">
              <a:buNone/>
              <a:defRPr sz="1058"/>
            </a:lvl1pPr>
            <a:lvl2pPr marL="302438" indent="0">
              <a:buNone/>
              <a:defRPr sz="926"/>
            </a:lvl2pPr>
            <a:lvl3pPr marL="604876" indent="0">
              <a:buNone/>
              <a:defRPr sz="794"/>
            </a:lvl3pPr>
            <a:lvl4pPr marL="907313" indent="0">
              <a:buNone/>
              <a:defRPr sz="662"/>
            </a:lvl4pPr>
            <a:lvl5pPr marL="1209751" indent="0">
              <a:buNone/>
              <a:defRPr sz="662"/>
            </a:lvl5pPr>
            <a:lvl6pPr marL="1512189" indent="0">
              <a:buNone/>
              <a:defRPr sz="662"/>
            </a:lvl6pPr>
            <a:lvl7pPr marL="1814627" indent="0">
              <a:buNone/>
              <a:defRPr sz="662"/>
            </a:lvl7pPr>
            <a:lvl8pPr marL="2117065" indent="0">
              <a:buNone/>
              <a:defRPr sz="662"/>
            </a:lvl8pPr>
            <a:lvl9pPr marL="2419502" indent="0">
              <a:buNone/>
              <a:defRPr sz="66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85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875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28369" y="287536"/>
            <a:ext cx="1304181" cy="457682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5826" y="287536"/>
            <a:ext cx="3836938" cy="457682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41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826" y="287537"/>
            <a:ext cx="5216723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826" y="1437680"/>
            <a:ext cx="5216723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5826" y="5005627"/>
            <a:ext cx="1360884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21DC1-B591-7643-A385-78542990D41E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03524" y="5005627"/>
            <a:ext cx="2041327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71665" y="5005627"/>
            <a:ext cx="1360884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21929-113D-1347-AF84-C04489E28E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60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04876" rtl="0" eaLnBrk="1" latinLnBrk="0" hangingPunct="1">
        <a:lnSpc>
          <a:spcPct val="90000"/>
        </a:lnSpc>
        <a:spcBef>
          <a:spcPct val="0"/>
        </a:spcBef>
        <a:buNone/>
        <a:defRPr kumimoji="1" sz="29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1219" indent="-151219" algn="l" defTabSz="604876" rtl="0" eaLnBrk="1" latinLnBrk="0" hangingPunct="1">
        <a:lnSpc>
          <a:spcPct val="90000"/>
        </a:lnSpc>
        <a:spcBef>
          <a:spcPts val="662"/>
        </a:spcBef>
        <a:buFont typeface="Arial" panose="020B0604020202020204" pitchFamily="34" charset="0"/>
        <a:buChar char="•"/>
        <a:defRPr kumimoji="1" sz="1852" kern="1200">
          <a:solidFill>
            <a:schemeClr val="tx1"/>
          </a:solidFill>
          <a:latin typeface="+mn-lt"/>
          <a:ea typeface="+mn-ea"/>
          <a:cs typeface="+mn-cs"/>
        </a:defRPr>
      </a:lvl1pPr>
      <a:lvl2pPr marL="453657" indent="-151219" algn="l" defTabSz="604876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1588" kern="1200">
          <a:solidFill>
            <a:schemeClr val="tx1"/>
          </a:solidFill>
          <a:latin typeface="+mn-lt"/>
          <a:ea typeface="+mn-ea"/>
          <a:cs typeface="+mn-cs"/>
        </a:defRPr>
      </a:lvl2pPr>
      <a:lvl3pPr marL="756095" indent="-151219" algn="l" defTabSz="604876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3pPr>
      <a:lvl4pPr marL="1058532" indent="-151219" algn="l" defTabSz="604876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360970" indent="-151219" algn="l" defTabSz="604876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663408" indent="-151219" algn="l" defTabSz="604876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965846" indent="-151219" algn="l" defTabSz="604876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268284" indent="-151219" algn="l" defTabSz="604876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570721" indent="-151219" algn="l" defTabSz="604876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4876" rtl="0" eaLnBrk="1" latinLnBrk="0" hangingPunct="1"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438" algn="l" defTabSz="604876" rtl="0" eaLnBrk="1" latinLnBrk="0" hangingPunct="1"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4876" algn="l" defTabSz="604876" rtl="0" eaLnBrk="1" latinLnBrk="0" hangingPunct="1"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313" algn="l" defTabSz="604876" rtl="0" eaLnBrk="1" latinLnBrk="0" hangingPunct="1"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algn="l" defTabSz="604876" rtl="0" eaLnBrk="1" latinLnBrk="0" hangingPunct="1"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189" algn="l" defTabSz="604876" rtl="0" eaLnBrk="1" latinLnBrk="0" hangingPunct="1"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4627" algn="l" defTabSz="604876" rtl="0" eaLnBrk="1" latinLnBrk="0" hangingPunct="1"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7065" algn="l" defTabSz="604876" rtl="0" eaLnBrk="1" latinLnBrk="0" hangingPunct="1"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19502" algn="l" defTabSz="604876" rtl="0" eaLnBrk="1" latinLnBrk="0" hangingPunct="1">
        <a:defRPr kumimoji="1"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フリーフォーム 20">
            <a:extLst>
              <a:ext uri="{FF2B5EF4-FFF2-40B4-BE49-F238E27FC236}">
                <a16:creationId xmlns:a16="http://schemas.microsoft.com/office/drawing/2014/main" id="{460AB63F-7FFF-A442-B5C4-EE7DAE17420B}"/>
              </a:ext>
            </a:extLst>
          </p:cNvPr>
          <p:cNvSpPr/>
          <p:nvPr/>
        </p:nvSpPr>
        <p:spPr>
          <a:xfrm>
            <a:off x="2473934" y="709674"/>
            <a:ext cx="1106400" cy="1314243"/>
          </a:xfrm>
          <a:custGeom>
            <a:avLst/>
            <a:gdLst>
              <a:gd name="connsiteX0" fmla="*/ 553200 w 1106400"/>
              <a:gd name="connsiteY0" fmla="*/ 0 h 1314243"/>
              <a:gd name="connsiteX1" fmla="*/ 631913 w 1106400"/>
              <a:gd name="connsiteY1" fmla="*/ 71539 h 1314243"/>
              <a:gd name="connsiteX2" fmla="*/ 1106400 w 1106400"/>
              <a:gd name="connsiteY2" fmla="*/ 1217052 h 1314243"/>
              <a:gd name="connsiteX3" fmla="*/ 1101492 w 1106400"/>
              <a:gd name="connsiteY3" fmla="*/ 1314243 h 1314243"/>
              <a:gd name="connsiteX4" fmla="*/ 1034938 w 1106400"/>
              <a:gd name="connsiteY4" fmla="*/ 1289884 h 1314243"/>
              <a:gd name="connsiteX5" fmla="*/ 553200 w 1106400"/>
              <a:gd name="connsiteY5" fmla="*/ 1217052 h 1314243"/>
              <a:gd name="connsiteX6" fmla="*/ 71462 w 1106400"/>
              <a:gd name="connsiteY6" fmla="*/ 1289884 h 1314243"/>
              <a:gd name="connsiteX7" fmla="*/ 4908 w 1106400"/>
              <a:gd name="connsiteY7" fmla="*/ 1314243 h 1314243"/>
              <a:gd name="connsiteX8" fmla="*/ 0 w 1106400"/>
              <a:gd name="connsiteY8" fmla="*/ 1217052 h 1314243"/>
              <a:gd name="connsiteX9" fmla="*/ 474487 w 1106400"/>
              <a:gd name="connsiteY9" fmla="*/ 71539 h 1314243"/>
              <a:gd name="connsiteX10" fmla="*/ 553200 w 1106400"/>
              <a:gd name="connsiteY10" fmla="*/ 0 h 1314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6400" h="1314243">
                <a:moveTo>
                  <a:pt x="553200" y="0"/>
                </a:moveTo>
                <a:lnTo>
                  <a:pt x="631913" y="71539"/>
                </a:lnTo>
                <a:cubicBezTo>
                  <a:pt x="925075" y="364702"/>
                  <a:pt x="1106400" y="769702"/>
                  <a:pt x="1106400" y="1217052"/>
                </a:cubicBezTo>
                <a:lnTo>
                  <a:pt x="1101492" y="1314243"/>
                </a:lnTo>
                <a:lnTo>
                  <a:pt x="1034938" y="1289884"/>
                </a:lnTo>
                <a:cubicBezTo>
                  <a:pt x="882758" y="1242551"/>
                  <a:pt x="720957" y="1217052"/>
                  <a:pt x="553200" y="1217052"/>
                </a:cubicBezTo>
                <a:cubicBezTo>
                  <a:pt x="385444" y="1217052"/>
                  <a:pt x="223643" y="1242551"/>
                  <a:pt x="71462" y="1289884"/>
                </a:cubicBezTo>
                <a:lnTo>
                  <a:pt x="4908" y="1314243"/>
                </a:lnTo>
                <a:lnTo>
                  <a:pt x="0" y="1217052"/>
                </a:lnTo>
                <a:cubicBezTo>
                  <a:pt x="0" y="769702"/>
                  <a:pt x="181325" y="364702"/>
                  <a:pt x="474487" y="71539"/>
                </a:cubicBezTo>
                <a:lnTo>
                  <a:pt x="55320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23" name="フリーフォーム 22">
            <a:extLst>
              <a:ext uri="{FF2B5EF4-FFF2-40B4-BE49-F238E27FC236}">
                <a16:creationId xmlns:a16="http://schemas.microsoft.com/office/drawing/2014/main" id="{552BCF2F-FFD6-C249-9AAF-11822B428961}"/>
              </a:ext>
            </a:extLst>
          </p:cNvPr>
          <p:cNvSpPr/>
          <p:nvPr/>
        </p:nvSpPr>
        <p:spPr>
          <a:xfrm>
            <a:off x="1412042" y="2023917"/>
            <a:ext cx="1615092" cy="1522809"/>
          </a:xfrm>
          <a:custGeom>
            <a:avLst/>
            <a:gdLst>
              <a:gd name="connsiteX0" fmla="*/ 1066800 w 1615092"/>
              <a:gd name="connsiteY0" fmla="*/ 0 h 1522809"/>
              <a:gd name="connsiteX1" fmla="*/ 1070256 w 1615092"/>
              <a:gd name="connsiteY1" fmla="*/ 68445 h 1522809"/>
              <a:gd name="connsiteX2" fmla="*/ 1536379 w 1615092"/>
              <a:gd name="connsiteY2" fmla="*/ 1048322 h 1522809"/>
              <a:gd name="connsiteX3" fmla="*/ 1615092 w 1615092"/>
              <a:gd name="connsiteY3" fmla="*/ 1119861 h 1522809"/>
              <a:gd name="connsiteX4" fmla="*/ 1578762 w 1615092"/>
              <a:gd name="connsiteY4" fmla="*/ 1152880 h 1522809"/>
              <a:gd name="connsiteX5" fmla="*/ 548292 w 1615092"/>
              <a:gd name="connsiteY5" fmla="*/ 1522809 h 1522809"/>
              <a:gd name="connsiteX6" fmla="*/ 66554 w 1615092"/>
              <a:gd name="connsiteY6" fmla="*/ 1449977 h 1522809"/>
              <a:gd name="connsiteX7" fmla="*/ 0 w 1615092"/>
              <a:gd name="connsiteY7" fmla="*/ 1425618 h 1522809"/>
              <a:gd name="connsiteX8" fmla="*/ 3456 w 1615092"/>
              <a:gd name="connsiteY8" fmla="*/ 1357173 h 1522809"/>
              <a:gd name="connsiteX9" fmla="*/ 984515 w 1615092"/>
              <a:gd name="connsiteY9" fmla="*/ 30117 h 1522809"/>
              <a:gd name="connsiteX10" fmla="*/ 1066800 w 1615092"/>
              <a:gd name="connsiteY10" fmla="*/ 0 h 1522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15092" h="1522809">
                <a:moveTo>
                  <a:pt x="1066800" y="0"/>
                </a:moveTo>
                <a:lnTo>
                  <a:pt x="1070256" y="68445"/>
                </a:lnTo>
                <a:cubicBezTo>
                  <a:pt x="1108971" y="449662"/>
                  <a:pt x="1279862" y="791805"/>
                  <a:pt x="1536379" y="1048322"/>
                </a:cubicBezTo>
                <a:lnTo>
                  <a:pt x="1615092" y="1119861"/>
                </a:lnTo>
                <a:lnTo>
                  <a:pt x="1578762" y="1152880"/>
                </a:lnTo>
                <a:cubicBezTo>
                  <a:pt x="1298731" y="1383982"/>
                  <a:pt x="939724" y="1522809"/>
                  <a:pt x="548292" y="1522809"/>
                </a:cubicBezTo>
                <a:cubicBezTo>
                  <a:pt x="380536" y="1522809"/>
                  <a:pt x="218735" y="1497310"/>
                  <a:pt x="66554" y="1449977"/>
                </a:cubicBezTo>
                <a:lnTo>
                  <a:pt x="0" y="1425618"/>
                </a:lnTo>
                <a:lnTo>
                  <a:pt x="3456" y="1357173"/>
                </a:lnTo>
                <a:cubicBezTo>
                  <a:pt x="64294" y="758118"/>
                  <a:pt x="451526" y="255552"/>
                  <a:pt x="984515" y="30117"/>
                </a:cubicBezTo>
                <a:lnTo>
                  <a:pt x="106680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24" name="フリーフォーム 23">
            <a:extLst>
              <a:ext uri="{FF2B5EF4-FFF2-40B4-BE49-F238E27FC236}">
                <a16:creationId xmlns:a16="http://schemas.microsoft.com/office/drawing/2014/main" id="{5EECAADE-22C1-674A-B23C-35C513A64205}"/>
              </a:ext>
            </a:extLst>
          </p:cNvPr>
          <p:cNvSpPr/>
          <p:nvPr/>
        </p:nvSpPr>
        <p:spPr>
          <a:xfrm>
            <a:off x="3027134" y="2023917"/>
            <a:ext cx="1615092" cy="1522809"/>
          </a:xfrm>
          <a:custGeom>
            <a:avLst/>
            <a:gdLst>
              <a:gd name="connsiteX0" fmla="*/ 548292 w 1615092"/>
              <a:gd name="connsiteY0" fmla="*/ 0 h 1522809"/>
              <a:gd name="connsiteX1" fmla="*/ 630577 w 1615092"/>
              <a:gd name="connsiteY1" fmla="*/ 30117 h 1522809"/>
              <a:gd name="connsiteX2" fmla="*/ 1611636 w 1615092"/>
              <a:gd name="connsiteY2" fmla="*/ 1357173 h 1522809"/>
              <a:gd name="connsiteX3" fmla="*/ 1615092 w 1615092"/>
              <a:gd name="connsiteY3" fmla="*/ 1425618 h 1522809"/>
              <a:gd name="connsiteX4" fmla="*/ 1548538 w 1615092"/>
              <a:gd name="connsiteY4" fmla="*/ 1449977 h 1522809"/>
              <a:gd name="connsiteX5" fmla="*/ 1066800 w 1615092"/>
              <a:gd name="connsiteY5" fmla="*/ 1522809 h 1522809"/>
              <a:gd name="connsiteX6" fmla="*/ 36330 w 1615092"/>
              <a:gd name="connsiteY6" fmla="*/ 1152880 h 1522809"/>
              <a:gd name="connsiteX7" fmla="*/ 0 w 1615092"/>
              <a:gd name="connsiteY7" fmla="*/ 1119861 h 1522809"/>
              <a:gd name="connsiteX8" fmla="*/ 78713 w 1615092"/>
              <a:gd name="connsiteY8" fmla="*/ 1048322 h 1522809"/>
              <a:gd name="connsiteX9" fmla="*/ 544836 w 1615092"/>
              <a:gd name="connsiteY9" fmla="*/ 68445 h 1522809"/>
              <a:gd name="connsiteX10" fmla="*/ 548292 w 1615092"/>
              <a:gd name="connsiteY10" fmla="*/ 0 h 1522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15092" h="1522809">
                <a:moveTo>
                  <a:pt x="548292" y="0"/>
                </a:moveTo>
                <a:lnTo>
                  <a:pt x="630577" y="30117"/>
                </a:lnTo>
                <a:cubicBezTo>
                  <a:pt x="1163566" y="255552"/>
                  <a:pt x="1550799" y="758118"/>
                  <a:pt x="1611636" y="1357173"/>
                </a:cubicBezTo>
                <a:lnTo>
                  <a:pt x="1615092" y="1425618"/>
                </a:lnTo>
                <a:lnTo>
                  <a:pt x="1548538" y="1449977"/>
                </a:lnTo>
                <a:cubicBezTo>
                  <a:pt x="1396358" y="1497310"/>
                  <a:pt x="1234557" y="1522809"/>
                  <a:pt x="1066800" y="1522809"/>
                </a:cubicBezTo>
                <a:cubicBezTo>
                  <a:pt x="675369" y="1522809"/>
                  <a:pt x="316361" y="1383982"/>
                  <a:pt x="36330" y="1152880"/>
                </a:cubicBezTo>
                <a:lnTo>
                  <a:pt x="0" y="1119861"/>
                </a:lnTo>
                <a:lnTo>
                  <a:pt x="78713" y="1048322"/>
                </a:lnTo>
                <a:cubicBezTo>
                  <a:pt x="335230" y="791805"/>
                  <a:pt x="506122" y="449662"/>
                  <a:pt x="544836" y="68445"/>
                </a:cubicBezTo>
                <a:lnTo>
                  <a:pt x="548292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25" name="フリーフォーム 24">
            <a:extLst>
              <a:ext uri="{FF2B5EF4-FFF2-40B4-BE49-F238E27FC236}">
                <a16:creationId xmlns:a16="http://schemas.microsoft.com/office/drawing/2014/main" id="{89C53097-B29C-FC4E-A2BF-8B82DA1EF7B0}"/>
              </a:ext>
            </a:extLst>
          </p:cNvPr>
          <p:cNvSpPr/>
          <p:nvPr/>
        </p:nvSpPr>
        <p:spPr>
          <a:xfrm>
            <a:off x="340334" y="306726"/>
            <a:ext cx="2686800" cy="3142809"/>
          </a:xfrm>
          <a:custGeom>
            <a:avLst/>
            <a:gdLst>
              <a:gd name="connsiteX0" fmla="*/ 1620000 w 2686800"/>
              <a:gd name="connsiteY0" fmla="*/ 0 h 3142809"/>
              <a:gd name="connsiteX1" fmla="*/ 2650470 w 2686800"/>
              <a:gd name="connsiteY1" fmla="*/ 369929 h 3142809"/>
              <a:gd name="connsiteX2" fmla="*/ 2686800 w 2686800"/>
              <a:gd name="connsiteY2" fmla="*/ 402948 h 3142809"/>
              <a:gd name="connsiteX3" fmla="*/ 2608087 w 2686800"/>
              <a:gd name="connsiteY3" fmla="*/ 474487 h 3142809"/>
              <a:gd name="connsiteX4" fmla="*/ 2133600 w 2686800"/>
              <a:gd name="connsiteY4" fmla="*/ 1620000 h 3142809"/>
              <a:gd name="connsiteX5" fmla="*/ 2138508 w 2686800"/>
              <a:gd name="connsiteY5" fmla="*/ 1717191 h 3142809"/>
              <a:gd name="connsiteX6" fmla="*/ 2056223 w 2686800"/>
              <a:gd name="connsiteY6" fmla="*/ 1747308 h 3142809"/>
              <a:gd name="connsiteX7" fmla="*/ 1075164 w 2686800"/>
              <a:gd name="connsiteY7" fmla="*/ 3074364 h 3142809"/>
              <a:gd name="connsiteX8" fmla="*/ 1071708 w 2686800"/>
              <a:gd name="connsiteY8" fmla="*/ 3142809 h 3142809"/>
              <a:gd name="connsiteX9" fmla="*/ 989423 w 2686800"/>
              <a:gd name="connsiteY9" fmla="*/ 3112692 h 3142809"/>
              <a:gd name="connsiteX10" fmla="*/ 0 w 2686800"/>
              <a:gd name="connsiteY10" fmla="*/ 1620000 h 3142809"/>
              <a:gd name="connsiteX11" fmla="*/ 1620000 w 2686800"/>
              <a:gd name="connsiteY11" fmla="*/ 0 h 3142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800" h="3142809">
                <a:moveTo>
                  <a:pt x="1620000" y="0"/>
                </a:moveTo>
                <a:cubicBezTo>
                  <a:pt x="2011432" y="0"/>
                  <a:pt x="2370439" y="138827"/>
                  <a:pt x="2650470" y="369929"/>
                </a:cubicBezTo>
                <a:lnTo>
                  <a:pt x="2686800" y="402948"/>
                </a:lnTo>
                <a:lnTo>
                  <a:pt x="2608087" y="474487"/>
                </a:lnTo>
                <a:cubicBezTo>
                  <a:pt x="2314925" y="767650"/>
                  <a:pt x="2133600" y="1172650"/>
                  <a:pt x="2133600" y="1620000"/>
                </a:cubicBezTo>
                <a:lnTo>
                  <a:pt x="2138508" y="1717191"/>
                </a:lnTo>
                <a:lnTo>
                  <a:pt x="2056223" y="1747308"/>
                </a:lnTo>
                <a:cubicBezTo>
                  <a:pt x="1523234" y="1972743"/>
                  <a:pt x="1136002" y="2475309"/>
                  <a:pt x="1075164" y="3074364"/>
                </a:cubicBezTo>
                <a:lnTo>
                  <a:pt x="1071708" y="3142809"/>
                </a:lnTo>
                <a:lnTo>
                  <a:pt x="989423" y="3112692"/>
                </a:lnTo>
                <a:cubicBezTo>
                  <a:pt x="407981" y="2866763"/>
                  <a:pt x="0" y="2291026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26" name="フリーフォーム 25">
            <a:extLst>
              <a:ext uri="{FF2B5EF4-FFF2-40B4-BE49-F238E27FC236}">
                <a16:creationId xmlns:a16="http://schemas.microsoft.com/office/drawing/2014/main" id="{8F67129A-059E-4641-937D-2E6A2EAECF2D}"/>
              </a:ext>
            </a:extLst>
          </p:cNvPr>
          <p:cNvSpPr/>
          <p:nvPr/>
        </p:nvSpPr>
        <p:spPr>
          <a:xfrm>
            <a:off x="3027134" y="306726"/>
            <a:ext cx="2686800" cy="3142809"/>
          </a:xfrm>
          <a:custGeom>
            <a:avLst/>
            <a:gdLst>
              <a:gd name="connsiteX0" fmla="*/ 1066800 w 2686800"/>
              <a:gd name="connsiteY0" fmla="*/ 0 h 3142809"/>
              <a:gd name="connsiteX1" fmla="*/ 2686800 w 2686800"/>
              <a:gd name="connsiteY1" fmla="*/ 1620000 h 3142809"/>
              <a:gd name="connsiteX2" fmla="*/ 1697377 w 2686800"/>
              <a:gd name="connsiteY2" fmla="*/ 3112692 h 3142809"/>
              <a:gd name="connsiteX3" fmla="*/ 1615092 w 2686800"/>
              <a:gd name="connsiteY3" fmla="*/ 3142809 h 3142809"/>
              <a:gd name="connsiteX4" fmla="*/ 1611636 w 2686800"/>
              <a:gd name="connsiteY4" fmla="*/ 3074364 h 3142809"/>
              <a:gd name="connsiteX5" fmla="*/ 630577 w 2686800"/>
              <a:gd name="connsiteY5" fmla="*/ 1747308 h 3142809"/>
              <a:gd name="connsiteX6" fmla="*/ 548292 w 2686800"/>
              <a:gd name="connsiteY6" fmla="*/ 1717191 h 3142809"/>
              <a:gd name="connsiteX7" fmla="*/ 553200 w 2686800"/>
              <a:gd name="connsiteY7" fmla="*/ 1620000 h 3142809"/>
              <a:gd name="connsiteX8" fmla="*/ 78713 w 2686800"/>
              <a:gd name="connsiteY8" fmla="*/ 474487 h 3142809"/>
              <a:gd name="connsiteX9" fmla="*/ 0 w 2686800"/>
              <a:gd name="connsiteY9" fmla="*/ 402948 h 3142809"/>
              <a:gd name="connsiteX10" fmla="*/ 36330 w 2686800"/>
              <a:gd name="connsiteY10" fmla="*/ 369929 h 3142809"/>
              <a:gd name="connsiteX11" fmla="*/ 1066800 w 2686800"/>
              <a:gd name="connsiteY11" fmla="*/ 0 h 3142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800" h="3142809">
                <a:moveTo>
                  <a:pt x="1066800" y="0"/>
                </a:moveTo>
                <a:cubicBezTo>
                  <a:pt x="1961501" y="0"/>
                  <a:pt x="2686800" y="725299"/>
                  <a:pt x="2686800" y="1620000"/>
                </a:cubicBezTo>
                <a:cubicBezTo>
                  <a:pt x="2686800" y="2291026"/>
                  <a:pt x="2278820" y="2866763"/>
                  <a:pt x="1697377" y="3112692"/>
                </a:cubicBezTo>
                <a:lnTo>
                  <a:pt x="1615092" y="3142809"/>
                </a:lnTo>
                <a:lnTo>
                  <a:pt x="1611636" y="3074364"/>
                </a:lnTo>
                <a:cubicBezTo>
                  <a:pt x="1550799" y="2475309"/>
                  <a:pt x="1163566" y="1972743"/>
                  <a:pt x="630577" y="1747308"/>
                </a:cubicBezTo>
                <a:lnTo>
                  <a:pt x="548292" y="1717191"/>
                </a:lnTo>
                <a:lnTo>
                  <a:pt x="553200" y="1620000"/>
                </a:lnTo>
                <a:cubicBezTo>
                  <a:pt x="553200" y="1172650"/>
                  <a:pt x="371875" y="767650"/>
                  <a:pt x="78713" y="474487"/>
                </a:cubicBezTo>
                <a:lnTo>
                  <a:pt x="0" y="402948"/>
                </a:lnTo>
                <a:lnTo>
                  <a:pt x="36330" y="369929"/>
                </a:lnTo>
                <a:cubicBezTo>
                  <a:pt x="316361" y="138827"/>
                  <a:pt x="675369" y="0"/>
                  <a:pt x="106680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27" name="フリーフォーム 26">
            <a:extLst>
              <a:ext uri="{FF2B5EF4-FFF2-40B4-BE49-F238E27FC236}">
                <a16:creationId xmlns:a16="http://schemas.microsoft.com/office/drawing/2014/main" id="{C81734C8-C635-D742-9A84-0882FB687FB9}"/>
              </a:ext>
            </a:extLst>
          </p:cNvPr>
          <p:cNvSpPr/>
          <p:nvPr/>
        </p:nvSpPr>
        <p:spPr>
          <a:xfrm>
            <a:off x="2478842" y="1926725"/>
            <a:ext cx="1096584" cy="1217052"/>
          </a:xfrm>
          <a:custGeom>
            <a:avLst/>
            <a:gdLst>
              <a:gd name="connsiteX0" fmla="*/ 548292 w 1096584"/>
              <a:gd name="connsiteY0" fmla="*/ 0 h 1217052"/>
              <a:gd name="connsiteX1" fmla="*/ 1030030 w 1096584"/>
              <a:gd name="connsiteY1" fmla="*/ 72832 h 1217052"/>
              <a:gd name="connsiteX2" fmla="*/ 1096584 w 1096584"/>
              <a:gd name="connsiteY2" fmla="*/ 97191 h 1217052"/>
              <a:gd name="connsiteX3" fmla="*/ 1093128 w 1096584"/>
              <a:gd name="connsiteY3" fmla="*/ 165636 h 1217052"/>
              <a:gd name="connsiteX4" fmla="*/ 627005 w 1096584"/>
              <a:gd name="connsiteY4" fmla="*/ 1145513 h 1217052"/>
              <a:gd name="connsiteX5" fmla="*/ 548292 w 1096584"/>
              <a:gd name="connsiteY5" fmla="*/ 1217052 h 1217052"/>
              <a:gd name="connsiteX6" fmla="*/ 469579 w 1096584"/>
              <a:gd name="connsiteY6" fmla="*/ 1145513 h 1217052"/>
              <a:gd name="connsiteX7" fmla="*/ 3456 w 1096584"/>
              <a:gd name="connsiteY7" fmla="*/ 165636 h 1217052"/>
              <a:gd name="connsiteX8" fmla="*/ 0 w 1096584"/>
              <a:gd name="connsiteY8" fmla="*/ 97191 h 1217052"/>
              <a:gd name="connsiteX9" fmla="*/ 66554 w 1096584"/>
              <a:gd name="connsiteY9" fmla="*/ 72832 h 1217052"/>
              <a:gd name="connsiteX10" fmla="*/ 548292 w 1096584"/>
              <a:gd name="connsiteY10" fmla="*/ 0 h 121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96584" h="1217052">
                <a:moveTo>
                  <a:pt x="548292" y="0"/>
                </a:moveTo>
                <a:cubicBezTo>
                  <a:pt x="716049" y="0"/>
                  <a:pt x="877850" y="25499"/>
                  <a:pt x="1030030" y="72832"/>
                </a:cubicBezTo>
                <a:lnTo>
                  <a:pt x="1096584" y="97191"/>
                </a:lnTo>
                <a:lnTo>
                  <a:pt x="1093128" y="165636"/>
                </a:lnTo>
                <a:cubicBezTo>
                  <a:pt x="1054414" y="546853"/>
                  <a:pt x="883522" y="888996"/>
                  <a:pt x="627005" y="1145513"/>
                </a:cubicBezTo>
                <a:lnTo>
                  <a:pt x="548292" y="1217052"/>
                </a:lnTo>
                <a:lnTo>
                  <a:pt x="469579" y="1145513"/>
                </a:lnTo>
                <a:cubicBezTo>
                  <a:pt x="213062" y="888996"/>
                  <a:pt x="42171" y="546853"/>
                  <a:pt x="3456" y="165636"/>
                </a:cubicBezTo>
                <a:lnTo>
                  <a:pt x="0" y="97191"/>
                </a:lnTo>
                <a:lnTo>
                  <a:pt x="66554" y="72832"/>
                </a:lnTo>
                <a:cubicBezTo>
                  <a:pt x="218735" y="25499"/>
                  <a:pt x="380536" y="0"/>
                  <a:pt x="548292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28" name="フリーフォーム 27">
            <a:extLst>
              <a:ext uri="{FF2B5EF4-FFF2-40B4-BE49-F238E27FC236}">
                <a16:creationId xmlns:a16="http://schemas.microsoft.com/office/drawing/2014/main" id="{56688112-1032-194F-8FB1-4E30C38DD10D}"/>
              </a:ext>
            </a:extLst>
          </p:cNvPr>
          <p:cNvSpPr/>
          <p:nvPr/>
        </p:nvSpPr>
        <p:spPr>
          <a:xfrm>
            <a:off x="1407134" y="3143777"/>
            <a:ext cx="3240000" cy="2022948"/>
          </a:xfrm>
          <a:custGeom>
            <a:avLst/>
            <a:gdLst>
              <a:gd name="connsiteX0" fmla="*/ 1620000 w 3240000"/>
              <a:gd name="connsiteY0" fmla="*/ 0 h 2022948"/>
              <a:gd name="connsiteX1" fmla="*/ 1656330 w 3240000"/>
              <a:gd name="connsiteY1" fmla="*/ 33019 h 2022948"/>
              <a:gd name="connsiteX2" fmla="*/ 2686800 w 3240000"/>
              <a:gd name="connsiteY2" fmla="*/ 402948 h 2022948"/>
              <a:gd name="connsiteX3" fmla="*/ 3168538 w 3240000"/>
              <a:gd name="connsiteY3" fmla="*/ 330116 h 2022948"/>
              <a:gd name="connsiteX4" fmla="*/ 3235092 w 3240000"/>
              <a:gd name="connsiteY4" fmla="*/ 305757 h 2022948"/>
              <a:gd name="connsiteX5" fmla="*/ 3240000 w 3240000"/>
              <a:gd name="connsiteY5" fmla="*/ 402948 h 2022948"/>
              <a:gd name="connsiteX6" fmla="*/ 1620000 w 3240000"/>
              <a:gd name="connsiteY6" fmla="*/ 2022948 h 2022948"/>
              <a:gd name="connsiteX7" fmla="*/ 0 w 3240000"/>
              <a:gd name="connsiteY7" fmla="*/ 402948 h 2022948"/>
              <a:gd name="connsiteX8" fmla="*/ 4908 w 3240000"/>
              <a:gd name="connsiteY8" fmla="*/ 305757 h 2022948"/>
              <a:gd name="connsiteX9" fmla="*/ 71462 w 3240000"/>
              <a:gd name="connsiteY9" fmla="*/ 330116 h 2022948"/>
              <a:gd name="connsiteX10" fmla="*/ 553200 w 3240000"/>
              <a:gd name="connsiteY10" fmla="*/ 402948 h 2022948"/>
              <a:gd name="connsiteX11" fmla="*/ 1583670 w 3240000"/>
              <a:gd name="connsiteY11" fmla="*/ 33019 h 2022948"/>
              <a:gd name="connsiteX12" fmla="*/ 1620000 w 3240000"/>
              <a:gd name="connsiteY12" fmla="*/ 0 h 2022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40000" h="2022948">
                <a:moveTo>
                  <a:pt x="1620000" y="0"/>
                </a:moveTo>
                <a:lnTo>
                  <a:pt x="1656330" y="33019"/>
                </a:lnTo>
                <a:cubicBezTo>
                  <a:pt x="1936361" y="264121"/>
                  <a:pt x="2295369" y="402948"/>
                  <a:pt x="2686800" y="402948"/>
                </a:cubicBezTo>
                <a:cubicBezTo>
                  <a:pt x="2854557" y="402948"/>
                  <a:pt x="3016358" y="377449"/>
                  <a:pt x="3168538" y="330116"/>
                </a:cubicBezTo>
                <a:lnTo>
                  <a:pt x="3235092" y="305757"/>
                </a:lnTo>
                <a:lnTo>
                  <a:pt x="3240000" y="402948"/>
                </a:lnTo>
                <a:cubicBezTo>
                  <a:pt x="3240000" y="1297649"/>
                  <a:pt x="2514701" y="2022948"/>
                  <a:pt x="1620000" y="2022948"/>
                </a:cubicBezTo>
                <a:cubicBezTo>
                  <a:pt x="725299" y="2022948"/>
                  <a:pt x="0" y="1297649"/>
                  <a:pt x="0" y="402948"/>
                </a:cubicBezTo>
                <a:lnTo>
                  <a:pt x="4908" y="305757"/>
                </a:lnTo>
                <a:lnTo>
                  <a:pt x="71462" y="330116"/>
                </a:lnTo>
                <a:cubicBezTo>
                  <a:pt x="223643" y="377449"/>
                  <a:pt x="385444" y="402948"/>
                  <a:pt x="553200" y="402948"/>
                </a:cubicBezTo>
                <a:cubicBezTo>
                  <a:pt x="944632" y="402948"/>
                  <a:pt x="1303639" y="264121"/>
                  <a:pt x="1583670" y="33019"/>
                </a:cubicBezTo>
                <a:lnTo>
                  <a:pt x="162000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53FEF88-824F-0445-B76D-04EB7A8009A0}"/>
              </a:ext>
            </a:extLst>
          </p:cNvPr>
          <p:cNvSpPr txBox="1"/>
          <p:nvPr/>
        </p:nvSpPr>
        <p:spPr>
          <a:xfrm>
            <a:off x="2559698" y="1148806"/>
            <a:ext cx="93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10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(10.4%)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F125968-BE86-AB4E-9E3F-742B17897F1F}"/>
              </a:ext>
            </a:extLst>
          </p:cNvPr>
          <p:cNvSpPr txBox="1"/>
          <p:nvPr/>
        </p:nvSpPr>
        <p:spPr>
          <a:xfrm>
            <a:off x="3527278" y="2615134"/>
            <a:ext cx="819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1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(1.0%)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E1BEBD5-144F-4646-81C2-F099FE30C548}"/>
              </a:ext>
            </a:extLst>
          </p:cNvPr>
          <p:cNvSpPr txBox="1"/>
          <p:nvPr/>
        </p:nvSpPr>
        <p:spPr>
          <a:xfrm>
            <a:off x="1711296" y="2607428"/>
            <a:ext cx="93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27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(28.1%)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328AC6F-0F64-D645-B431-80C04D6D554F}"/>
              </a:ext>
            </a:extLst>
          </p:cNvPr>
          <p:cNvSpPr txBox="1"/>
          <p:nvPr/>
        </p:nvSpPr>
        <p:spPr>
          <a:xfrm>
            <a:off x="2556752" y="2054006"/>
            <a:ext cx="93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17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(17.7%)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B80EAD0-DD4B-5846-B8D7-51806513C088}"/>
              </a:ext>
            </a:extLst>
          </p:cNvPr>
          <p:cNvSpPr txBox="1"/>
          <p:nvPr/>
        </p:nvSpPr>
        <p:spPr>
          <a:xfrm>
            <a:off x="815815" y="1603559"/>
            <a:ext cx="93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36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(37.5%)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52E6837-E223-9A41-85C7-10F306235CDE}"/>
              </a:ext>
            </a:extLst>
          </p:cNvPr>
          <p:cNvSpPr txBox="1"/>
          <p:nvPr/>
        </p:nvSpPr>
        <p:spPr>
          <a:xfrm>
            <a:off x="4515505" y="1603559"/>
            <a:ext cx="819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2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(2.1%)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AA175F1-687F-504A-A53B-C4192BF241EC}"/>
              </a:ext>
            </a:extLst>
          </p:cNvPr>
          <p:cNvSpPr txBox="1"/>
          <p:nvPr/>
        </p:nvSpPr>
        <p:spPr>
          <a:xfrm>
            <a:off x="2666617" y="351622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0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(0%)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9929159-031C-474F-82BD-3FE1B7A5D2B2}"/>
              </a:ext>
            </a:extLst>
          </p:cNvPr>
          <p:cNvSpPr txBox="1"/>
          <p:nvPr/>
        </p:nvSpPr>
        <p:spPr>
          <a:xfrm>
            <a:off x="4583137" y="4377505"/>
            <a:ext cx="1194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non-PICS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3 (3.1%)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0D59B55-C845-9F4B-91D7-895427440683}"/>
              </a:ext>
            </a:extLst>
          </p:cNvPr>
          <p:cNvSpPr txBox="1"/>
          <p:nvPr/>
        </p:nvSpPr>
        <p:spPr>
          <a:xfrm>
            <a:off x="3898644" y="537078"/>
            <a:ext cx="1283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Mental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impairment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DD89FB9-33DF-DF4A-B1F5-D31F8CB5F398}"/>
              </a:ext>
            </a:extLst>
          </p:cNvPr>
          <p:cNvSpPr txBox="1"/>
          <p:nvPr/>
        </p:nvSpPr>
        <p:spPr>
          <a:xfrm>
            <a:off x="833449" y="647141"/>
            <a:ext cx="1283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Physical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impairment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3EE3A6B-23DF-2946-8BA4-163DB1A77BF5}"/>
              </a:ext>
            </a:extLst>
          </p:cNvPr>
          <p:cNvSpPr txBox="1"/>
          <p:nvPr/>
        </p:nvSpPr>
        <p:spPr>
          <a:xfrm>
            <a:off x="2347876" y="4289838"/>
            <a:ext cx="1283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Times" pitchFamily="2" charset="0"/>
              </a:rPr>
              <a:t>Cognitive</a:t>
            </a:r>
          </a:p>
          <a:p>
            <a:pPr algn="ctr"/>
            <a:r>
              <a:rPr kumimoji="1" lang="en-US" altLang="ja-JP" dirty="0">
                <a:latin typeface="Times" pitchFamily="2" charset="0"/>
              </a:rPr>
              <a:t>impairment</a:t>
            </a:r>
            <a:endParaRPr kumimoji="1" lang="ja-JP" altLang="en-US">
              <a:latin typeface="Times" pitchFamily="2" charset="0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0B57B46C-C534-F544-A649-27DB0C8994FC}"/>
              </a:ext>
            </a:extLst>
          </p:cNvPr>
          <p:cNvSpPr/>
          <p:nvPr/>
        </p:nvSpPr>
        <p:spPr>
          <a:xfrm>
            <a:off x="94917" y="79411"/>
            <a:ext cx="5858540" cy="5241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354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1871</TotalTime>
  <Words>39</Words>
  <Application>Microsoft Macintosh PowerPoint</Application>
  <PresentationFormat>ユーザー設定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川上大裕</dc:creator>
  <cp:lastModifiedBy>川上大裕</cp:lastModifiedBy>
  <cp:revision>22</cp:revision>
  <dcterms:created xsi:type="dcterms:W3CDTF">2020-07-12T22:30:59Z</dcterms:created>
  <dcterms:modified xsi:type="dcterms:W3CDTF">2020-08-09T16:58:41Z</dcterms:modified>
</cp:coreProperties>
</file>