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9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3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66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4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660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35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490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97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493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4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80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207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24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48640" y="280416"/>
            <a:ext cx="55758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Additional file 4</a:t>
            </a:r>
            <a:r>
              <a:rPr lang="zh-CN" alt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：</a:t>
            </a:r>
            <a:endParaRPr lang="en-US" altLang="zh-CN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Solar </a:t>
            </a:r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illuminations during the outdoor cultivations</a:t>
            </a:r>
            <a:endParaRPr lang="zh-CN" altLang="en-US" b="1" dirty="0">
              <a:latin typeface="Cambria" panose="020405030504060302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8624" y="1335024"/>
            <a:ext cx="47548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2019.10.10-2019.10.22</a:t>
            </a:r>
            <a:r>
              <a:rPr lang="zh-CN" alt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：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Cultivations in 5 m</a:t>
            </a:r>
            <a:r>
              <a:rPr lang="en-US" altLang="zh-CN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 raceway for controlling </a:t>
            </a:r>
            <a:r>
              <a:rPr lang="en-US" altLang="zh-CN" i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Poterioochromonas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 contamination</a:t>
            </a:r>
          </a:p>
          <a:p>
            <a:endParaRPr lang="en-US" altLang="zh-CN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2019.10.25-2019.11.6</a:t>
            </a:r>
            <a:r>
              <a:rPr lang="zh-CN" alt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：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Cultivations in 5 m</a:t>
            </a:r>
            <a:r>
              <a:rPr lang="en-US" altLang="zh-CN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 raceway for controlling </a:t>
            </a:r>
            <a:r>
              <a:rPr lang="en-US" altLang="zh-CN" i="1" dirty="0" err="1"/>
              <a:t>Hemiurosomoida</a:t>
            </a:r>
            <a:r>
              <a:rPr lang="en-US" altLang="zh-CN" dirty="0"/>
              <a:t> </a:t>
            </a:r>
            <a:r>
              <a:rPr lang="en-US" altLang="zh-CN" i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Poterioochromonas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 contamination</a:t>
            </a:r>
            <a:endParaRPr lang="zh-CN" altLang="en-US" dirty="0" smtClean="0">
              <a:latin typeface="Cambria" panose="02040503050406030204" pitchFamily="18" charset="0"/>
            </a:endParaRPr>
          </a:p>
          <a:p>
            <a:endParaRPr lang="en-US" altLang="zh-CN" dirty="0" smtClean="0">
              <a:latin typeface="Cambria" panose="02040503050406030204" pitchFamily="18" charset="0"/>
            </a:endParaRPr>
          </a:p>
          <a:p>
            <a:r>
              <a:rPr lang="en-US" altLang="zh-CN" dirty="0" smtClean="0">
                <a:latin typeface="Cambria" panose="02040503050406030204" pitchFamily="18" charset="0"/>
              </a:rPr>
              <a:t>2019.10.18-2019.11.8</a:t>
            </a:r>
            <a:r>
              <a:rPr lang="zh-CN" altLang="en-US" dirty="0" smtClean="0">
                <a:latin typeface="Cambria" panose="02040503050406030204" pitchFamily="18" charset="0"/>
              </a:rPr>
              <a:t>：</a:t>
            </a:r>
            <a:r>
              <a:rPr lang="en-US" altLang="zh-CN" dirty="0" smtClean="0">
                <a:latin typeface="Cambria" panose="02040503050406030204" pitchFamily="18" charset="0"/>
              </a:rPr>
              <a:t>Cascade </a:t>
            </a:r>
            <a:r>
              <a:rPr lang="en-US" altLang="zh-CN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ultivations in 20-200 m</a:t>
            </a:r>
            <a:r>
              <a:rPr lang="en-US" altLang="zh-CN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 raceway for controlling </a:t>
            </a:r>
            <a:r>
              <a:rPr lang="en-US" altLang="zh-CN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Poterioochromonas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 contamination (naturally </a:t>
            </a:r>
            <a:r>
              <a:rPr lang="en-US" altLang="zh-CN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occured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endParaRPr lang="zh-CN" altLang="en-US" dirty="0" smtClean="0">
              <a:latin typeface="Cambria" panose="02040503050406030204" pitchFamily="18" charset="0"/>
            </a:endParaRPr>
          </a:p>
          <a:p>
            <a:endParaRPr lang="zh-CN" altLang="en-US" dirty="0">
              <a:latin typeface="Cambria" panose="020405030504060302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61" y="1492458"/>
            <a:ext cx="6480000" cy="467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2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49</Words>
  <Application>Microsoft Office PowerPoint</Application>
  <PresentationFormat>宽屏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Cambria</vt:lpstr>
      <vt:lpstr>Office 主题</vt:lpstr>
      <vt:lpstr>PowerPoint 演示文稿</vt:lpstr>
    </vt:vector>
  </TitlesOfParts>
  <Company>WBG, CAS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温小斌</dc:creator>
  <cp:lastModifiedBy>温小斌</cp:lastModifiedBy>
  <cp:revision>18</cp:revision>
  <dcterms:created xsi:type="dcterms:W3CDTF">2020-07-03T07:38:37Z</dcterms:created>
  <dcterms:modified xsi:type="dcterms:W3CDTF">2020-09-03T17:48:27Z</dcterms:modified>
</cp:coreProperties>
</file>