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017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43" autoAdjust="0"/>
    <p:restoredTop sz="86418" autoAdjust="0"/>
  </p:normalViewPr>
  <p:slideViewPr>
    <p:cSldViewPr snapToGrid="0">
      <p:cViewPr varScale="1">
        <p:scale>
          <a:sx n="79" d="100"/>
          <a:sy n="79" d="100"/>
        </p:scale>
        <p:origin x="320" y="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A8C925-710A-41A0-A171-B5179E646896}" type="datetimeFigureOut">
              <a:rPr lang="zh-CN" altLang="en-US" smtClean="0"/>
              <a:t>2025/9/6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487EA-AA67-4A67-B4A3-6E30847581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5595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05642-AB19-CF6F-52F1-ADF82876C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0B183C0F-6B4F-C878-C36A-2EAB9D4F2E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E2D6FBA4-FE3B-36E7-3CB6-5AB43CCB80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8D5BCA1-590E-EC9C-E6E3-06FE0C6787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F487EA-AA67-4A67-B4A3-6E3084758176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291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83A533-C8FB-5779-59C7-D8A0C69000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B37C45B-760B-7A30-664A-B7D3AA9AE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F732FA1-A210-2774-5130-FE6EB0B57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BE777-08DE-4DBB-B0E4-56ADE5A43217}" type="datetimeFigureOut">
              <a:rPr lang="zh-CN" altLang="en-US" smtClean="0"/>
              <a:t>2025/9/6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72DA8A5-AA79-D881-A788-7E873B48D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9793A20-9EC0-27E0-81BD-6F52E9C20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5139E-BDB7-4BD2-A1F9-C6BE93737C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302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CE734C-B595-85F3-C546-62E28B899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25D9B7D-A842-6A06-5296-0EA1C2AEEB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E8ED978-27C0-6A8C-C818-0589EC573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BE777-08DE-4DBB-B0E4-56ADE5A43217}" type="datetimeFigureOut">
              <a:rPr lang="zh-CN" altLang="en-US" smtClean="0"/>
              <a:t>2025/9/6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1D3ABFE-EAEC-7714-2D7B-6A668839F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18EF76C-8FD6-A12B-70B6-D5EE7314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5139E-BDB7-4BD2-A1F9-C6BE93737C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2326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40949F2F-9BE5-EE84-2E2E-9F52ACE6F5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5F6AB95-1D3D-4EDC-7B8C-C64E4A4A56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45FF518-FEEB-988A-E677-CAC4F612B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BE777-08DE-4DBB-B0E4-56ADE5A43217}" type="datetimeFigureOut">
              <a:rPr lang="zh-CN" altLang="en-US" smtClean="0"/>
              <a:t>2025/9/6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F85FD0-B210-B436-2BBF-9C698E879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ECF24F0-B92C-00B4-880D-F8AA802B5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5139E-BDB7-4BD2-A1F9-C6BE93737C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792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7500E97-B587-8039-C65B-D4D2147BF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57F646C-BF0D-5E4B-FC1D-A210570DAA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C505ABE-5003-03BD-9131-C8F7A3B67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BE777-08DE-4DBB-B0E4-56ADE5A43217}" type="datetimeFigureOut">
              <a:rPr lang="zh-CN" altLang="en-US" smtClean="0"/>
              <a:t>2025/9/6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92C7B48-FD45-1FB8-0D79-7BD5A96A0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03323CC-1F74-09ED-2A67-BDE1AF205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5139E-BDB7-4BD2-A1F9-C6BE93737C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100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26FE60-1FD1-B5A0-2401-C485DC0BE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EDC2C9A-B6EE-CDC9-F0AA-DE49B84160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83AD4C9-4BBB-771F-0764-DC1D94E74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BE777-08DE-4DBB-B0E4-56ADE5A43217}" type="datetimeFigureOut">
              <a:rPr lang="zh-CN" altLang="en-US" smtClean="0"/>
              <a:t>2025/9/6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A2C7245-0D17-7C0F-E85B-312B20CA6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7811D2A-774A-2F0A-EB43-B32441D25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5139E-BDB7-4BD2-A1F9-C6BE93737C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798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560BE3-E810-BBB9-4088-DD30CAE1D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97C1DCC-B4CD-FF81-78E8-13BF56EFE0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36491E1-8A7E-E2BD-C511-43388EB6F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8A0E9EE-88A7-C784-31A3-EC10AB835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BE777-08DE-4DBB-B0E4-56ADE5A43217}" type="datetimeFigureOut">
              <a:rPr lang="zh-CN" altLang="en-US" smtClean="0"/>
              <a:t>2025/9/6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1E14691-524B-8E31-FA8E-916FD64C7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2AF1C41-03B5-E35C-F661-A16B920F8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5139E-BDB7-4BD2-A1F9-C6BE93737C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6159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A954D5-DABE-91E0-D448-1CB5639F9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841D1DB-1C9B-4602-E345-201B03AAD1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81967C-EF95-2609-EB48-3AFD13164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F2A7466-8D3A-E5EB-B464-7EC3C87889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56A26D47-BDEC-7193-43CD-923FD062B9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E122C16E-AA55-5162-52BE-322D9BD99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BE777-08DE-4DBB-B0E4-56ADE5A43217}" type="datetimeFigureOut">
              <a:rPr lang="zh-CN" altLang="en-US" smtClean="0"/>
              <a:t>2025/9/6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3719093A-667F-8876-F11F-2809659D1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A3AD4FA-6BF3-06B7-D844-70AE5C518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5139E-BDB7-4BD2-A1F9-C6BE93737C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654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8600C2-FC5E-E4D9-4778-67DAF6B72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9CD1D5B-67F2-724B-EE2D-9056031EC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BE777-08DE-4DBB-B0E4-56ADE5A43217}" type="datetimeFigureOut">
              <a:rPr lang="zh-CN" altLang="en-US" smtClean="0"/>
              <a:t>2025/9/6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7EA0276-EA3B-4A3E-83B4-2791BBCB6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C12FB4E-8EDE-AAAA-26DE-3C2C0F1BB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5139E-BDB7-4BD2-A1F9-C6BE93737C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9503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8DC10F1-8998-04C2-AAB4-A483689A2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BE777-08DE-4DBB-B0E4-56ADE5A43217}" type="datetimeFigureOut">
              <a:rPr lang="zh-CN" altLang="en-US" smtClean="0"/>
              <a:t>2025/9/6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D621092-063E-94E3-FDF6-2A352C1FF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2E38A58-A40A-F9D9-CBDB-394F5A083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5139E-BDB7-4BD2-A1F9-C6BE93737C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810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6B46C43-6761-B989-50A2-02EE6A16F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4A83F3B-CA31-9EC2-4921-FE625395F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CC3C781-E38E-789C-63A9-C7A3B2C16E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6CED213-6698-A262-4C73-A465B4BCA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BE777-08DE-4DBB-B0E4-56ADE5A43217}" type="datetimeFigureOut">
              <a:rPr lang="zh-CN" altLang="en-US" smtClean="0"/>
              <a:t>2025/9/6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1020C3D-D88E-A926-7A7A-7A06072FD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8F3E94E-5712-24F6-8738-16C6C5A17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5139E-BDB7-4BD2-A1F9-C6BE93737C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4794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4C905C-DB49-C98C-F703-FCF24C29F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7E62EE7F-D93B-3527-9C40-BB0D030689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83D1788-E193-854C-A02B-14BF3338C8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EA0AF7C-D9A7-D44E-EE15-779EF05A4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BE777-08DE-4DBB-B0E4-56ADE5A43217}" type="datetimeFigureOut">
              <a:rPr lang="zh-CN" altLang="en-US" smtClean="0"/>
              <a:t>2025/9/6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A83D6DE-33D9-083F-DAF6-F08633E8E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3FCA2F2-178E-C186-8F4F-C027D931B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5139E-BDB7-4BD2-A1F9-C6BE93737C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5393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9E10807A-3C5D-6322-C13A-F6BFBA859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534A5A0-AA5E-DC51-4D28-772EEA68E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B21499A-59A9-1628-CA9C-52D263A79D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9BE777-08DE-4DBB-B0E4-56ADE5A43217}" type="datetimeFigureOut">
              <a:rPr lang="zh-CN" altLang="en-US" smtClean="0"/>
              <a:t>2025/9/6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794EB3E-9838-D559-2DD8-083AA73285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4B91E11-6DF2-FB72-7FA3-6FBD52C4E7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15139E-BDB7-4BD2-A1F9-C6BE93737C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1900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FFDF8-173D-EECB-C530-10BAA8BE6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图示&#10;&#10;AI 生成的内容可能不正确。">
            <a:extLst>
              <a:ext uri="{FF2B5EF4-FFF2-40B4-BE49-F238E27FC236}">
                <a16:creationId xmlns:a16="http://schemas.microsoft.com/office/drawing/2014/main" id="{3379EDC6-8648-74E2-430C-BC797113E5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249" y="335495"/>
            <a:ext cx="7517501" cy="5552856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E24BEA3D-BCC7-FB4A-3AEC-05693D697C8E}"/>
              </a:ext>
            </a:extLst>
          </p:cNvPr>
          <p:cNvSpPr/>
          <p:nvPr/>
        </p:nvSpPr>
        <p:spPr>
          <a:xfrm>
            <a:off x="2403333" y="6125077"/>
            <a:ext cx="7517502" cy="5844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Figure 2</a:t>
            </a:r>
            <a:endParaRPr lang="zh-CN" alt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009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4</Words>
  <Application>Microsoft Office PowerPoint</Application>
  <PresentationFormat>宽屏</PresentationFormat>
  <Paragraphs>2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Arial</vt:lpstr>
      <vt:lpstr>Times New Roman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ASUS</dc:creator>
  <cp:lastModifiedBy>六生 侯</cp:lastModifiedBy>
  <cp:revision>40</cp:revision>
  <dcterms:created xsi:type="dcterms:W3CDTF">2025-03-19T10:07:04Z</dcterms:created>
  <dcterms:modified xsi:type="dcterms:W3CDTF">2025-09-06T08:55:44Z</dcterms:modified>
</cp:coreProperties>
</file>