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3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549DC-EF52-4B6C-B483-F8E234994690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5F3E1-6979-4890-8321-0E146445C9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523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5F3E1-6979-4890-8321-0E146445C90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0438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DD354A-CC96-A0CE-059B-0A1DF94FF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0BCC5F4-4237-9A5D-C26B-62D6C718B4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565D98-E435-CAEA-1E96-D547D5879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F7BA31-714F-0DC1-0387-AF5BE247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AA3027-E483-0C2C-1D93-D43F6B675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749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32F1EC-F4E1-8ACF-2CFF-3FC10B56D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EAE7B4-A47C-7DD2-C8C3-A6A9D6E5A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94ABE89-7CC1-7F9D-D0DD-3D5E8B538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A4EB7E-6D88-FDBF-E94A-9630C4AFA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B43593-0DC3-4EBB-6F41-2A297718A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199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99D47C6-315D-0FE6-8555-A9B148997E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28007E9-2690-0CEE-A40B-B74243720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D9D6A3D-751D-286C-A29A-6842661A4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C24547-A3A4-599F-3E31-E4D23B6F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58C22-50E5-6034-29D6-78C6958EE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696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5EF68D-217D-06B9-107A-519FD4742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09C4BF-5049-652A-65D4-22DF8F6C4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05F102-E5F8-790C-1267-0EE0ED73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48F7F1-54ED-520B-41C0-F78A616F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E86DF38-A379-187B-1114-C9F03BF12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9156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A83A37-7D68-33B1-24E8-787D2C8B9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027164-78BE-14FB-C0B2-356CDE048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C8A4E86-8F53-98DC-3FA0-7D3CC2CE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640B5B-F243-CCFB-CDF7-0256EF474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D842BF-6C18-184F-EE86-CEB24D85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848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EF0269-1482-C541-5DE2-885D99FCF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2E1434-4853-CE5C-DB81-D14909AF2B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A12961-7CC7-E307-52E6-2A39349BA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7E6C324-9DB7-06B9-875D-A7C4B521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CAEACCB-7181-98A8-E9ED-D57AC1D6E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58787A-DC05-FA96-9C00-8D53CD78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172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ECAED7-E308-59B1-E491-717B402E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846EF0-F1C0-B0AB-52B5-FFAFCBBBA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F1CAC4-C13F-CF69-7DB7-E3BA1EF31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CE5A7A8-44ED-146D-0B0D-43F769C8A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7F61048-AAD9-5D70-933D-5BBC391AF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E3E5D85-9C8F-E74D-54F8-22E930B11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9459FB7-4119-2956-CE11-E92F5B94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EA6B70E-35D4-C7E3-DD05-361A2AB6D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825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B9013D-1AC8-84F6-575F-64A40C4F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14BEFB0-D399-FFBD-BC78-0815DC97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54A87FC-22B3-79B1-43A5-DAE039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730EE36-BC31-7BDC-BD76-8D2AEF72B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730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AE07F0D-7E37-FFF6-4491-22CA76003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32E471D-5C3B-3DC4-2852-B025E871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6F36629-189A-1A02-9514-C3D0FE49C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410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7533E5-C7D9-8899-FA19-67FA6266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9F5F49-D581-D8B2-3B9B-C2D205CD0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F970BAE-A7D9-BB03-EC10-5439CEEE4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5C4A093-0ECB-3798-42DA-058049B3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7A2CD70-647A-987A-2420-DFD2E0527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6C19458-53EE-E83D-6431-3DBF3BDA0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562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2CCEB7-6303-268F-6323-252471A2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FEEC9C4-12A0-4F88-403E-17BB5101E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1DE69C-E1EB-91E6-0D60-9C8DC8EB3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90EC1F9-74EA-985E-0161-F07684C59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036D50A-2E7A-EAF9-7C4F-D4DC91A64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F58992-59D7-5AE5-D88B-89B0D9B9F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535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E5357FF-A4FB-7F76-C6D1-E9BF9690E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CB328D5-41AA-0A49-1D52-42C6F8CE9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BD3D12-D635-1EDA-7627-5B4B84CEE1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DA3B4A-D7E1-4BD2-BEAA-17B65B2A2D4F}" type="datetimeFigureOut">
              <a:rPr lang="zh-CN" altLang="en-US" smtClean="0"/>
              <a:t>2025/6/14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FA4EDB-FA75-E0CC-159F-926AA8151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1B84D0-7EB0-0144-0A7E-B9463D0C2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D57C8F-05F6-4966-8AA1-C66E2D5311A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134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图表, 散点图&#10;&#10;AI 生成的内容可能不正确。">
            <a:extLst>
              <a:ext uri="{FF2B5EF4-FFF2-40B4-BE49-F238E27FC236}">
                <a16:creationId xmlns:a16="http://schemas.microsoft.com/office/drawing/2014/main" id="{27E97C42-2B7B-8F54-97B6-D233EAD8C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871" y="196850"/>
            <a:ext cx="6529151" cy="649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92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</Words>
  <Application>Microsoft Office PowerPoint</Application>
  <PresentationFormat>宽屏</PresentationFormat>
  <Paragraphs>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ASUS</cp:lastModifiedBy>
  <cp:revision>5</cp:revision>
  <dcterms:created xsi:type="dcterms:W3CDTF">2025-03-19T09:29:34Z</dcterms:created>
  <dcterms:modified xsi:type="dcterms:W3CDTF">2025-06-14T09:00:15Z</dcterms:modified>
</cp:coreProperties>
</file>