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0058400" cy="57419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9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0F0DEC-7601-465B-8324-8EC2F74A9C37}" v="23" dt="2025-09-15T17:24:51.9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429" autoAdjust="0"/>
    <p:restoredTop sz="75556" autoAdjust="0"/>
  </p:normalViewPr>
  <p:slideViewPr>
    <p:cSldViewPr snapToGrid="0">
      <p:cViewPr varScale="1">
        <p:scale>
          <a:sx n="74" d="100"/>
          <a:sy n="74" d="100"/>
        </p:scale>
        <p:origin x="960" y="62"/>
      </p:cViewPr>
      <p:guideLst>
        <p:guide orient="horz" pos="180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is Çolak" userId="7144d880338b7856" providerId="LiveId" clId="{1C0EE803-AE5E-4F69-A161-9F3F90D2D2E2}"/>
    <pc:docChg chg="custSel modSld">
      <pc:chgData name="Edis Çolak" userId="7144d880338b7856" providerId="LiveId" clId="{1C0EE803-AE5E-4F69-A161-9F3F90D2D2E2}" dt="2025-09-16T11:34:50.589" v="200" actId="478"/>
      <pc:docMkLst>
        <pc:docMk/>
      </pc:docMkLst>
      <pc:sldChg chg="addSp delSp modSp mod">
        <pc:chgData name="Edis Çolak" userId="7144d880338b7856" providerId="LiveId" clId="{1C0EE803-AE5E-4F69-A161-9F3F90D2D2E2}" dt="2025-09-16T11:34:50.589" v="200" actId="478"/>
        <pc:sldMkLst>
          <pc:docMk/>
          <pc:sldMk cId="1986295629" sldId="256"/>
        </pc:sldMkLst>
        <pc:spChg chg="del mod">
          <ac:chgData name="Edis Çolak" userId="7144d880338b7856" providerId="LiveId" clId="{1C0EE803-AE5E-4F69-A161-9F3F90D2D2E2}" dt="2025-09-15T17:06:24.469" v="16" actId="21"/>
          <ac:spMkLst>
            <pc:docMk/>
            <pc:sldMk cId="1986295629" sldId="256"/>
            <ac:spMk id="2" creationId="{4D4CCB35-92BE-8A1B-F861-53272DECDF74}"/>
          </ac:spMkLst>
        </pc:spChg>
        <pc:spChg chg="del">
          <ac:chgData name="Edis Çolak" userId="7144d880338b7856" providerId="LiveId" clId="{1C0EE803-AE5E-4F69-A161-9F3F90D2D2E2}" dt="2025-09-15T17:07:20.839" v="18" actId="478"/>
          <ac:spMkLst>
            <pc:docMk/>
            <pc:sldMk cId="1986295629" sldId="256"/>
            <ac:spMk id="3" creationId="{00000000-0000-0000-0000-000000000000}"/>
          </ac:spMkLst>
        </pc:spChg>
        <pc:spChg chg="del mod">
          <ac:chgData name="Edis Çolak" userId="7144d880338b7856" providerId="LiveId" clId="{1C0EE803-AE5E-4F69-A161-9F3F90D2D2E2}" dt="2025-09-15T17:07:24.465" v="20" actId="478"/>
          <ac:spMkLst>
            <pc:docMk/>
            <pc:sldMk cId="1986295629" sldId="256"/>
            <ac:spMk id="4" creationId="{CEFB4915-6504-01E7-08CE-4C45D7FA124A}"/>
          </ac:spMkLst>
        </pc:spChg>
        <pc:spChg chg="mod">
          <ac:chgData name="Edis Çolak" userId="7144d880338b7856" providerId="LiveId" clId="{1C0EE803-AE5E-4F69-A161-9F3F90D2D2E2}" dt="2025-09-15T17:15:33.393" v="120" actId="207"/>
          <ac:spMkLst>
            <pc:docMk/>
            <pc:sldMk cId="1986295629" sldId="256"/>
            <ac:spMk id="7" creationId="{82C05CB7-5D63-6480-C33B-2821BA749019}"/>
          </ac:spMkLst>
        </pc:spChg>
        <pc:spChg chg="mod">
          <ac:chgData name="Edis Çolak" userId="7144d880338b7856" providerId="LiveId" clId="{1C0EE803-AE5E-4F69-A161-9F3F90D2D2E2}" dt="2025-09-15T17:21:57.581" v="162" actId="14100"/>
          <ac:spMkLst>
            <pc:docMk/>
            <pc:sldMk cId="1986295629" sldId="256"/>
            <ac:spMk id="11" creationId="{00000000-0000-0000-0000-000000000000}"/>
          </ac:spMkLst>
        </pc:spChg>
        <pc:spChg chg="mod">
          <ac:chgData name="Edis Çolak" userId="7144d880338b7856" providerId="LiveId" clId="{1C0EE803-AE5E-4F69-A161-9F3F90D2D2E2}" dt="2025-09-15T17:12:34.685" v="80" actId="6549"/>
          <ac:spMkLst>
            <pc:docMk/>
            <pc:sldMk cId="1986295629" sldId="256"/>
            <ac:spMk id="12" creationId="{B882964D-9F40-273F-7C53-90516970A0C7}"/>
          </ac:spMkLst>
        </pc:spChg>
        <pc:spChg chg="mod">
          <ac:chgData name="Edis Çolak" userId="7144d880338b7856" providerId="LiveId" clId="{1C0EE803-AE5E-4F69-A161-9F3F90D2D2E2}" dt="2025-09-15T17:11:39.330" v="68" actId="20577"/>
          <ac:spMkLst>
            <pc:docMk/>
            <pc:sldMk cId="1986295629" sldId="256"/>
            <ac:spMk id="14" creationId="{27291C5A-76BD-B4F0-08F8-6AB58D21EBDF}"/>
          </ac:spMkLst>
        </pc:spChg>
        <pc:spChg chg="add del mod">
          <ac:chgData name="Edis Çolak" userId="7144d880338b7856" providerId="LiveId" clId="{1C0EE803-AE5E-4F69-A161-9F3F90D2D2E2}" dt="2025-09-15T17:12:57.408" v="85" actId="478"/>
          <ac:spMkLst>
            <pc:docMk/>
            <pc:sldMk cId="1986295629" sldId="256"/>
            <ac:spMk id="16" creationId="{DD11FE2F-18A1-1FAD-40DB-9B29EDAFE1BD}"/>
          </ac:spMkLst>
        </pc:spChg>
        <pc:spChg chg="add mod">
          <ac:chgData name="Edis Çolak" userId="7144d880338b7856" providerId="LiveId" clId="{1C0EE803-AE5E-4F69-A161-9F3F90D2D2E2}" dt="2025-09-15T17:15:27.870" v="119" actId="207"/>
          <ac:spMkLst>
            <pc:docMk/>
            <pc:sldMk cId="1986295629" sldId="256"/>
            <ac:spMk id="17" creationId="{827B5183-F100-0057-2366-200E2947E900}"/>
          </ac:spMkLst>
        </pc:spChg>
        <pc:spChg chg="add mod">
          <ac:chgData name="Edis Çolak" userId="7144d880338b7856" providerId="LiveId" clId="{1C0EE803-AE5E-4F69-A161-9F3F90D2D2E2}" dt="2025-09-15T17:13:39.012" v="92" actId="1076"/>
          <ac:spMkLst>
            <pc:docMk/>
            <pc:sldMk cId="1986295629" sldId="256"/>
            <ac:spMk id="18" creationId="{307DF3B3-388F-D306-1316-958FF09C2E1F}"/>
          </ac:spMkLst>
        </pc:spChg>
        <pc:spChg chg="add mod">
          <ac:chgData name="Edis Çolak" userId="7144d880338b7856" providerId="LiveId" clId="{1C0EE803-AE5E-4F69-A161-9F3F90D2D2E2}" dt="2025-09-15T17:15:54.770" v="125" actId="1076"/>
          <ac:spMkLst>
            <pc:docMk/>
            <pc:sldMk cId="1986295629" sldId="256"/>
            <ac:spMk id="19" creationId="{1718577C-E82B-AB12-11DD-D7815D94C978}"/>
          </ac:spMkLst>
        </pc:spChg>
        <pc:spChg chg="add del mod">
          <ac:chgData name="Edis Çolak" userId="7144d880338b7856" providerId="LiveId" clId="{1C0EE803-AE5E-4F69-A161-9F3F90D2D2E2}" dt="2025-09-15T17:16:47.887" v="131" actId="21"/>
          <ac:spMkLst>
            <pc:docMk/>
            <pc:sldMk cId="1986295629" sldId="256"/>
            <ac:spMk id="21" creationId="{7F1EAF9B-5E34-0800-C609-A83AC906DDD6}"/>
          </ac:spMkLst>
        </pc:spChg>
        <pc:spChg chg="add mod">
          <ac:chgData name="Edis Çolak" userId="7144d880338b7856" providerId="LiveId" clId="{1C0EE803-AE5E-4F69-A161-9F3F90D2D2E2}" dt="2025-09-15T17:18:17.632" v="145" actId="122"/>
          <ac:spMkLst>
            <pc:docMk/>
            <pc:sldMk cId="1986295629" sldId="256"/>
            <ac:spMk id="22" creationId="{32B846E7-0577-CDB2-6FAE-7436367006C1}"/>
          </ac:spMkLst>
        </pc:spChg>
        <pc:spChg chg="add del mod">
          <ac:chgData name="Edis Çolak" userId="7144d880338b7856" providerId="LiveId" clId="{1C0EE803-AE5E-4F69-A161-9F3F90D2D2E2}" dt="2025-09-16T11:34:50.589" v="200" actId="478"/>
          <ac:spMkLst>
            <pc:docMk/>
            <pc:sldMk cId="1986295629" sldId="256"/>
            <ac:spMk id="23" creationId="{5E06B4A6-C77C-DD55-23BE-902A831E67B4}"/>
          </ac:spMkLst>
        </pc:spChg>
        <pc:graphicFrameChg chg="add mod modGraphic">
          <ac:chgData name="Edis Çolak" userId="7144d880338b7856" providerId="LiveId" clId="{1C0EE803-AE5E-4F69-A161-9F3F90D2D2E2}" dt="2025-09-15T17:17:25.397" v="139" actId="14100"/>
          <ac:graphicFrameMkLst>
            <pc:docMk/>
            <pc:sldMk cId="1986295629" sldId="256"/>
            <ac:graphicFrameMk id="20" creationId="{6074B5FE-F340-6E0A-FABC-4255FB63A46B}"/>
          </ac:graphicFrameMkLst>
        </pc:graphicFrameChg>
        <pc:picChg chg="add mod">
          <ac:chgData name="Edis Çolak" userId="7144d880338b7856" providerId="LiveId" clId="{1C0EE803-AE5E-4F69-A161-9F3F90D2D2E2}" dt="2025-09-15T17:15:39.821" v="121" actId="14100"/>
          <ac:picMkLst>
            <pc:docMk/>
            <pc:sldMk cId="1986295629" sldId="256"/>
            <ac:picMk id="9" creationId="{C8ED557D-D229-E90A-4C31-11F6436DB506}"/>
          </ac:picMkLst>
        </pc:picChg>
        <pc:picChg chg="add mod">
          <ac:chgData name="Edis Çolak" userId="7144d880338b7856" providerId="LiveId" clId="{1C0EE803-AE5E-4F69-A161-9F3F90D2D2E2}" dt="2025-09-15T17:15:52.058" v="124" actId="14100"/>
          <ac:picMkLst>
            <pc:docMk/>
            <pc:sldMk cId="1986295629" sldId="256"/>
            <ac:picMk id="13" creationId="{3EEF83F9-F9C9-92EE-A2E7-99511164139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7890ED-11B8-4800-B8B2-72C7F4E99478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3000"/>
            <a:ext cx="54070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7101A8-4275-45CB-8E2F-D2818FB70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768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Graphical Abstract for Original Research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101A8-4275-45CB-8E2F-D2818FB7047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972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939720"/>
            <a:ext cx="7543800" cy="1999062"/>
          </a:xfrm>
        </p:spPr>
        <p:txBody>
          <a:bodyPr anchor="b"/>
          <a:lstStyle>
            <a:lvl1pPr algn="ctr">
              <a:defRPr sz="49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3015873"/>
            <a:ext cx="7543800" cy="1386318"/>
          </a:xfrm>
        </p:spPr>
        <p:txBody>
          <a:bodyPr/>
          <a:lstStyle>
            <a:lvl1pPr marL="0" indent="0" algn="ctr">
              <a:buNone/>
              <a:defRPr sz="1980"/>
            </a:lvl1pPr>
            <a:lvl2pPr marL="377190" indent="0" algn="ctr">
              <a:buNone/>
              <a:defRPr sz="1650"/>
            </a:lvl2pPr>
            <a:lvl3pPr marL="754380" indent="0" algn="ctr">
              <a:buNone/>
              <a:defRPr sz="1485"/>
            </a:lvl3pPr>
            <a:lvl4pPr marL="1131570" indent="0" algn="ctr">
              <a:buNone/>
              <a:defRPr sz="1320"/>
            </a:lvl4pPr>
            <a:lvl5pPr marL="1508760" indent="0" algn="ctr">
              <a:buNone/>
              <a:defRPr sz="1320"/>
            </a:lvl5pPr>
            <a:lvl6pPr marL="1885950" indent="0" algn="ctr">
              <a:buNone/>
              <a:defRPr sz="1320"/>
            </a:lvl6pPr>
            <a:lvl7pPr marL="2263140" indent="0" algn="ctr">
              <a:buNone/>
              <a:defRPr sz="1320"/>
            </a:lvl7pPr>
            <a:lvl8pPr marL="2640330" indent="0" algn="ctr">
              <a:buNone/>
              <a:defRPr sz="1320"/>
            </a:lvl8pPr>
            <a:lvl9pPr marL="3017520" indent="0" algn="ctr">
              <a:buNone/>
              <a:defRPr sz="13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213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95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6" y="1431510"/>
            <a:ext cx="8675370" cy="2388507"/>
          </a:xfrm>
        </p:spPr>
        <p:txBody>
          <a:bodyPr anchor="b"/>
          <a:lstStyle>
            <a:lvl1pPr>
              <a:defRPr sz="49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6" y="3842614"/>
            <a:ext cx="8675370" cy="1256059"/>
          </a:xfrm>
        </p:spPr>
        <p:txBody>
          <a:bodyPr/>
          <a:lstStyle>
            <a:lvl1pPr marL="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861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1528538"/>
            <a:ext cx="4274820" cy="36432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1528538"/>
            <a:ext cx="4274820" cy="36432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83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305708"/>
            <a:ext cx="8675370" cy="11098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407585"/>
            <a:ext cx="4255174" cy="689836"/>
          </a:xfrm>
        </p:spPr>
        <p:txBody>
          <a:bodyPr anchor="b"/>
          <a:lstStyle>
            <a:lvl1pPr marL="0" indent="0">
              <a:buNone/>
              <a:defRPr sz="1980" b="1"/>
            </a:lvl1pPr>
            <a:lvl2pPr marL="377190" indent="0">
              <a:buNone/>
              <a:defRPr sz="1650" b="1"/>
            </a:lvl2pPr>
            <a:lvl3pPr marL="754380" indent="0">
              <a:buNone/>
              <a:defRPr sz="1485" b="1"/>
            </a:lvl3pPr>
            <a:lvl4pPr marL="1131570" indent="0">
              <a:buNone/>
              <a:defRPr sz="1320" b="1"/>
            </a:lvl4pPr>
            <a:lvl5pPr marL="1508760" indent="0">
              <a:buNone/>
              <a:defRPr sz="1320" b="1"/>
            </a:lvl5pPr>
            <a:lvl6pPr marL="1885950" indent="0">
              <a:buNone/>
              <a:defRPr sz="1320" b="1"/>
            </a:lvl6pPr>
            <a:lvl7pPr marL="2263140" indent="0">
              <a:buNone/>
              <a:defRPr sz="1320" b="1"/>
            </a:lvl7pPr>
            <a:lvl8pPr marL="2640330" indent="0">
              <a:buNone/>
              <a:defRPr sz="1320" b="1"/>
            </a:lvl8pPr>
            <a:lvl9pPr marL="3017520" indent="0">
              <a:buNone/>
              <a:defRPr sz="13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097421"/>
            <a:ext cx="4255174" cy="30849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5" y="1407585"/>
            <a:ext cx="4276130" cy="689836"/>
          </a:xfrm>
        </p:spPr>
        <p:txBody>
          <a:bodyPr anchor="b"/>
          <a:lstStyle>
            <a:lvl1pPr marL="0" indent="0">
              <a:buNone/>
              <a:defRPr sz="1980" b="1"/>
            </a:lvl1pPr>
            <a:lvl2pPr marL="377190" indent="0">
              <a:buNone/>
              <a:defRPr sz="1650" b="1"/>
            </a:lvl2pPr>
            <a:lvl3pPr marL="754380" indent="0">
              <a:buNone/>
              <a:defRPr sz="1485" b="1"/>
            </a:lvl3pPr>
            <a:lvl4pPr marL="1131570" indent="0">
              <a:buNone/>
              <a:defRPr sz="1320" b="1"/>
            </a:lvl4pPr>
            <a:lvl5pPr marL="1508760" indent="0">
              <a:buNone/>
              <a:defRPr sz="1320" b="1"/>
            </a:lvl5pPr>
            <a:lvl6pPr marL="1885950" indent="0">
              <a:buNone/>
              <a:defRPr sz="1320" b="1"/>
            </a:lvl6pPr>
            <a:lvl7pPr marL="2263140" indent="0">
              <a:buNone/>
              <a:defRPr sz="1320" b="1"/>
            </a:lvl7pPr>
            <a:lvl8pPr marL="2640330" indent="0">
              <a:buNone/>
              <a:defRPr sz="1320" b="1"/>
            </a:lvl8pPr>
            <a:lvl9pPr marL="3017520" indent="0">
              <a:buNone/>
              <a:defRPr sz="13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5" y="2097421"/>
            <a:ext cx="4276130" cy="30849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073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570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054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382799"/>
            <a:ext cx="3244096" cy="1339797"/>
          </a:xfrm>
        </p:spPr>
        <p:txBody>
          <a:bodyPr anchor="b"/>
          <a:lstStyle>
            <a:lvl1pPr>
              <a:defRPr sz="26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826740"/>
            <a:ext cx="5092065" cy="4080533"/>
          </a:xfrm>
        </p:spPr>
        <p:txBody>
          <a:bodyPr/>
          <a:lstStyle>
            <a:lvl1pPr>
              <a:defRPr sz="2640"/>
            </a:lvl1pPr>
            <a:lvl2pPr>
              <a:defRPr sz="2310"/>
            </a:lvl2pPr>
            <a:lvl3pPr>
              <a:defRPr sz="1980"/>
            </a:lvl3pPr>
            <a:lvl4pPr>
              <a:defRPr sz="1650"/>
            </a:lvl4pPr>
            <a:lvl5pPr>
              <a:defRPr sz="1650"/>
            </a:lvl5pPr>
            <a:lvl6pPr>
              <a:defRPr sz="1650"/>
            </a:lvl6pPr>
            <a:lvl7pPr>
              <a:defRPr sz="1650"/>
            </a:lvl7pPr>
            <a:lvl8pPr>
              <a:defRPr sz="1650"/>
            </a:lvl8pPr>
            <a:lvl9pPr>
              <a:defRPr sz="16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1722596"/>
            <a:ext cx="3244096" cy="3191323"/>
          </a:xfrm>
        </p:spPr>
        <p:txBody>
          <a:bodyPr/>
          <a:lstStyle>
            <a:lvl1pPr marL="0" indent="0">
              <a:buNone/>
              <a:defRPr sz="1320"/>
            </a:lvl1pPr>
            <a:lvl2pPr marL="377190" indent="0">
              <a:buNone/>
              <a:defRPr sz="1155"/>
            </a:lvl2pPr>
            <a:lvl3pPr marL="754380" indent="0">
              <a:buNone/>
              <a:defRPr sz="990"/>
            </a:lvl3pPr>
            <a:lvl4pPr marL="1131570" indent="0">
              <a:buNone/>
              <a:defRPr sz="825"/>
            </a:lvl4pPr>
            <a:lvl5pPr marL="1508760" indent="0">
              <a:buNone/>
              <a:defRPr sz="825"/>
            </a:lvl5pPr>
            <a:lvl6pPr marL="1885950" indent="0">
              <a:buNone/>
              <a:defRPr sz="825"/>
            </a:lvl6pPr>
            <a:lvl7pPr marL="2263140" indent="0">
              <a:buNone/>
              <a:defRPr sz="825"/>
            </a:lvl7pPr>
            <a:lvl8pPr marL="2640330" indent="0">
              <a:buNone/>
              <a:defRPr sz="825"/>
            </a:lvl8pPr>
            <a:lvl9pPr marL="3017520" indent="0">
              <a:buNone/>
              <a:defRPr sz="82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386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382799"/>
            <a:ext cx="3244096" cy="1339797"/>
          </a:xfrm>
        </p:spPr>
        <p:txBody>
          <a:bodyPr anchor="b"/>
          <a:lstStyle>
            <a:lvl1pPr>
              <a:defRPr sz="26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826740"/>
            <a:ext cx="5092065" cy="4080533"/>
          </a:xfrm>
        </p:spPr>
        <p:txBody>
          <a:bodyPr anchor="t"/>
          <a:lstStyle>
            <a:lvl1pPr marL="0" indent="0">
              <a:buNone/>
              <a:defRPr sz="2640"/>
            </a:lvl1pPr>
            <a:lvl2pPr marL="377190" indent="0">
              <a:buNone/>
              <a:defRPr sz="2310"/>
            </a:lvl2pPr>
            <a:lvl3pPr marL="754380" indent="0">
              <a:buNone/>
              <a:defRPr sz="1980"/>
            </a:lvl3pPr>
            <a:lvl4pPr marL="1131570" indent="0">
              <a:buNone/>
              <a:defRPr sz="1650"/>
            </a:lvl4pPr>
            <a:lvl5pPr marL="1508760" indent="0">
              <a:buNone/>
              <a:defRPr sz="1650"/>
            </a:lvl5pPr>
            <a:lvl6pPr marL="1885950" indent="0">
              <a:buNone/>
              <a:defRPr sz="1650"/>
            </a:lvl6pPr>
            <a:lvl7pPr marL="2263140" indent="0">
              <a:buNone/>
              <a:defRPr sz="1650"/>
            </a:lvl7pPr>
            <a:lvl8pPr marL="2640330" indent="0">
              <a:buNone/>
              <a:defRPr sz="1650"/>
            </a:lvl8pPr>
            <a:lvl9pPr marL="3017520" indent="0">
              <a:buNone/>
              <a:defRPr sz="165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1722596"/>
            <a:ext cx="3244096" cy="3191323"/>
          </a:xfrm>
        </p:spPr>
        <p:txBody>
          <a:bodyPr/>
          <a:lstStyle>
            <a:lvl1pPr marL="0" indent="0">
              <a:buNone/>
              <a:defRPr sz="1320"/>
            </a:lvl1pPr>
            <a:lvl2pPr marL="377190" indent="0">
              <a:buNone/>
              <a:defRPr sz="1155"/>
            </a:lvl2pPr>
            <a:lvl3pPr marL="754380" indent="0">
              <a:buNone/>
              <a:defRPr sz="990"/>
            </a:lvl3pPr>
            <a:lvl4pPr marL="1131570" indent="0">
              <a:buNone/>
              <a:defRPr sz="825"/>
            </a:lvl4pPr>
            <a:lvl5pPr marL="1508760" indent="0">
              <a:buNone/>
              <a:defRPr sz="825"/>
            </a:lvl5pPr>
            <a:lvl6pPr marL="1885950" indent="0">
              <a:buNone/>
              <a:defRPr sz="825"/>
            </a:lvl6pPr>
            <a:lvl7pPr marL="2263140" indent="0">
              <a:buNone/>
              <a:defRPr sz="825"/>
            </a:lvl7pPr>
            <a:lvl8pPr marL="2640330" indent="0">
              <a:buNone/>
              <a:defRPr sz="825"/>
            </a:lvl8pPr>
            <a:lvl9pPr marL="3017520" indent="0">
              <a:buNone/>
              <a:defRPr sz="82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64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47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2" y="305708"/>
            <a:ext cx="2168843" cy="486606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305708"/>
            <a:ext cx="6380798" cy="486606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833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305708"/>
            <a:ext cx="8675370" cy="1109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1528538"/>
            <a:ext cx="8675370" cy="36432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5321972"/>
            <a:ext cx="2263140" cy="305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559BE-96A6-4C40-8576-E268AFCD6E85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5321972"/>
            <a:ext cx="3394710" cy="305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5321972"/>
            <a:ext cx="2263140" cy="305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8610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4380" rtl="0" eaLnBrk="1" latinLnBrk="0" hangingPunct="1">
        <a:lnSpc>
          <a:spcPct val="90000"/>
        </a:lnSpc>
        <a:spcBef>
          <a:spcPct val="0"/>
        </a:spcBef>
        <a:buNone/>
        <a:defRPr sz="36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595" indent="-188595" algn="l" defTabSz="754380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1pPr>
      <a:lvl2pPr marL="56578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94297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3pPr>
      <a:lvl4pPr marL="132016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69735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207454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45173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82892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20611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1pPr>
      <a:lvl2pPr marL="37719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2pPr>
      <a:lvl3pPr marL="75438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3pPr>
      <a:lvl4pPr marL="113157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50876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26314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64033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01752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49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8D8275B-7224-4D89-7F74-A5D9F4FB2212}"/>
              </a:ext>
            </a:extLst>
          </p:cNvPr>
          <p:cNvSpPr/>
          <p:nvPr/>
        </p:nvSpPr>
        <p:spPr>
          <a:xfrm>
            <a:off x="0" y="812453"/>
            <a:ext cx="10058400" cy="353209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882964D-9F40-273F-7C53-90516970A0C7}"/>
              </a:ext>
            </a:extLst>
          </p:cNvPr>
          <p:cNvSpPr/>
          <p:nvPr/>
        </p:nvSpPr>
        <p:spPr>
          <a:xfrm>
            <a:off x="44727" y="812453"/>
            <a:ext cx="4896000" cy="3532094"/>
          </a:xfrm>
          <a:prstGeom prst="roundRect">
            <a:avLst/>
          </a:prstGeom>
          <a:solidFill>
            <a:srgbClr val="1949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tr-TR" sz="1400" dirty="0"/>
          </a:p>
          <a:p>
            <a:endParaRPr lang="tr-TR" sz="1400" dirty="0"/>
          </a:p>
          <a:p>
            <a:endParaRPr lang="tr-TR" sz="1400" dirty="0"/>
          </a:p>
          <a:p>
            <a:endParaRPr lang="tr-TR" sz="1400" dirty="0"/>
          </a:p>
          <a:p>
            <a:endParaRPr lang="tr-TR" sz="1400" dirty="0"/>
          </a:p>
          <a:p>
            <a:endParaRPr lang="tr-TR" sz="1400" dirty="0"/>
          </a:p>
          <a:p>
            <a:endParaRPr lang="tr-TR" sz="1400" dirty="0"/>
          </a:p>
          <a:p>
            <a:endParaRPr lang="tr-TR" sz="1400" dirty="0"/>
          </a:p>
          <a:p>
            <a:endParaRPr lang="tr-TR" sz="1400" dirty="0"/>
          </a:p>
          <a:p>
            <a:endParaRPr lang="tr-TR" sz="1400" dirty="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7291C5A-76BD-B4F0-08F8-6AB58D21EBDF}"/>
              </a:ext>
            </a:extLst>
          </p:cNvPr>
          <p:cNvSpPr/>
          <p:nvPr/>
        </p:nvSpPr>
        <p:spPr>
          <a:xfrm>
            <a:off x="5022763" y="935776"/>
            <a:ext cx="4953599" cy="3532094"/>
          </a:xfrm>
          <a:prstGeom prst="roundRect">
            <a:avLst/>
          </a:prstGeom>
          <a:solidFill>
            <a:srgbClr val="1949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tr-TR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2302729" y="4627469"/>
            <a:ext cx="7673633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1200" dirty="0">
                <a:solidFill>
                  <a:schemeClr val="bg1"/>
                </a:solidFill>
              </a:rPr>
              <a:t>The availability of accurate and reliable estimates of subarachnoid dimensions may facilitate the early diagnosis and follow-up of infants with suspected enlargement of the subarachnoid space.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2C05CB7-5D63-6480-C33B-2821BA749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565"/>
            <a:ext cx="10058400" cy="798888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Ultrasonographic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Assessment</a:t>
            </a:r>
            <a:r>
              <a:rPr lang="tr-TR" sz="2400" b="1" dirty="0">
                <a:solidFill>
                  <a:schemeClr val="bg1"/>
                </a:solidFill>
              </a:rPr>
              <a:t> of </a:t>
            </a:r>
            <a:r>
              <a:rPr lang="tr-TR" sz="2400" b="1" dirty="0" err="1">
                <a:solidFill>
                  <a:schemeClr val="bg1"/>
                </a:solidFill>
              </a:rPr>
              <a:t>Subarachnoid</a:t>
            </a:r>
            <a:r>
              <a:rPr lang="tr-TR" sz="2400" b="1" dirty="0">
                <a:solidFill>
                  <a:schemeClr val="bg1"/>
                </a:solidFill>
              </a:rPr>
              <a:t> Space </a:t>
            </a:r>
            <a:r>
              <a:rPr lang="tr-TR" sz="2400" b="1" dirty="0" err="1">
                <a:solidFill>
                  <a:schemeClr val="bg1"/>
                </a:solidFill>
              </a:rPr>
              <a:t>Dimensions</a:t>
            </a:r>
            <a:r>
              <a:rPr lang="tr-TR" sz="2400" b="1" dirty="0">
                <a:solidFill>
                  <a:schemeClr val="bg1"/>
                </a:solidFill>
              </a:rPr>
              <a:t> in </a:t>
            </a:r>
            <a:r>
              <a:rPr lang="tr-TR" sz="2400" b="1" dirty="0" err="1">
                <a:solidFill>
                  <a:schemeClr val="bg1"/>
                </a:solidFill>
              </a:rPr>
              <a:t>Healthy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Infants</a:t>
            </a:r>
            <a:r>
              <a:rPr lang="tr-TR" sz="2400" b="1" dirty="0">
                <a:solidFill>
                  <a:schemeClr val="bg1"/>
                </a:solidFill>
              </a:rPr>
              <a:t>: </a:t>
            </a:r>
            <a:r>
              <a:rPr lang="tr-TR" sz="2400" b="1" dirty="0" err="1">
                <a:solidFill>
                  <a:schemeClr val="bg1"/>
                </a:solidFill>
              </a:rPr>
              <a:t>Normative</a:t>
            </a:r>
            <a:r>
              <a:rPr lang="tr-TR" sz="2400" b="1" dirty="0">
                <a:solidFill>
                  <a:schemeClr val="bg1"/>
                </a:solidFill>
              </a:rPr>
              <a:t> Data </a:t>
            </a:r>
            <a:r>
              <a:rPr lang="tr-TR" sz="2400" b="1" dirty="0" err="1">
                <a:solidFill>
                  <a:schemeClr val="bg1"/>
                </a:solidFill>
              </a:rPr>
              <a:t>for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the</a:t>
            </a:r>
            <a:r>
              <a:rPr lang="tr-TR" sz="2400" b="1" dirty="0">
                <a:solidFill>
                  <a:schemeClr val="bg1"/>
                </a:solidFill>
              </a:rPr>
              <a:t> First Three </a:t>
            </a:r>
            <a:r>
              <a:rPr lang="tr-TR" sz="2400" b="1" dirty="0" err="1">
                <a:solidFill>
                  <a:schemeClr val="bg1"/>
                </a:solidFill>
              </a:rPr>
              <a:t>Months</a:t>
            </a:r>
            <a:r>
              <a:rPr lang="tr-TR" sz="2400" b="1" dirty="0">
                <a:solidFill>
                  <a:schemeClr val="bg1"/>
                </a:solidFill>
              </a:rPr>
              <a:t> of Life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F539CE-8B52-619F-005A-0607B31055AE}"/>
              </a:ext>
            </a:extLst>
          </p:cNvPr>
          <p:cNvSpPr/>
          <p:nvPr/>
        </p:nvSpPr>
        <p:spPr>
          <a:xfrm flipV="1">
            <a:off x="0" y="5653385"/>
            <a:ext cx="1805354" cy="117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ue sign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1F66B3A0-490E-D235-D958-7181CA58BB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45321"/>
            <a:ext cx="1805354" cy="831510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C8ED557D-D229-E90A-4C31-11F6436DB5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74" y="935776"/>
            <a:ext cx="2296453" cy="1901069"/>
          </a:xfrm>
          <a:prstGeom prst="rect">
            <a:avLst/>
          </a:prstGeom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3EEF83F9-F9C9-92EE-A2E7-9951116413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148" y="935775"/>
            <a:ext cx="1838768" cy="1875635"/>
          </a:xfrm>
          <a:prstGeom prst="rect">
            <a:avLst/>
          </a:prstGeom>
        </p:spPr>
      </p:pic>
      <p:sp>
        <p:nvSpPr>
          <p:cNvPr id="17" name="Dikdörtgen 16">
            <a:extLst>
              <a:ext uri="{FF2B5EF4-FFF2-40B4-BE49-F238E27FC236}">
                <a16:creationId xmlns:a16="http://schemas.microsoft.com/office/drawing/2014/main" id="{827B5183-F100-0057-2366-200E2947E900}"/>
              </a:ext>
            </a:extLst>
          </p:cNvPr>
          <p:cNvSpPr/>
          <p:nvPr/>
        </p:nvSpPr>
        <p:spPr>
          <a:xfrm>
            <a:off x="196274" y="2870994"/>
            <a:ext cx="4486562" cy="137982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tr-TR" sz="1200" dirty="0"/>
          </a:p>
          <a:p>
            <a:pPr algn="just"/>
            <a:r>
              <a:rPr lang="tr-TR" sz="1200" dirty="0">
                <a:solidFill>
                  <a:schemeClr val="bg1"/>
                </a:solidFill>
              </a:rPr>
              <a:t>(A)</a:t>
            </a:r>
            <a:r>
              <a:rPr lang="tr-TR" sz="1200" dirty="0" err="1">
                <a:solidFill>
                  <a:schemeClr val="bg1"/>
                </a:solidFill>
              </a:rPr>
              <a:t>Ultrasonographic</a:t>
            </a:r>
            <a:r>
              <a:rPr lang="tr-TR" sz="1200" dirty="0">
                <a:solidFill>
                  <a:schemeClr val="bg1"/>
                </a:solidFill>
              </a:rPr>
              <a:t> </a:t>
            </a:r>
            <a:r>
              <a:rPr lang="tr-TR" sz="1200" dirty="0" err="1">
                <a:solidFill>
                  <a:schemeClr val="bg1"/>
                </a:solidFill>
              </a:rPr>
              <a:t>coronal</a:t>
            </a:r>
            <a:r>
              <a:rPr lang="tr-TR" sz="1200" dirty="0">
                <a:solidFill>
                  <a:schemeClr val="bg1"/>
                </a:solidFill>
              </a:rPr>
              <a:t> </a:t>
            </a:r>
            <a:r>
              <a:rPr lang="tr-TR" sz="1200" dirty="0" err="1">
                <a:solidFill>
                  <a:schemeClr val="bg1"/>
                </a:solidFill>
              </a:rPr>
              <a:t>section</a:t>
            </a:r>
            <a:r>
              <a:rPr lang="tr-TR" sz="1200" dirty="0">
                <a:solidFill>
                  <a:schemeClr val="bg1"/>
                </a:solidFill>
              </a:rPr>
              <a:t> at </a:t>
            </a:r>
            <a:r>
              <a:rPr lang="tr-TR" sz="1200" dirty="0" err="1">
                <a:solidFill>
                  <a:schemeClr val="bg1"/>
                </a:solidFill>
              </a:rPr>
              <a:t>the</a:t>
            </a:r>
            <a:r>
              <a:rPr lang="tr-TR" sz="1200" dirty="0">
                <a:solidFill>
                  <a:schemeClr val="bg1"/>
                </a:solidFill>
              </a:rPr>
              <a:t> </a:t>
            </a:r>
            <a:r>
              <a:rPr lang="tr-TR" sz="1200" dirty="0" err="1">
                <a:solidFill>
                  <a:schemeClr val="bg1"/>
                </a:solidFill>
              </a:rPr>
              <a:t>level</a:t>
            </a:r>
            <a:r>
              <a:rPr lang="tr-TR" sz="1200" dirty="0">
                <a:solidFill>
                  <a:schemeClr val="bg1"/>
                </a:solidFill>
              </a:rPr>
              <a:t> of </a:t>
            </a:r>
            <a:r>
              <a:rPr lang="tr-TR" sz="1200" dirty="0" err="1">
                <a:solidFill>
                  <a:schemeClr val="bg1"/>
                </a:solidFill>
              </a:rPr>
              <a:t>the</a:t>
            </a:r>
            <a:r>
              <a:rPr lang="tr-TR" sz="1200" dirty="0">
                <a:solidFill>
                  <a:schemeClr val="bg1"/>
                </a:solidFill>
              </a:rPr>
              <a:t> </a:t>
            </a:r>
            <a:r>
              <a:rPr lang="tr-TR" sz="1200" dirty="0" err="1">
                <a:solidFill>
                  <a:schemeClr val="bg1"/>
                </a:solidFill>
              </a:rPr>
              <a:t>foramen</a:t>
            </a:r>
            <a:r>
              <a:rPr lang="tr-TR" sz="1200" dirty="0">
                <a:solidFill>
                  <a:schemeClr val="bg1"/>
                </a:solidFill>
              </a:rPr>
              <a:t> of </a:t>
            </a:r>
            <a:r>
              <a:rPr lang="tr-TR" sz="1200" dirty="0" err="1">
                <a:solidFill>
                  <a:schemeClr val="bg1"/>
                </a:solidFill>
              </a:rPr>
              <a:t>Monro</a:t>
            </a:r>
            <a:r>
              <a:rPr lang="tr-TR" sz="1200" dirty="0">
                <a:solidFill>
                  <a:schemeClr val="bg1"/>
                </a:solidFill>
              </a:rPr>
              <a:t> (</a:t>
            </a:r>
            <a:r>
              <a:rPr lang="tr-TR" sz="1200" dirty="0" err="1">
                <a:solidFill>
                  <a:schemeClr val="bg1"/>
                </a:solidFill>
              </a:rPr>
              <a:t>black</a:t>
            </a:r>
            <a:r>
              <a:rPr lang="tr-TR" sz="1200" dirty="0">
                <a:solidFill>
                  <a:schemeClr val="bg1"/>
                </a:solidFill>
              </a:rPr>
              <a:t> </a:t>
            </a:r>
            <a:r>
              <a:rPr lang="tr-TR" sz="1200" dirty="0" err="1">
                <a:solidFill>
                  <a:schemeClr val="bg1"/>
                </a:solidFill>
              </a:rPr>
              <a:t>arrow</a:t>
            </a:r>
            <a:r>
              <a:rPr lang="tr-TR" sz="1200" dirty="0">
                <a:solidFill>
                  <a:schemeClr val="bg1"/>
                </a:solidFill>
              </a:rPr>
              <a:t>), </a:t>
            </a:r>
            <a:r>
              <a:rPr lang="tr-TR" sz="1200" dirty="0" err="1">
                <a:solidFill>
                  <a:schemeClr val="bg1"/>
                </a:solidFill>
              </a:rPr>
              <a:t>demonstrating</a:t>
            </a:r>
            <a:r>
              <a:rPr lang="tr-TR" sz="1200" dirty="0">
                <a:solidFill>
                  <a:schemeClr val="bg1"/>
                </a:solidFill>
              </a:rPr>
              <a:t> </a:t>
            </a:r>
            <a:r>
              <a:rPr lang="tr-TR" sz="1200" dirty="0" err="1">
                <a:solidFill>
                  <a:schemeClr val="bg1"/>
                </a:solidFill>
              </a:rPr>
              <a:t>the</a:t>
            </a:r>
            <a:r>
              <a:rPr lang="tr-TR" sz="1200" dirty="0">
                <a:solidFill>
                  <a:schemeClr val="bg1"/>
                </a:solidFill>
              </a:rPr>
              <a:t> </a:t>
            </a:r>
            <a:r>
              <a:rPr lang="tr-TR" sz="1200" dirty="0" err="1">
                <a:solidFill>
                  <a:schemeClr val="bg1"/>
                </a:solidFill>
              </a:rPr>
              <a:t>craniocortical</a:t>
            </a:r>
            <a:r>
              <a:rPr lang="tr-TR" sz="1200" dirty="0">
                <a:solidFill>
                  <a:schemeClr val="bg1"/>
                </a:solidFill>
              </a:rPr>
              <a:t> </a:t>
            </a:r>
            <a:r>
              <a:rPr lang="tr-TR" sz="1200" dirty="0" err="1">
                <a:solidFill>
                  <a:schemeClr val="bg1"/>
                </a:solidFill>
              </a:rPr>
              <a:t>width</a:t>
            </a:r>
            <a:r>
              <a:rPr lang="tr-TR" sz="1200" dirty="0">
                <a:solidFill>
                  <a:schemeClr val="bg1"/>
                </a:solidFill>
              </a:rPr>
              <a:t> (CCW, </a:t>
            </a:r>
            <a:r>
              <a:rPr lang="tr-TR" sz="1200" dirty="0" err="1">
                <a:solidFill>
                  <a:schemeClr val="bg1"/>
                </a:solidFill>
              </a:rPr>
              <a:t>white</a:t>
            </a:r>
            <a:r>
              <a:rPr lang="tr-TR" sz="1200" dirty="0">
                <a:solidFill>
                  <a:schemeClr val="bg1"/>
                </a:solidFill>
              </a:rPr>
              <a:t> </a:t>
            </a:r>
            <a:r>
              <a:rPr lang="tr-TR" sz="1200" dirty="0" err="1">
                <a:solidFill>
                  <a:schemeClr val="bg1"/>
                </a:solidFill>
              </a:rPr>
              <a:t>line</a:t>
            </a:r>
            <a:r>
              <a:rPr lang="tr-TR" sz="1200" dirty="0">
                <a:solidFill>
                  <a:schemeClr val="bg1"/>
                </a:solidFill>
              </a:rPr>
              <a:t>), </a:t>
            </a:r>
            <a:r>
              <a:rPr lang="tr-TR" sz="1200" dirty="0" err="1">
                <a:solidFill>
                  <a:schemeClr val="bg1"/>
                </a:solidFill>
              </a:rPr>
              <a:t>sinocortical</a:t>
            </a:r>
            <a:r>
              <a:rPr lang="tr-TR" sz="1200" dirty="0">
                <a:solidFill>
                  <a:schemeClr val="bg1"/>
                </a:solidFill>
              </a:rPr>
              <a:t> </a:t>
            </a:r>
            <a:r>
              <a:rPr lang="tr-TR" sz="1200" dirty="0" err="1">
                <a:solidFill>
                  <a:schemeClr val="bg1"/>
                </a:solidFill>
              </a:rPr>
              <a:t>width</a:t>
            </a:r>
            <a:r>
              <a:rPr lang="tr-TR" sz="1200" dirty="0">
                <a:solidFill>
                  <a:schemeClr val="bg1"/>
                </a:solidFill>
              </a:rPr>
              <a:t> (SCW, </a:t>
            </a:r>
            <a:r>
              <a:rPr lang="tr-TR" sz="1200" dirty="0" err="1">
                <a:solidFill>
                  <a:schemeClr val="bg1"/>
                </a:solidFill>
              </a:rPr>
              <a:t>single</a:t>
            </a:r>
            <a:r>
              <a:rPr lang="tr-TR" sz="1200" dirty="0">
                <a:solidFill>
                  <a:schemeClr val="bg1"/>
                </a:solidFill>
              </a:rPr>
              <a:t> </a:t>
            </a:r>
            <a:r>
              <a:rPr lang="tr-TR" sz="1200" dirty="0" err="1">
                <a:solidFill>
                  <a:schemeClr val="bg1"/>
                </a:solidFill>
              </a:rPr>
              <a:t>white</a:t>
            </a:r>
            <a:r>
              <a:rPr lang="tr-TR" sz="1200" dirty="0">
                <a:solidFill>
                  <a:schemeClr val="bg1"/>
                </a:solidFill>
              </a:rPr>
              <a:t> </a:t>
            </a:r>
            <a:r>
              <a:rPr lang="tr-TR" sz="1200" dirty="0" err="1">
                <a:solidFill>
                  <a:schemeClr val="bg1"/>
                </a:solidFill>
              </a:rPr>
              <a:t>arrow</a:t>
            </a:r>
            <a:r>
              <a:rPr lang="tr-TR" sz="1200" dirty="0">
                <a:solidFill>
                  <a:schemeClr val="bg1"/>
                </a:solidFill>
              </a:rPr>
              <a:t>), </a:t>
            </a:r>
            <a:r>
              <a:rPr lang="tr-TR" sz="1200" dirty="0" err="1">
                <a:solidFill>
                  <a:schemeClr val="bg1"/>
                </a:solidFill>
              </a:rPr>
              <a:t>and</a:t>
            </a:r>
            <a:r>
              <a:rPr lang="tr-TR" sz="1200" dirty="0">
                <a:solidFill>
                  <a:schemeClr val="bg1"/>
                </a:solidFill>
              </a:rPr>
              <a:t> </a:t>
            </a:r>
            <a:r>
              <a:rPr lang="tr-TR" sz="1200" dirty="0" err="1">
                <a:solidFill>
                  <a:schemeClr val="bg1"/>
                </a:solidFill>
              </a:rPr>
              <a:t>interhemispheric</a:t>
            </a:r>
            <a:r>
              <a:rPr lang="tr-TR" sz="1200" dirty="0">
                <a:solidFill>
                  <a:schemeClr val="bg1"/>
                </a:solidFill>
              </a:rPr>
              <a:t> </a:t>
            </a:r>
            <a:r>
              <a:rPr lang="tr-TR" sz="1200" dirty="0" err="1">
                <a:solidFill>
                  <a:schemeClr val="bg1"/>
                </a:solidFill>
              </a:rPr>
              <a:t>width</a:t>
            </a:r>
            <a:r>
              <a:rPr lang="tr-TR" sz="1200" dirty="0">
                <a:solidFill>
                  <a:schemeClr val="bg1"/>
                </a:solidFill>
              </a:rPr>
              <a:t> (IHW, </a:t>
            </a:r>
            <a:r>
              <a:rPr lang="tr-TR" sz="1200" dirty="0" err="1">
                <a:solidFill>
                  <a:schemeClr val="bg1"/>
                </a:solidFill>
              </a:rPr>
              <a:t>double</a:t>
            </a:r>
            <a:r>
              <a:rPr lang="tr-TR" sz="1200" dirty="0">
                <a:solidFill>
                  <a:schemeClr val="bg1"/>
                </a:solidFill>
              </a:rPr>
              <a:t> </a:t>
            </a:r>
            <a:r>
              <a:rPr lang="tr-TR" sz="1200" dirty="0" err="1">
                <a:solidFill>
                  <a:schemeClr val="bg1"/>
                </a:solidFill>
              </a:rPr>
              <a:t>white</a:t>
            </a:r>
            <a:r>
              <a:rPr lang="tr-TR" sz="1200" dirty="0">
                <a:solidFill>
                  <a:schemeClr val="bg1"/>
                </a:solidFill>
              </a:rPr>
              <a:t> </a:t>
            </a:r>
            <a:r>
              <a:rPr lang="tr-TR" sz="1200" dirty="0" err="1">
                <a:solidFill>
                  <a:schemeClr val="bg1"/>
                </a:solidFill>
              </a:rPr>
              <a:t>arrows</a:t>
            </a:r>
            <a:r>
              <a:rPr lang="tr-TR" sz="1200" dirty="0">
                <a:solidFill>
                  <a:schemeClr val="bg1"/>
                </a:solidFill>
              </a:rPr>
              <a:t>).</a:t>
            </a:r>
          </a:p>
          <a:p>
            <a:pPr algn="just"/>
            <a:endParaRPr lang="tr-TR" sz="1200" dirty="0">
              <a:solidFill>
                <a:schemeClr val="bg1"/>
              </a:solidFill>
            </a:endParaRPr>
          </a:p>
          <a:p>
            <a:pPr algn="just"/>
            <a:r>
              <a:rPr lang="tr-TR" sz="1200" dirty="0">
                <a:solidFill>
                  <a:schemeClr val="bg1"/>
                </a:solidFill>
              </a:rPr>
              <a:t>(B) </a:t>
            </a:r>
            <a:r>
              <a:rPr lang="tr-TR" sz="1200" dirty="0" err="1">
                <a:solidFill>
                  <a:schemeClr val="bg1"/>
                </a:solidFill>
              </a:rPr>
              <a:t>Ultrasonographic</a:t>
            </a:r>
            <a:r>
              <a:rPr lang="tr-TR" sz="1200" dirty="0">
                <a:solidFill>
                  <a:schemeClr val="bg1"/>
                </a:solidFill>
              </a:rPr>
              <a:t> </a:t>
            </a:r>
            <a:r>
              <a:rPr lang="tr-TR" sz="1200" dirty="0" err="1">
                <a:solidFill>
                  <a:schemeClr val="bg1"/>
                </a:solidFill>
              </a:rPr>
              <a:t>coronal</a:t>
            </a:r>
            <a:r>
              <a:rPr lang="tr-TR" sz="1200" dirty="0">
                <a:solidFill>
                  <a:schemeClr val="bg1"/>
                </a:solidFill>
              </a:rPr>
              <a:t> </a:t>
            </a:r>
            <a:r>
              <a:rPr lang="tr-TR" sz="1200" dirty="0" err="1">
                <a:solidFill>
                  <a:schemeClr val="bg1"/>
                </a:solidFill>
              </a:rPr>
              <a:t>section</a:t>
            </a:r>
            <a:r>
              <a:rPr lang="tr-TR" sz="1200" dirty="0">
                <a:solidFill>
                  <a:schemeClr val="bg1"/>
                </a:solidFill>
              </a:rPr>
              <a:t> </a:t>
            </a:r>
            <a:r>
              <a:rPr lang="tr-TR" sz="1200" dirty="0" err="1">
                <a:solidFill>
                  <a:schemeClr val="bg1"/>
                </a:solidFill>
              </a:rPr>
              <a:t>showing</a:t>
            </a:r>
            <a:r>
              <a:rPr lang="tr-TR" sz="1200" dirty="0">
                <a:solidFill>
                  <a:schemeClr val="bg1"/>
                </a:solidFill>
              </a:rPr>
              <a:t> </a:t>
            </a:r>
            <a:r>
              <a:rPr lang="tr-TR" sz="1200" dirty="0" err="1">
                <a:solidFill>
                  <a:schemeClr val="bg1"/>
                </a:solidFill>
              </a:rPr>
              <a:t>the</a:t>
            </a:r>
            <a:r>
              <a:rPr lang="tr-TR" sz="1200" dirty="0">
                <a:solidFill>
                  <a:schemeClr val="bg1"/>
                </a:solidFill>
              </a:rPr>
              <a:t> </a:t>
            </a:r>
            <a:r>
              <a:rPr lang="tr-TR" sz="1200" dirty="0" err="1">
                <a:solidFill>
                  <a:schemeClr val="bg1"/>
                </a:solidFill>
              </a:rPr>
              <a:t>cisterna</a:t>
            </a:r>
            <a:r>
              <a:rPr lang="tr-TR" sz="1200" dirty="0">
                <a:solidFill>
                  <a:schemeClr val="bg1"/>
                </a:solidFill>
              </a:rPr>
              <a:t> </a:t>
            </a:r>
            <a:r>
              <a:rPr lang="tr-TR" sz="1200" dirty="0" err="1">
                <a:solidFill>
                  <a:schemeClr val="bg1"/>
                </a:solidFill>
              </a:rPr>
              <a:t>magna</a:t>
            </a:r>
            <a:r>
              <a:rPr lang="tr-TR" sz="1200" dirty="0">
                <a:solidFill>
                  <a:schemeClr val="bg1"/>
                </a:solidFill>
              </a:rPr>
              <a:t> </a:t>
            </a:r>
            <a:r>
              <a:rPr lang="tr-TR" sz="1200" dirty="0" err="1">
                <a:solidFill>
                  <a:schemeClr val="bg1"/>
                </a:solidFill>
              </a:rPr>
              <a:t>width</a:t>
            </a:r>
            <a:r>
              <a:rPr lang="tr-TR" sz="1200" dirty="0">
                <a:solidFill>
                  <a:schemeClr val="bg1"/>
                </a:solidFill>
              </a:rPr>
              <a:t> (CMW)</a:t>
            </a:r>
          </a:p>
          <a:p>
            <a:endParaRPr lang="tr-TR" sz="1200" dirty="0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307DF3B3-388F-D306-1316-958FF09C2E1F}"/>
              </a:ext>
            </a:extLst>
          </p:cNvPr>
          <p:cNvSpPr txBox="1"/>
          <p:nvPr/>
        </p:nvSpPr>
        <p:spPr>
          <a:xfrm>
            <a:off x="196274" y="2529175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A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1718577C-E82B-AB12-11DD-D7815D94C978}"/>
              </a:ext>
            </a:extLst>
          </p:cNvPr>
          <p:cNvSpPr txBox="1"/>
          <p:nvPr/>
        </p:nvSpPr>
        <p:spPr>
          <a:xfrm>
            <a:off x="2657110" y="250166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B</a:t>
            </a:r>
          </a:p>
        </p:txBody>
      </p:sp>
      <p:graphicFrame>
        <p:nvGraphicFramePr>
          <p:cNvPr id="20" name="Tablo 19">
            <a:extLst>
              <a:ext uri="{FF2B5EF4-FFF2-40B4-BE49-F238E27FC236}">
                <a16:creationId xmlns:a16="http://schemas.microsoft.com/office/drawing/2014/main" id="{6074B5FE-F340-6E0A-FABC-4255FB63A4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94771"/>
              </p:ext>
            </p:extLst>
          </p:nvPr>
        </p:nvGraphicFramePr>
        <p:xfrm>
          <a:off x="5187148" y="1484682"/>
          <a:ext cx="4604554" cy="22331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9012">
                  <a:extLst>
                    <a:ext uri="{9D8B030D-6E8A-4147-A177-3AD203B41FA5}">
                      <a16:colId xmlns:a16="http://schemas.microsoft.com/office/drawing/2014/main" val="2738179709"/>
                    </a:ext>
                  </a:extLst>
                </a:gridCol>
                <a:gridCol w="454613">
                  <a:extLst>
                    <a:ext uri="{9D8B030D-6E8A-4147-A177-3AD203B41FA5}">
                      <a16:colId xmlns:a16="http://schemas.microsoft.com/office/drawing/2014/main" val="451213702"/>
                    </a:ext>
                  </a:extLst>
                </a:gridCol>
                <a:gridCol w="437269">
                  <a:extLst>
                    <a:ext uri="{9D8B030D-6E8A-4147-A177-3AD203B41FA5}">
                      <a16:colId xmlns:a16="http://schemas.microsoft.com/office/drawing/2014/main" val="995267768"/>
                    </a:ext>
                  </a:extLst>
                </a:gridCol>
                <a:gridCol w="436812">
                  <a:extLst>
                    <a:ext uri="{9D8B030D-6E8A-4147-A177-3AD203B41FA5}">
                      <a16:colId xmlns:a16="http://schemas.microsoft.com/office/drawing/2014/main" val="1766587800"/>
                    </a:ext>
                  </a:extLst>
                </a:gridCol>
                <a:gridCol w="499800">
                  <a:extLst>
                    <a:ext uri="{9D8B030D-6E8A-4147-A177-3AD203B41FA5}">
                      <a16:colId xmlns:a16="http://schemas.microsoft.com/office/drawing/2014/main" val="2782739114"/>
                    </a:ext>
                  </a:extLst>
                </a:gridCol>
                <a:gridCol w="561876">
                  <a:extLst>
                    <a:ext uri="{9D8B030D-6E8A-4147-A177-3AD203B41FA5}">
                      <a16:colId xmlns:a16="http://schemas.microsoft.com/office/drawing/2014/main" val="2321130965"/>
                    </a:ext>
                  </a:extLst>
                </a:gridCol>
                <a:gridCol w="561876">
                  <a:extLst>
                    <a:ext uri="{9D8B030D-6E8A-4147-A177-3AD203B41FA5}">
                      <a16:colId xmlns:a16="http://schemas.microsoft.com/office/drawing/2014/main" val="3927374331"/>
                    </a:ext>
                  </a:extLst>
                </a:gridCol>
                <a:gridCol w="561420">
                  <a:extLst>
                    <a:ext uri="{9D8B030D-6E8A-4147-A177-3AD203B41FA5}">
                      <a16:colId xmlns:a16="http://schemas.microsoft.com/office/drawing/2014/main" val="1214734528"/>
                    </a:ext>
                  </a:extLst>
                </a:gridCol>
                <a:gridCol w="561876">
                  <a:extLst>
                    <a:ext uri="{9D8B030D-6E8A-4147-A177-3AD203B41FA5}">
                      <a16:colId xmlns:a16="http://schemas.microsoft.com/office/drawing/2014/main" val="1468405409"/>
                    </a:ext>
                  </a:extLst>
                </a:gridCol>
              </a:tblGrid>
              <a:tr h="2524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Age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Right frontal side (mm)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Left frontal side (mm)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Mean CCW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Mean SCW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IHW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CMW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8580990"/>
                  </a:ext>
                </a:extLst>
              </a:tr>
              <a:tr h="1252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800">
                          <a:effectLst/>
                        </a:rPr>
                        <a:t>CCW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800">
                          <a:effectLst/>
                        </a:rPr>
                        <a:t>SCW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800">
                          <a:effectLst/>
                        </a:rPr>
                        <a:t>CCW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800">
                          <a:effectLst/>
                        </a:rPr>
                        <a:t>SCW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7299121"/>
                  </a:ext>
                </a:extLst>
              </a:tr>
              <a:tr h="6111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800">
                          <a:effectLst/>
                        </a:rPr>
                        <a:t>0 - 28 days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1.17 ± 0.34</a:t>
                      </a:r>
                      <a:endParaRPr lang="tr-TR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(0.5 - 2.0)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2.01 ± 0.66</a:t>
                      </a:r>
                      <a:endParaRPr lang="tr-TR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(0.9 - 3.4)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1.35 ± 0.52</a:t>
                      </a:r>
                      <a:endParaRPr lang="tr-TR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(0.7 - 3.0)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dirty="0">
                          <a:effectLst/>
                        </a:rPr>
                        <a:t>2.05 ± 0.72</a:t>
                      </a:r>
                      <a:endParaRPr lang="tr-TR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dirty="0">
                          <a:effectLst/>
                        </a:rPr>
                        <a:t>(0.9 - 3.7)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1.26 ± 0.34</a:t>
                      </a:r>
                      <a:endParaRPr lang="tr-TR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(0.8 - 2.3)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2.03 ± 0.61</a:t>
                      </a:r>
                      <a:endParaRPr lang="tr-TR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(1.0 - 3.3)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2.10 ± 0.80</a:t>
                      </a:r>
                      <a:endParaRPr lang="tr-TR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(1.0 – 4.1)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3.21 ± 1.27</a:t>
                      </a:r>
                      <a:endParaRPr lang="tr-TR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(1.2 – 6.0)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79309444"/>
                  </a:ext>
                </a:extLst>
              </a:tr>
              <a:tr h="6111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800">
                          <a:effectLst/>
                        </a:rPr>
                        <a:t>1 - 2 months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1.60 ± 0.56</a:t>
                      </a:r>
                      <a:endParaRPr lang="tr-TR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(0.5 - 3.0)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2.40 ± 0.81</a:t>
                      </a:r>
                      <a:endParaRPr lang="tr-TR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(0.7 – 4.9)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1.85 ± 0.70</a:t>
                      </a:r>
                      <a:endParaRPr lang="tr-TR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(0.9 - 3.7)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2.57 ± 0.80</a:t>
                      </a:r>
                      <a:endParaRPr lang="tr-TR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(0.8 – 4.0)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1.72 ± 0.56</a:t>
                      </a:r>
                      <a:endParaRPr lang="tr-TR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(0.7 - 3.3)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2.49 ± 0.71</a:t>
                      </a:r>
                      <a:endParaRPr lang="tr-TR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(0.9 – 4.1)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2.36 ± 0.93</a:t>
                      </a:r>
                      <a:endParaRPr lang="tr-TR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(0.5 – 4.8)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3.18 ± 1.14</a:t>
                      </a:r>
                      <a:endParaRPr lang="tr-TR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(1.3 – 6.8)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14606721"/>
                  </a:ext>
                </a:extLst>
              </a:tr>
              <a:tr h="6111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800">
                          <a:effectLst/>
                        </a:rPr>
                        <a:t>2 - 3 months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2.39 ± 1.06</a:t>
                      </a:r>
                      <a:endParaRPr lang="tr-TR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(1.1 - 4.2)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2.70 ± 1.08</a:t>
                      </a:r>
                      <a:endParaRPr lang="tr-TR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(1.3 – 5.2)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2.24 ± 0.91</a:t>
                      </a:r>
                      <a:endParaRPr lang="tr-TR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(1.1 - 4.7)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3.01 ± 1.11</a:t>
                      </a:r>
                      <a:endParaRPr lang="tr-TR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(1.4 – 5.1)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2.31 ± 0.87</a:t>
                      </a:r>
                      <a:endParaRPr lang="tr-TR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(1.1 - 4.4)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2.85 ± 0.96</a:t>
                      </a:r>
                      <a:endParaRPr lang="tr-TR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(1.6 – 4.9)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2.78 ± 1.05</a:t>
                      </a:r>
                      <a:endParaRPr lang="tr-TR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(1.2 – 5.1)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dirty="0">
                          <a:effectLst/>
                        </a:rPr>
                        <a:t>4.27 ± 1.12</a:t>
                      </a:r>
                      <a:endParaRPr lang="tr-TR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dirty="0">
                          <a:effectLst/>
                        </a:rPr>
                        <a:t>(2.1 – 5.7)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7184009"/>
                  </a:ext>
                </a:extLst>
              </a:tr>
            </a:tbl>
          </a:graphicData>
        </a:graphic>
      </p:graphicFrame>
      <p:sp>
        <p:nvSpPr>
          <p:cNvPr id="22" name="Dikdörtgen 21">
            <a:extLst>
              <a:ext uri="{FF2B5EF4-FFF2-40B4-BE49-F238E27FC236}">
                <a16:creationId xmlns:a16="http://schemas.microsoft.com/office/drawing/2014/main" id="{32B846E7-0577-CDB2-6FAE-7436367006C1}"/>
              </a:ext>
            </a:extLst>
          </p:cNvPr>
          <p:cNvSpPr/>
          <p:nvPr/>
        </p:nvSpPr>
        <p:spPr>
          <a:xfrm>
            <a:off x="5616061" y="1095375"/>
            <a:ext cx="3810000" cy="30206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Subarachnoid Space Measurements According to Age</a:t>
            </a:r>
            <a:endParaRPr lang="tr-TR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295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</TotalTime>
  <Words>353</Words>
  <Application>Microsoft Office PowerPoint</Application>
  <PresentationFormat>Özel</PresentationFormat>
  <Paragraphs>86</Paragraphs>
  <Slides>1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Ultrasonographic Assessment of Subarachnoid Space Dimensions in Healthy Infants: Normative Data for the First Three Months of Life</vt:lpstr>
    </vt:vector>
  </TitlesOfParts>
  <Company>BIDMC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Brook,Olga R. (HMFP - Radiology)</dc:creator>
  <cp:lastModifiedBy>Edis Çolak</cp:lastModifiedBy>
  <cp:revision>32</cp:revision>
  <dcterms:created xsi:type="dcterms:W3CDTF">2020-06-22T01:49:04Z</dcterms:created>
  <dcterms:modified xsi:type="dcterms:W3CDTF">2025-09-16T11:34:53Z</dcterms:modified>
</cp:coreProperties>
</file>