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4"/>
    <p:restoredTop sz="96405"/>
  </p:normalViewPr>
  <p:slideViewPr>
    <p:cSldViewPr snapToGrid="0">
      <p:cViewPr varScale="1">
        <p:scale>
          <a:sx n="151" d="100"/>
          <a:sy n="151" d="100"/>
        </p:scale>
        <p:origin x="1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4012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157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1277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943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8488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9413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56809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9602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5724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5999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24200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CE5F-B039-0D44-A7CC-7D133D444477}" type="datetimeFigureOut">
              <a:rPr lang="en-SA" smtClean="0"/>
              <a:t>11/09/2025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392D1-E378-2C45-8CEC-7DDE9F5F4DCA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1405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5E112E-638D-5E4F-4974-B9A95D5BA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94211"/>
            <a:ext cx="6502400" cy="62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62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J. Jimenez Avella</dc:creator>
  <cp:lastModifiedBy>Diego J. Jimenez Avella</cp:lastModifiedBy>
  <cp:revision>1</cp:revision>
  <dcterms:created xsi:type="dcterms:W3CDTF">2025-09-11T06:13:55Z</dcterms:created>
  <dcterms:modified xsi:type="dcterms:W3CDTF">2025-09-11T06:15:30Z</dcterms:modified>
</cp:coreProperties>
</file>