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375" r:id="rId2"/>
    <p:sldId id="391" r:id="rId3"/>
    <p:sldId id="307" r:id="rId4"/>
    <p:sldId id="389" r:id="rId5"/>
    <p:sldId id="385" r:id="rId6"/>
    <p:sldId id="311" r:id="rId7"/>
    <p:sldId id="312" r:id="rId8"/>
    <p:sldId id="313" r:id="rId9"/>
    <p:sldId id="384" r:id="rId10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73" autoAdjust="0"/>
  </p:normalViewPr>
  <p:slideViewPr>
    <p:cSldViewPr showGuides="1">
      <p:cViewPr>
        <p:scale>
          <a:sx n="100" d="100"/>
          <a:sy n="100" d="100"/>
        </p:scale>
        <p:origin x="-618" y="-78"/>
      </p:cViewPr>
      <p:guideLst>
        <p:guide orient="horz" pos="1869"/>
        <p:guide pos="29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2021-7-27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7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704020202020204" pitchFamily="34" charset="0"/>
              </a:rPr>
              <a:pPr lvl="0"/>
              <a:t>‹#›</a:t>
            </a:fld>
            <a:endParaRPr lang="zh-CN" altLang="en-US">
              <a:latin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7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7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7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7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7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7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7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7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335280" y="259080"/>
            <a:ext cx="2652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Supplemental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Fig. 1</a:t>
            </a:r>
            <a:endParaRPr lang="en-US" altLang="zh-CN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929005" y="653415"/>
            <a:ext cx="5577205" cy="3848100"/>
            <a:chOff x="1463" y="1029"/>
            <a:chExt cx="8783" cy="6060"/>
          </a:xfrm>
        </p:grpSpPr>
        <p:grpSp>
          <p:nvGrpSpPr>
            <p:cNvPr id="6" name="组合 5"/>
            <p:cNvGrpSpPr/>
            <p:nvPr/>
          </p:nvGrpSpPr>
          <p:grpSpPr>
            <a:xfrm>
              <a:off x="1463" y="1029"/>
              <a:ext cx="8783" cy="5676"/>
              <a:chOff x="642" y="1253"/>
              <a:chExt cx="8783" cy="5676"/>
            </a:xfrm>
          </p:grpSpPr>
          <p:pic>
            <p:nvPicPr>
              <p:cNvPr id="4" name="图片 3" descr="SUICHANG"/>
              <p:cNvPicPr>
                <a:picLocks noChangeAspect="1"/>
              </p:cNvPicPr>
              <p:nvPr/>
            </p:nvPicPr>
            <p:blipFill>
              <a:blip r:embed="rId3" cstate="print"/>
              <a:srcRect t="15096" r="7900" b="6982"/>
              <a:stretch>
                <a:fillRect/>
              </a:stretch>
            </p:blipFill>
            <p:spPr>
              <a:xfrm>
                <a:off x="642" y="1615"/>
                <a:ext cx="4347" cy="5314"/>
              </a:xfrm>
              <a:prstGeom prst="rect">
                <a:avLst/>
              </a:prstGeom>
            </p:spPr>
          </p:pic>
          <p:pic>
            <p:nvPicPr>
              <p:cNvPr id="5" name="图片 4" descr="SUIMI"/>
              <p:cNvPicPr>
                <a:picLocks noChangeAspect="1"/>
              </p:cNvPicPr>
              <p:nvPr/>
            </p:nvPicPr>
            <p:blipFill>
              <a:blip r:embed="rId4" cstate="print"/>
              <a:srcRect r="6493" b="5722"/>
              <a:stretch>
                <a:fillRect/>
              </a:stretch>
            </p:blipFill>
            <p:spPr>
              <a:xfrm>
                <a:off x="4975" y="1615"/>
                <a:ext cx="4450" cy="5314"/>
              </a:xfrm>
              <a:prstGeom prst="rect">
                <a:avLst/>
              </a:prstGeom>
            </p:spPr>
          </p:pic>
          <p:sp>
            <p:nvSpPr>
              <p:cNvPr id="2" name="文本框 1"/>
              <p:cNvSpPr txBox="1"/>
              <p:nvPr/>
            </p:nvSpPr>
            <p:spPr>
              <a:xfrm>
                <a:off x="642" y="1253"/>
                <a:ext cx="417" cy="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" name="文本框 2"/>
              <p:cNvSpPr txBox="1"/>
              <p:nvPr/>
            </p:nvSpPr>
            <p:spPr>
              <a:xfrm>
                <a:off x="5328" y="1253"/>
                <a:ext cx="417" cy="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b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n-US" altLang="zh-CN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463" y="6705"/>
              <a:ext cx="8783" cy="384"/>
              <a:chOff x="1463" y="6705"/>
              <a:chExt cx="8783" cy="384"/>
            </a:xfrm>
          </p:grpSpPr>
          <p:pic>
            <p:nvPicPr>
              <p:cNvPr id="9" name="图片 8" descr="SUICHANG"/>
              <p:cNvPicPr>
                <a:picLocks noChangeAspect="1"/>
              </p:cNvPicPr>
              <p:nvPr/>
            </p:nvPicPr>
            <p:blipFill>
              <a:blip r:embed="rId3" cstate="print"/>
              <a:srcRect l="403" t="94032" r="4056" b="556"/>
              <a:stretch>
                <a:fillRect/>
              </a:stretch>
            </p:blipFill>
            <p:spPr>
              <a:xfrm>
                <a:off x="5763" y="6705"/>
                <a:ext cx="4483" cy="384"/>
              </a:xfrm>
              <a:prstGeom prst="rect">
                <a:avLst/>
              </a:prstGeom>
            </p:spPr>
          </p:pic>
          <p:pic>
            <p:nvPicPr>
              <p:cNvPr id="10" name="图片 9" descr="SUICHANG"/>
              <p:cNvPicPr>
                <a:picLocks noChangeAspect="1"/>
              </p:cNvPicPr>
              <p:nvPr/>
            </p:nvPicPr>
            <p:blipFill>
              <a:blip r:embed="rId3" cstate="print"/>
              <a:srcRect l="403" t="94032" r="3674" b="720"/>
              <a:stretch>
                <a:fillRect/>
              </a:stretch>
            </p:blipFill>
            <p:spPr>
              <a:xfrm>
                <a:off x="1463" y="6705"/>
                <a:ext cx="4517" cy="38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组合 146"/>
          <p:cNvGrpSpPr/>
          <p:nvPr/>
        </p:nvGrpSpPr>
        <p:grpSpPr>
          <a:xfrm>
            <a:off x="4439" y="862230"/>
            <a:ext cx="9175384" cy="3802548"/>
            <a:chOff x="7" y="1358"/>
            <a:chExt cx="14449" cy="5988"/>
          </a:xfrm>
        </p:grpSpPr>
        <p:grpSp>
          <p:nvGrpSpPr>
            <p:cNvPr id="146" name="组合 145"/>
            <p:cNvGrpSpPr/>
            <p:nvPr/>
          </p:nvGrpSpPr>
          <p:grpSpPr>
            <a:xfrm>
              <a:off x="7" y="1358"/>
              <a:ext cx="4979" cy="5973"/>
              <a:chOff x="7" y="1358"/>
              <a:chExt cx="4979" cy="5973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7" y="1358"/>
                <a:ext cx="4976" cy="2844"/>
                <a:chOff x="4303" y="3891"/>
                <a:chExt cx="5015" cy="3182"/>
              </a:xfrm>
            </p:grpSpPr>
            <p:graphicFrame>
              <p:nvGraphicFramePr>
                <p:cNvPr id="1025" name="Object 1"/>
                <p:cNvGraphicFramePr>
                  <a:graphicFrameLocks/>
                </p:cNvGraphicFramePr>
                <p:nvPr/>
              </p:nvGraphicFramePr>
              <p:xfrm>
                <a:off x="5159" y="3891"/>
                <a:ext cx="3969" cy="2835"/>
              </p:xfrm>
              <a:graphic>
                <a:graphicData uri="http://schemas.openxmlformats.org/presentationml/2006/ole">
                  <p:oleObj spid="_x0000_s1049" r:id="rId3" imgW="3636880" imgH="2336359" progId="">
                    <p:embed/>
                  </p:oleObj>
                </a:graphicData>
              </a:graphic>
            </p:graphicFrame>
            <p:sp>
              <p:nvSpPr>
                <p:cNvPr id="6" name="文本框 5"/>
                <p:cNvSpPr txBox="1"/>
                <p:nvPr/>
              </p:nvSpPr>
              <p:spPr>
                <a:xfrm flipV="1">
                  <a:off x="4303" y="4152"/>
                  <a:ext cx="534" cy="2008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lang="en-US" altLang="zh-CN" sz="1000">
                      <a:latin typeface="Times New Roman Regular" panose="02020803070505020304" charset="0"/>
                      <a:cs typeface="Times New Roman Regular" panose="02020803070505020304" charset="0"/>
                    </a:rPr>
                    <a:t>Spike Lengtn (cm)</a:t>
                  </a:r>
                </a:p>
              </p:txBody>
            </p:sp>
            <p:sp>
              <p:nvSpPr>
                <p:cNvPr id="9" name="文本框 8"/>
                <p:cNvSpPr txBox="1"/>
                <p:nvPr/>
              </p:nvSpPr>
              <p:spPr>
                <a:xfrm rot="5400000" flipV="1">
                  <a:off x="4689" y="3931"/>
                  <a:ext cx="480" cy="449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15</a:t>
                  </a:r>
                </a:p>
              </p:txBody>
            </p:sp>
            <p:sp>
              <p:nvSpPr>
                <p:cNvPr id="10" name="文本框 9"/>
                <p:cNvSpPr txBox="1"/>
                <p:nvPr/>
              </p:nvSpPr>
              <p:spPr>
                <a:xfrm rot="5400000" flipV="1">
                  <a:off x="4623" y="5085"/>
                  <a:ext cx="480" cy="448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10</a:t>
                  </a:r>
                </a:p>
              </p:txBody>
            </p:sp>
            <p:sp>
              <p:nvSpPr>
                <p:cNvPr id="11" name="文本框 10"/>
                <p:cNvSpPr txBox="1"/>
                <p:nvPr/>
              </p:nvSpPr>
              <p:spPr>
                <a:xfrm rot="5400000" flipV="1">
                  <a:off x="4658" y="6238"/>
                  <a:ext cx="480" cy="449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5</a:t>
                  </a:r>
                </a:p>
              </p:txBody>
            </p:sp>
            <p:grpSp>
              <p:nvGrpSpPr>
                <p:cNvPr id="19" name="组合 18"/>
                <p:cNvGrpSpPr/>
                <p:nvPr/>
              </p:nvGrpSpPr>
              <p:grpSpPr>
                <a:xfrm>
                  <a:off x="5042" y="6725"/>
                  <a:ext cx="4276" cy="348"/>
                  <a:chOff x="5042" y="6725"/>
                  <a:chExt cx="4276" cy="348"/>
                </a:xfrm>
              </p:grpSpPr>
              <p:sp>
                <p:nvSpPr>
                  <p:cNvPr id="12" name="文本框 11"/>
                  <p:cNvSpPr txBox="1"/>
                  <p:nvPr/>
                </p:nvSpPr>
                <p:spPr>
                  <a:xfrm>
                    <a:off x="5042" y="6729"/>
                    <a:ext cx="842" cy="33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2017SL</a:t>
                    </a:r>
                  </a:p>
                </p:txBody>
              </p:sp>
              <p:sp>
                <p:nvSpPr>
                  <p:cNvPr id="13" name="文本框 12"/>
                  <p:cNvSpPr txBox="1"/>
                  <p:nvPr/>
                </p:nvSpPr>
                <p:spPr>
                  <a:xfrm>
                    <a:off x="5615" y="6730"/>
                    <a:ext cx="841" cy="3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2017SF</a:t>
                    </a:r>
                  </a:p>
                </p:txBody>
              </p:sp>
              <p:sp>
                <p:nvSpPr>
                  <p:cNvPr id="14" name="文本框 13"/>
                  <p:cNvSpPr txBox="1"/>
                  <p:nvPr/>
                </p:nvSpPr>
                <p:spPr>
                  <a:xfrm>
                    <a:off x="6187" y="6730"/>
                    <a:ext cx="842" cy="3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2018SL</a:t>
                    </a:r>
                  </a:p>
                </p:txBody>
              </p:sp>
              <p:sp>
                <p:nvSpPr>
                  <p:cNvPr id="15" name="文本框 14"/>
                  <p:cNvSpPr txBox="1"/>
                  <p:nvPr/>
                </p:nvSpPr>
                <p:spPr>
                  <a:xfrm>
                    <a:off x="6760" y="6729"/>
                    <a:ext cx="841" cy="34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2018SF</a:t>
                    </a:r>
                  </a:p>
                </p:txBody>
              </p:sp>
              <p:sp>
                <p:nvSpPr>
                  <p:cNvPr id="16" name="文本框 15"/>
                  <p:cNvSpPr txBox="1"/>
                  <p:nvPr/>
                </p:nvSpPr>
                <p:spPr>
                  <a:xfrm>
                    <a:off x="7332" y="6728"/>
                    <a:ext cx="842" cy="33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2019SL</a:t>
                    </a:r>
                  </a:p>
                </p:txBody>
              </p:sp>
              <p:sp>
                <p:nvSpPr>
                  <p:cNvPr id="17" name="文本框 16"/>
                  <p:cNvSpPr txBox="1"/>
                  <p:nvPr/>
                </p:nvSpPr>
                <p:spPr>
                  <a:xfrm>
                    <a:off x="7905" y="6728"/>
                    <a:ext cx="841" cy="34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2019SF</a:t>
                    </a:r>
                  </a:p>
                </p:txBody>
              </p:sp>
              <p:sp>
                <p:nvSpPr>
                  <p:cNvPr id="18" name="文本框 17"/>
                  <p:cNvSpPr txBox="1"/>
                  <p:nvPr/>
                </p:nvSpPr>
                <p:spPr>
                  <a:xfrm>
                    <a:off x="8477" y="6725"/>
                    <a:ext cx="841" cy="34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BLUE</a:t>
                    </a:r>
                  </a:p>
                </p:txBody>
              </p:sp>
            </p:grpSp>
          </p:grpSp>
          <p:grpSp>
            <p:nvGrpSpPr>
              <p:cNvPr id="111" name="组合 110"/>
              <p:cNvGrpSpPr/>
              <p:nvPr/>
            </p:nvGrpSpPr>
            <p:grpSpPr>
              <a:xfrm>
                <a:off x="7" y="4489"/>
                <a:ext cx="4979" cy="2842"/>
                <a:chOff x="3299" y="6185"/>
                <a:chExt cx="5040" cy="3463"/>
              </a:xfrm>
            </p:grpSpPr>
            <p:graphicFrame>
              <p:nvGraphicFramePr>
                <p:cNvPr id="1028" name="Object 4"/>
                <p:cNvGraphicFramePr>
                  <a:graphicFrameLocks/>
                </p:cNvGraphicFramePr>
                <p:nvPr/>
              </p:nvGraphicFramePr>
              <p:xfrm>
                <a:off x="4109" y="6384"/>
                <a:ext cx="3969" cy="2835"/>
              </p:xfrm>
              <a:graphic>
                <a:graphicData uri="http://schemas.openxmlformats.org/presentationml/2006/ole">
                  <p:oleObj spid="_x0000_s1050" r:id="rId4" imgW="3582174" imgH="2336359" progId="">
                    <p:embed/>
                  </p:oleObj>
                </a:graphicData>
              </a:graphic>
            </p:graphicFrame>
            <p:sp>
              <p:nvSpPr>
                <p:cNvPr id="97" name="文本框 96"/>
                <p:cNvSpPr txBox="1"/>
                <p:nvPr/>
              </p:nvSpPr>
              <p:spPr>
                <a:xfrm flipV="1">
                  <a:off x="3299" y="6654"/>
                  <a:ext cx="537" cy="2294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lang="en-US" altLang="zh-CN" sz="1000">
                      <a:latin typeface="Times New Roman Regular" panose="02020803070505020304" charset="0"/>
                      <a:cs typeface="Times New Roman Regular" panose="02020803070505020304" charset="0"/>
                    </a:rPr>
                    <a:t>Grain Length (mm)</a:t>
                  </a:r>
                </a:p>
              </p:txBody>
            </p:sp>
            <p:sp>
              <p:nvSpPr>
                <p:cNvPr id="98" name="文本框 97"/>
                <p:cNvSpPr txBox="1"/>
                <p:nvPr/>
              </p:nvSpPr>
              <p:spPr>
                <a:xfrm rot="5400000" flipV="1">
                  <a:off x="3679" y="8866"/>
                  <a:ext cx="429" cy="446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5</a:t>
                  </a:r>
                </a:p>
              </p:txBody>
            </p:sp>
            <p:sp>
              <p:nvSpPr>
                <p:cNvPr id="99" name="文本框 98"/>
                <p:cNvSpPr txBox="1"/>
                <p:nvPr/>
              </p:nvSpPr>
              <p:spPr>
                <a:xfrm rot="5400000" flipV="1">
                  <a:off x="3604" y="8244"/>
                  <a:ext cx="480" cy="446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6</a:t>
                  </a:r>
                </a:p>
              </p:txBody>
            </p:sp>
            <p:sp>
              <p:nvSpPr>
                <p:cNvPr id="100" name="文本框 99"/>
                <p:cNvSpPr txBox="1"/>
                <p:nvPr/>
              </p:nvSpPr>
              <p:spPr>
                <a:xfrm rot="5400000" flipV="1">
                  <a:off x="3604" y="7579"/>
                  <a:ext cx="480" cy="446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7</a:t>
                  </a:r>
                </a:p>
              </p:txBody>
            </p:sp>
            <p:sp>
              <p:nvSpPr>
                <p:cNvPr id="101" name="文本框 100"/>
                <p:cNvSpPr txBox="1"/>
                <p:nvPr/>
              </p:nvSpPr>
              <p:spPr>
                <a:xfrm rot="5400000" flipV="1">
                  <a:off x="3604" y="6870"/>
                  <a:ext cx="480" cy="446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8</a:t>
                  </a:r>
                </a:p>
              </p:txBody>
            </p:sp>
            <p:sp>
              <p:nvSpPr>
                <p:cNvPr id="102" name="文本框 101"/>
                <p:cNvSpPr txBox="1"/>
                <p:nvPr/>
              </p:nvSpPr>
              <p:spPr>
                <a:xfrm rot="5400000" flipV="1">
                  <a:off x="3603" y="6203"/>
                  <a:ext cx="481" cy="446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9</a:t>
                  </a:r>
                </a:p>
              </p:txBody>
            </p:sp>
            <p:grpSp>
              <p:nvGrpSpPr>
                <p:cNvPr id="103" name="组合 102"/>
                <p:cNvGrpSpPr/>
                <p:nvPr/>
              </p:nvGrpSpPr>
              <p:grpSpPr>
                <a:xfrm>
                  <a:off x="4041" y="9304"/>
                  <a:ext cx="4298" cy="344"/>
                  <a:chOff x="1120" y="6527"/>
                  <a:chExt cx="4298" cy="344"/>
                </a:xfrm>
              </p:grpSpPr>
              <p:sp>
                <p:nvSpPr>
                  <p:cNvPr id="104" name="文本框 103"/>
                  <p:cNvSpPr txBox="1"/>
                  <p:nvPr/>
                </p:nvSpPr>
                <p:spPr>
                  <a:xfrm>
                    <a:off x="1120" y="6530"/>
                    <a:ext cx="842" cy="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2017SL</a:t>
                    </a:r>
                  </a:p>
                </p:txBody>
              </p:sp>
              <p:sp>
                <p:nvSpPr>
                  <p:cNvPr id="105" name="文本框 104"/>
                  <p:cNvSpPr txBox="1"/>
                  <p:nvPr/>
                </p:nvSpPr>
                <p:spPr>
                  <a:xfrm>
                    <a:off x="1697" y="6535"/>
                    <a:ext cx="841" cy="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2017SF</a:t>
                    </a:r>
                  </a:p>
                </p:txBody>
              </p:sp>
              <p:sp>
                <p:nvSpPr>
                  <p:cNvPr id="106" name="文本框 105"/>
                  <p:cNvSpPr txBox="1"/>
                  <p:nvPr/>
                </p:nvSpPr>
                <p:spPr>
                  <a:xfrm>
                    <a:off x="2273" y="6534"/>
                    <a:ext cx="841" cy="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2018SL</a:t>
                    </a:r>
                  </a:p>
                </p:txBody>
              </p:sp>
              <p:sp>
                <p:nvSpPr>
                  <p:cNvPr id="107" name="文本框 106"/>
                  <p:cNvSpPr txBox="1"/>
                  <p:nvPr/>
                </p:nvSpPr>
                <p:spPr>
                  <a:xfrm>
                    <a:off x="2849" y="6533"/>
                    <a:ext cx="841" cy="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2018SF</a:t>
                    </a:r>
                  </a:p>
                </p:txBody>
              </p:sp>
              <p:sp>
                <p:nvSpPr>
                  <p:cNvPr id="108" name="文本框 107"/>
                  <p:cNvSpPr txBox="1"/>
                  <p:nvPr/>
                </p:nvSpPr>
                <p:spPr>
                  <a:xfrm>
                    <a:off x="3425" y="6529"/>
                    <a:ext cx="841" cy="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2019SL</a:t>
                    </a:r>
                  </a:p>
                </p:txBody>
              </p:sp>
              <p:sp>
                <p:nvSpPr>
                  <p:cNvPr id="109" name="文本框 108"/>
                  <p:cNvSpPr txBox="1"/>
                  <p:nvPr/>
                </p:nvSpPr>
                <p:spPr>
                  <a:xfrm>
                    <a:off x="4001" y="6531"/>
                    <a:ext cx="841" cy="33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2019SF</a:t>
                    </a:r>
                  </a:p>
                </p:txBody>
              </p:sp>
              <p:sp>
                <p:nvSpPr>
                  <p:cNvPr id="110" name="文本框 109"/>
                  <p:cNvSpPr txBox="1"/>
                  <p:nvPr/>
                </p:nvSpPr>
                <p:spPr>
                  <a:xfrm>
                    <a:off x="4577" y="6527"/>
                    <a:ext cx="841" cy="33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BLUE</a:t>
                    </a:r>
                  </a:p>
                </p:txBody>
              </p:sp>
            </p:grpSp>
          </p:grpSp>
        </p:grpSp>
        <p:grpSp>
          <p:nvGrpSpPr>
            <p:cNvPr id="145" name="组合 144"/>
            <p:cNvGrpSpPr/>
            <p:nvPr/>
          </p:nvGrpSpPr>
          <p:grpSpPr>
            <a:xfrm>
              <a:off x="4742" y="1358"/>
              <a:ext cx="4971" cy="5988"/>
              <a:chOff x="4742" y="1358"/>
              <a:chExt cx="4971" cy="5988"/>
            </a:xfrm>
          </p:grpSpPr>
          <p:grpSp>
            <p:nvGrpSpPr>
              <p:cNvPr id="71" name="组合 70"/>
              <p:cNvGrpSpPr/>
              <p:nvPr/>
            </p:nvGrpSpPr>
            <p:grpSpPr>
              <a:xfrm>
                <a:off x="4742" y="1358"/>
                <a:ext cx="4963" cy="2862"/>
                <a:chOff x="6475" y="4375"/>
                <a:chExt cx="4963" cy="3398"/>
              </a:xfrm>
            </p:grpSpPr>
            <p:sp>
              <p:nvSpPr>
                <p:cNvPr id="24" name="文本框 23"/>
                <p:cNvSpPr txBox="1"/>
                <p:nvPr/>
              </p:nvSpPr>
              <p:spPr>
                <a:xfrm rot="5400000" flipV="1">
                  <a:off x="6845" y="7113"/>
                  <a:ext cx="481" cy="449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1.0</a:t>
                  </a:r>
                </a:p>
              </p:txBody>
            </p:sp>
            <p:grpSp>
              <p:nvGrpSpPr>
                <p:cNvPr id="70" name="组合 69"/>
                <p:cNvGrpSpPr/>
                <p:nvPr/>
              </p:nvGrpSpPr>
              <p:grpSpPr>
                <a:xfrm>
                  <a:off x="6475" y="4375"/>
                  <a:ext cx="4963" cy="3398"/>
                  <a:chOff x="6475" y="4375"/>
                  <a:chExt cx="4963" cy="3398"/>
                </a:xfrm>
              </p:grpSpPr>
              <p:grpSp>
                <p:nvGrpSpPr>
                  <p:cNvPr id="69" name="组合 68"/>
                  <p:cNvGrpSpPr/>
                  <p:nvPr/>
                </p:nvGrpSpPr>
                <p:grpSpPr>
                  <a:xfrm>
                    <a:off x="6859" y="4375"/>
                    <a:ext cx="463" cy="2523"/>
                    <a:chOff x="6859" y="4375"/>
                    <a:chExt cx="463" cy="2523"/>
                  </a:xfrm>
                </p:grpSpPr>
                <p:sp>
                  <p:nvSpPr>
                    <p:cNvPr id="25" name="文本框 24"/>
                    <p:cNvSpPr txBox="1"/>
                    <p:nvPr/>
                  </p:nvSpPr>
                  <p:spPr>
                    <a:xfrm rot="5400000" flipV="1">
                      <a:off x="6855" y="6431"/>
                      <a:ext cx="481" cy="452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8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1.5</a:t>
                      </a:r>
                    </a:p>
                  </p:txBody>
                </p:sp>
                <p:sp>
                  <p:nvSpPr>
                    <p:cNvPr id="26" name="文本框 25"/>
                    <p:cNvSpPr txBox="1"/>
                    <p:nvPr/>
                  </p:nvSpPr>
                  <p:spPr>
                    <a:xfrm rot="5400000" flipV="1">
                      <a:off x="6850" y="5752"/>
                      <a:ext cx="481" cy="449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8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2.0</a:t>
                      </a:r>
                    </a:p>
                  </p:txBody>
                </p:sp>
                <p:sp>
                  <p:nvSpPr>
                    <p:cNvPr id="27" name="文本框 26"/>
                    <p:cNvSpPr txBox="1"/>
                    <p:nvPr/>
                  </p:nvSpPr>
                  <p:spPr>
                    <a:xfrm rot="5400000" flipV="1">
                      <a:off x="6848" y="5072"/>
                      <a:ext cx="481" cy="447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8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2.5</a:t>
                      </a:r>
                    </a:p>
                  </p:txBody>
                </p:sp>
                <p:sp>
                  <p:nvSpPr>
                    <p:cNvPr id="28" name="文本框 27"/>
                    <p:cNvSpPr txBox="1"/>
                    <p:nvPr/>
                  </p:nvSpPr>
                  <p:spPr>
                    <a:xfrm rot="5400000" flipV="1">
                      <a:off x="6843" y="4391"/>
                      <a:ext cx="481" cy="449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8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3.0</a:t>
                      </a:r>
                    </a:p>
                  </p:txBody>
                </p:sp>
              </p:grpSp>
              <p:grpSp>
                <p:nvGrpSpPr>
                  <p:cNvPr id="44" name="组合 43"/>
                  <p:cNvGrpSpPr/>
                  <p:nvPr/>
                </p:nvGrpSpPr>
                <p:grpSpPr>
                  <a:xfrm>
                    <a:off x="6475" y="4570"/>
                    <a:ext cx="4963" cy="3203"/>
                    <a:chOff x="6475" y="4570"/>
                    <a:chExt cx="4963" cy="3203"/>
                  </a:xfrm>
                </p:grpSpPr>
                <p:graphicFrame>
                  <p:nvGraphicFramePr>
                    <p:cNvPr id="21" name="Object 2"/>
                    <p:cNvGraphicFramePr>
                      <a:graphicFrameLocks/>
                    </p:cNvGraphicFramePr>
                    <p:nvPr/>
                  </p:nvGraphicFramePr>
                  <p:xfrm>
                    <a:off x="7302" y="4570"/>
                    <a:ext cx="3969" cy="2835"/>
                  </p:xfrm>
                  <a:graphic>
                    <a:graphicData uri="http://schemas.openxmlformats.org/presentationml/2006/ole">
                      <p:oleObj spid="_x0000_s1051" r:id="rId5" imgW="3671791" imgH="2336359" progId="">
                        <p:embed/>
                      </p:oleObj>
                    </a:graphicData>
                  </a:graphic>
                </p:graphicFrame>
                <p:sp>
                  <p:nvSpPr>
                    <p:cNvPr id="23" name="文本框 22"/>
                    <p:cNvSpPr txBox="1"/>
                    <p:nvPr/>
                  </p:nvSpPr>
                  <p:spPr>
                    <a:xfrm flipV="1">
                      <a:off x="6475" y="5032"/>
                      <a:ext cx="530" cy="1633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r>
                        <a:rPr lang="en-US" altLang="zh-CN" sz="10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Spike Density</a:t>
                      </a:r>
                    </a:p>
                  </p:txBody>
                </p:sp>
                <p:grpSp>
                  <p:nvGrpSpPr>
                    <p:cNvPr id="43" name="组合 42"/>
                    <p:cNvGrpSpPr/>
                    <p:nvPr/>
                  </p:nvGrpSpPr>
                  <p:grpSpPr>
                    <a:xfrm>
                      <a:off x="7157" y="7405"/>
                      <a:ext cx="4281" cy="368"/>
                      <a:chOff x="1450" y="6598"/>
                      <a:chExt cx="4281" cy="368"/>
                    </a:xfrm>
                  </p:grpSpPr>
                  <p:sp>
                    <p:nvSpPr>
                      <p:cNvPr id="36" name="文本框 35"/>
                      <p:cNvSpPr txBox="1"/>
                      <p:nvPr/>
                    </p:nvSpPr>
                    <p:spPr>
                      <a:xfrm>
                        <a:off x="1450" y="6608"/>
                        <a:ext cx="842" cy="34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800">
                            <a:latin typeface="Times New Roman Regular" panose="02020803070505020304" charset="0"/>
                            <a:cs typeface="Times New Roman Regular" panose="02020803070505020304" charset="0"/>
                          </a:rPr>
                          <a:t>2017SL</a:t>
                        </a:r>
                      </a:p>
                    </p:txBody>
                  </p:sp>
                  <p:sp>
                    <p:nvSpPr>
                      <p:cNvPr id="37" name="文本框 36"/>
                      <p:cNvSpPr txBox="1"/>
                      <p:nvPr/>
                    </p:nvSpPr>
                    <p:spPr>
                      <a:xfrm>
                        <a:off x="2028" y="6607"/>
                        <a:ext cx="842" cy="35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800">
                            <a:latin typeface="Times New Roman Regular" panose="02020803070505020304" charset="0"/>
                            <a:cs typeface="Times New Roman Regular" panose="02020803070505020304" charset="0"/>
                          </a:rPr>
                          <a:t>2017SF</a:t>
                        </a:r>
                      </a:p>
                    </p:txBody>
                  </p:sp>
                  <p:sp>
                    <p:nvSpPr>
                      <p:cNvPr id="38" name="文本框 37"/>
                      <p:cNvSpPr txBox="1"/>
                      <p:nvPr/>
                    </p:nvSpPr>
                    <p:spPr>
                      <a:xfrm>
                        <a:off x="2600" y="6607"/>
                        <a:ext cx="842" cy="35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800">
                            <a:latin typeface="Times New Roman Regular" panose="02020803070505020304" charset="0"/>
                            <a:cs typeface="Times New Roman Regular" panose="02020803070505020304" charset="0"/>
                          </a:rPr>
                          <a:t>2018SL</a:t>
                        </a:r>
                      </a:p>
                    </p:txBody>
                  </p:sp>
                  <p:sp>
                    <p:nvSpPr>
                      <p:cNvPr id="39" name="文本框 38"/>
                      <p:cNvSpPr txBox="1"/>
                      <p:nvPr/>
                    </p:nvSpPr>
                    <p:spPr>
                      <a:xfrm>
                        <a:off x="3172" y="6607"/>
                        <a:ext cx="842" cy="34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800">
                            <a:latin typeface="Times New Roman Regular" panose="02020803070505020304" charset="0"/>
                            <a:cs typeface="Times New Roman Regular" panose="02020803070505020304" charset="0"/>
                          </a:rPr>
                          <a:t>2018SF</a:t>
                        </a:r>
                      </a:p>
                    </p:txBody>
                  </p:sp>
                  <p:sp>
                    <p:nvSpPr>
                      <p:cNvPr id="40" name="文本框 39"/>
                      <p:cNvSpPr txBox="1"/>
                      <p:nvPr/>
                    </p:nvSpPr>
                    <p:spPr>
                      <a:xfrm>
                        <a:off x="3745" y="6602"/>
                        <a:ext cx="842" cy="33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800">
                            <a:latin typeface="Times New Roman Regular" panose="02020803070505020304" charset="0"/>
                            <a:cs typeface="Times New Roman Regular" panose="02020803070505020304" charset="0"/>
                          </a:rPr>
                          <a:t>2019SL</a:t>
                        </a:r>
                      </a:p>
                    </p:txBody>
                  </p:sp>
                  <p:sp>
                    <p:nvSpPr>
                      <p:cNvPr id="41" name="文本框 40"/>
                      <p:cNvSpPr txBox="1"/>
                      <p:nvPr/>
                    </p:nvSpPr>
                    <p:spPr>
                      <a:xfrm>
                        <a:off x="4317" y="6604"/>
                        <a:ext cx="842" cy="34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800">
                            <a:latin typeface="Times New Roman Regular" panose="02020803070505020304" charset="0"/>
                            <a:cs typeface="Times New Roman Regular" panose="02020803070505020304" charset="0"/>
                          </a:rPr>
                          <a:t>2019SF</a:t>
                        </a:r>
                      </a:p>
                    </p:txBody>
                  </p:sp>
                  <p:sp>
                    <p:nvSpPr>
                      <p:cNvPr id="42" name="文本框 41"/>
                      <p:cNvSpPr txBox="1"/>
                      <p:nvPr/>
                    </p:nvSpPr>
                    <p:spPr>
                      <a:xfrm>
                        <a:off x="4889" y="6598"/>
                        <a:ext cx="842" cy="34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800">
                            <a:latin typeface="Times New Roman Regular" panose="02020803070505020304" charset="0"/>
                            <a:cs typeface="Times New Roman Regular" panose="02020803070505020304" charset="0"/>
                          </a:rPr>
                          <a:t>BLUE</a:t>
                        </a:r>
                      </a:p>
                    </p:txBody>
                  </p:sp>
                </p:grpSp>
              </p:grpSp>
            </p:grpSp>
          </p:grpSp>
          <p:grpSp>
            <p:nvGrpSpPr>
              <p:cNvPr id="127" name="组合 126"/>
              <p:cNvGrpSpPr/>
              <p:nvPr/>
            </p:nvGrpSpPr>
            <p:grpSpPr>
              <a:xfrm>
                <a:off x="4794" y="4490"/>
                <a:ext cx="4918" cy="2856"/>
                <a:chOff x="5414" y="5287"/>
                <a:chExt cx="4901" cy="3194"/>
              </a:xfrm>
            </p:grpSpPr>
            <p:sp>
              <p:nvSpPr>
                <p:cNvPr id="113" name="文本框 112"/>
                <p:cNvSpPr txBox="1"/>
                <p:nvPr/>
              </p:nvSpPr>
              <p:spPr>
                <a:xfrm rot="5400000" flipV="1">
                  <a:off x="5715" y="7805"/>
                  <a:ext cx="481" cy="395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2</a:t>
                  </a:r>
                </a:p>
              </p:txBody>
            </p:sp>
            <p:grpSp>
              <p:nvGrpSpPr>
                <p:cNvPr id="126" name="组合 125"/>
                <p:cNvGrpSpPr/>
                <p:nvPr/>
              </p:nvGrpSpPr>
              <p:grpSpPr>
                <a:xfrm>
                  <a:off x="5414" y="5287"/>
                  <a:ext cx="4901" cy="3194"/>
                  <a:chOff x="5414" y="5287"/>
                  <a:chExt cx="4901" cy="3194"/>
                </a:xfrm>
              </p:grpSpPr>
              <p:graphicFrame>
                <p:nvGraphicFramePr>
                  <p:cNvPr id="1029" name="Object 5"/>
                  <p:cNvGraphicFramePr>
                    <a:graphicFrameLocks/>
                  </p:cNvGraphicFramePr>
                  <p:nvPr/>
                </p:nvGraphicFramePr>
                <p:xfrm>
                  <a:off x="6151" y="5287"/>
                  <a:ext cx="3969" cy="2835"/>
                </p:xfrm>
                <a:graphic>
                  <a:graphicData uri="http://schemas.openxmlformats.org/presentationml/2006/ole">
                    <p:oleObj spid="_x0000_s1052" r:id="rId6" imgW="3578934" imgH="2336359" progId="">
                      <p:embed/>
                    </p:oleObj>
                  </a:graphicData>
                </a:graphic>
              </p:graphicFrame>
              <p:sp>
                <p:nvSpPr>
                  <p:cNvPr id="114" name="文本框 113"/>
                  <p:cNvSpPr txBox="1"/>
                  <p:nvPr/>
                </p:nvSpPr>
                <p:spPr>
                  <a:xfrm rot="5400000" flipV="1">
                    <a:off x="5714" y="6734"/>
                    <a:ext cx="481" cy="394"/>
                  </a:xfrm>
                  <a:prstGeom prst="rect">
                    <a:avLst/>
                  </a:prstGeom>
                  <a:noFill/>
                </p:spPr>
                <p:txBody>
                  <a:bodyPr vert="eaVert" wrap="square" rtlCol="0">
                    <a:spAutoFit/>
                  </a:bodyPr>
                  <a:lstStyle/>
                  <a:p>
                    <a:pPr algn="ctr"/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3</a:t>
                    </a:r>
                  </a:p>
                </p:txBody>
              </p:sp>
              <p:sp>
                <p:nvSpPr>
                  <p:cNvPr id="115" name="文本框 114"/>
                  <p:cNvSpPr txBox="1"/>
                  <p:nvPr/>
                </p:nvSpPr>
                <p:spPr>
                  <a:xfrm rot="5400000" flipV="1">
                    <a:off x="5713" y="5662"/>
                    <a:ext cx="481" cy="395"/>
                  </a:xfrm>
                  <a:prstGeom prst="rect">
                    <a:avLst/>
                  </a:prstGeom>
                  <a:noFill/>
                </p:spPr>
                <p:txBody>
                  <a:bodyPr vert="eaVert" wrap="square" rtlCol="0">
                    <a:spAutoFit/>
                  </a:bodyPr>
                  <a:lstStyle/>
                  <a:p>
                    <a:pPr algn="ctr"/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4</a:t>
                    </a:r>
                  </a:p>
                </p:txBody>
              </p:sp>
              <p:sp>
                <p:nvSpPr>
                  <p:cNvPr id="117" name="文本框 116"/>
                  <p:cNvSpPr txBox="1"/>
                  <p:nvPr/>
                </p:nvSpPr>
                <p:spPr>
                  <a:xfrm flipV="1">
                    <a:off x="5414" y="5763"/>
                    <a:ext cx="530" cy="1883"/>
                  </a:xfrm>
                  <a:prstGeom prst="rect">
                    <a:avLst/>
                  </a:prstGeom>
                  <a:noFill/>
                </p:spPr>
                <p:txBody>
                  <a:bodyPr vert="eaVert" wrap="square" rtlCol="0">
                    <a:spAutoFit/>
                  </a:bodyPr>
                  <a:lstStyle/>
                  <a:p>
                    <a:r>
                      <a:rPr lang="en-US" altLang="zh-CN" sz="10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Grain Width (mm)</a:t>
                    </a:r>
                  </a:p>
                </p:txBody>
              </p:sp>
              <p:grpSp>
                <p:nvGrpSpPr>
                  <p:cNvPr id="118" name="组合 117"/>
                  <p:cNvGrpSpPr/>
                  <p:nvPr/>
                </p:nvGrpSpPr>
                <p:grpSpPr>
                  <a:xfrm>
                    <a:off x="6035" y="8122"/>
                    <a:ext cx="4280" cy="359"/>
                    <a:chOff x="1145" y="6527"/>
                    <a:chExt cx="4280" cy="359"/>
                  </a:xfrm>
                </p:grpSpPr>
                <p:sp>
                  <p:nvSpPr>
                    <p:cNvPr id="119" name="文本框 118"/>
                    <p:cNvSpPr txBox="1"/>
                    <p:nvPr/>
                  </p:nvSpPr>
                  <p:spPr>
                    <a:xfrm>
                      <a:off x="1145" y="6544"/>
                      <a:ext cx="842" cy="33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2017SL</a:t>
                      </a:r>
                    </a:p>
                  </p:txBody>
                </p:sp>
                <p:sp>
                  <p:nvSpPr>
                    <p:cNvPr id="120" name="文本框 119"/>
                    <p:cNvSpPr txBox="1"/>
                    <p:nvPr/>
                  </p:nvSpPr>
                  <p:spPr>
                    <a:xfrm>
                      <a:off x="1719" y="6549"/>
                      <a:ext cx="841" cy="33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2017SF</a:t>
                      </a:r>
                    </a:p>
                  </p:txBody>
                </p:sp>
                <p:sp>
                  <p:nvSpPr>
                    <p:cNvPr id="121" name="文本框 120"/>
                    <p:cNvSpPr txBox="1"/>
                    <p:nvPr/>
                  </p:nvSpPr>
                  <p:spPr>
                    <a:xfrm>
                      <a:off x="2292" y="6546"/>
                      <a:ext cx="841" cy="33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2018SL</a:t>
                      </a:r>
                    </a:p>
                  </p:txBody>
                </p:sp>
                <p:sp>
                  <p:nvSpPr>
                    <p:cNvPr id="122" name="文本框 121"/>
                    <p:cNvSpPr txBox="1"/>
                    <p:nvPr/>
                  </p:nvSpPr>
                  <p:spPr>
                    <a:xfrm>
                      <a:off x="2865" y="6545"/>
                      <a:ext cx="841" cy="3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2018SF</a:t>
                      </a:r>
                    </a:p>
                  </p:txBody>
                </p:sp>
                <p:sp>
                  <p:nvSpPr>
                    <p:cNvPr id="123" name="文本框 122"/>
                    <p:cNvSpPr txBox="1"/>
                    <p:nvPr/>
                  </p:nvSpPr>
                  <p:spPr>
                    <a:xfrm>
                      <a:off x="3438" y="6535"/>
                      <a:ext cx="841" cy="34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2019SL</a:t>
                      </a:r>
                    </a:p>
                  </p:txBody>
                </p:sp>
                <p:sp>
                  <p:nvSpPr>
                    <p:cNvPr id="124" name="文本框 123"/>
                    <p:cNvSpPr txBox="1"/>
                    <p:nvPr/>
                  </p:nvSpPr>
                  <p:spPr>
                    <a:xfrm>
                      <a:off x="4011" y="6539"/>
                      <a:ext cx="841" cy="33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2019SF</a:t>
                      </a:r>
                    </a:p>
                  </p:txBody>
                </p:sp>
                <p:sp>
                  <p:nvSpPr>
                    <p:cNvPr id="125" name="文本框 124"/>
                    <p:cNvSpPr txBox="1"/>
                    <p:nvPr/>
                  </p:nvSpPr>
                  <p:spPr>
                    <a:xfrm>
                      <a:off x="4584" y="6527"/>
                      <a:ext cx="841" cy="3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>
                          <a:latin typeface="Times New Roman Regular" panose="02020803070505020304" charset="0"/>
                          <a:cs typeface="Times New Roman Regular" panose="02020803070505020304" charset="0"/>
                        </a:rPr>
                        <a:t>BLUE</a:t>
                      </a:r>
                    </a:p>
                  </p:txBody>
                </p:sp>
              </p:grpSp>
            </p:grpSp>
          </p:grpSp>
        </p:grpSp>
        <p:grpSp>
          <p:nvGrpSpPr>
            <p:cNvPr id="144" name="组合 143"/>
            <p:cNvGrpSpPr/>
            <p:nvPr/>
          </p:nvGrpSpPr>
          <p:grpSpPr>
            <a:xfrm>
              <a:off x="9475" y="1370"/>
              <a:ext cx="4982" cy="5972"/>
              <a:chOff x="9475" y="1370"/>
              <a:chExt cx="4982" cy="5972"/>
            </a:xfrm>
          </p:grpSpPr>
          <p:grpSp>
            <p:nvGrpSpPr>
              <p:cNvPr id="95" name="组合 94"/>
              <p:cNvGrpSpPr/>
              <p:nvPr/>
            </p:nvGrpSpPr>
            <p:grpSpPr>
              <a:xfrm>
                <a:off x="9477" y="1370"/>
                <a:ext cx="4980" cy="2862"/>
                <a:chOff x="6228" y="4953"/>
                <a:chExt cx="4953" cy="3279"/>
              </a:xfrm>
            </p:grpSpPr>
            <p:grpSp>
              <p:nvGrpSpPr>
                <p:cNvPr id="52" name="组合 51"/>
                <p:cNvGrpSpPr/>
                <p:nvPr/>
              </p:nvGrpSpPr>
              <p:grpSpPr>
                <a:xfrm>
                  <a:off x="6902" y="7864"/>
                  <a:ext cx="4279" cy="368"/>
                  <a:chOff x="1145" y="6527"/>
                  <a:chExt cx="4279" cy="368"/>
                </a:xfrm>
              </p:grpSpPr>
              <p:sp>
                <p:nvSpPr>
                  <p:cNvPr id="45" name="文本框 44"/>
                  <p:cNvSpPr txBox="1"/>
                  <p:nvPr/>
                </p:nvSpPr>
                <p:spPr>
                  <a:xfrm>
                    <a:off x="1145" y="6533"/>
                    <a:ext cx="842" cy="33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2017SL</a:t>
                    </a:r>
                  </a:p>
                </p:txBody>
              </p:sp>
              <p:sp>
                <p:nvSpPr>
                  <p:cNvPr id="46" name="文本框 45"/>
                  <p:cNvSpPr txBox="1"/>
                  <p:nvPr/>
                </p:nvSpPr>
                <p:spPr>
                  <a:xfrm>
                    <a:off x="1718" y="6537"/>
                    <a:ext cx="842" cy="35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2017SF</a:t>
                    </a:r>
                  </a:p>
                </p:txBody>
              </p:sp>
              <p:sp>
                <p:nvSpPr>
                  <p:cNvPr id="47" name="文本框 46"/>
                  <p:cNvSpPr txBox="1"/>
                  <p:nvPr/>
                </p:nvSpPr>
                <p:spPr>
                  <a:xfrm>
                    <a:off x="2291" y="6537"/>
                    <a:ext cx="842" cy="35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2018SL</a:t>
                    </a:r>
                  </a:p>
                </p:txBody>
              </p:sp>
              <p:sp>
                <p:nvSpPr>
                  <p:cNvPr id="48" name="文本框 47"/>
                  <p:cNvSpPr txBox="1"/>
                  <p:nvPr/>
                </p:nvSpPr>
                <p:spPr>
                  <a:xfrm>
                    <a:off x="2864" y="6536"/>
                    <a:ext cx="842" cy="34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2018SF</a:t>
                    </a:r>
                  </a:p>
                </p:txBody>
              </p:sp>
              <p:sp>
                <p:nvSpPr>
                  <p:cNvPr id="49" name="文本框 48"/>
                  <p:cNvSpPr txBox="1"/>
                  <p:nvPr/>
                </p:nvSpPr>
                <p:spPr>
                  <a:xfrm>
                    <a:off x="3437" y="6531"/>
                    <a:ext cx="842" cy="33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2019SL</a:t>
                    </a:r>
                  </a:p>
                </p:txBody>
              </p:sp>
              <p:sp>
                <p:nvSpPr>
                  <p:cNvPr id="50" name="文本框 49"/>
                  <p:cNvSpPr txBox="1"/>
                  <p:nvPr/>
                </p:nvSpPr>
                <p:spPr>
                  <a:xfrm>
                    <a:off x="4010" y="6533"/>
                    <a:ext cx="842" cy="3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2019SF</a:t>
                    </a:r>
                  </a:p>
                </p:txBody>
              </p:sp>
              <p:sp>
                <p:nvSpPr>
                  <p:cNvPr id="51" name="文本框 50"/>
                  <p:cNvSpPr txBox="1"/>
                  <p:nvPr/>
                </p:nvSpPr>
                <p:spPr>
                  <a:xfrm>
                    <a:off x="4583" y="6527"/>
                    <a:ext cx="841" cy="34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BLUE</a:t>
                    </a:r>
                  </a:p>
                </p:txBody>
              </p:sp>
            </p:grpSp>
            <p:graphicFrame>
              <p:nvGraphicFramePr>
                <p:cNvPr id="1031" name="Object 7"/>
                <p:cNvGraphicFramePr>
                  <a:graphicFrameLocks/>
                </p:cNvGraphicFramePr>
                <p:nvPr/>
              </p:nvGraphicFramePr>
              <p:xfrm>
                <a:off x="7054" y="5029"/>
                <a:ext cx="3969" cy="2835"/>
              </p:xfrm>
              <a:graphic>
                <a:graphicData uri="http://schemas.openxmlformats.org/presentationml/2006/ole">
                  <p:oleObj spid="_x0000_s1053" r:id="rId7" imgW="3636880" imgH="2336359" progId="">
                    <p:embed/>
                  </p:oleObj>
                </a:graphicData>
              </a:graphic>
            </p:graphicFrame>
            <p:sp>
              <p:nvSpPr>
                <p:cNvPr id="89" name="文本框 88"/>
                <p:cNvSpPr txBox="1"/>
                <p:nvPr/>
              </p:nvSpPr>
              <p:spPr>
                <a:xfrm flipV="1">
                  <a:off x="6228" y="5049"/>
                  <a:ext cx="526" cy="2739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lang="en-US" altLang="zh-CN" sz="1000">
                      <a:latin typeface="Times New Roman Regular" panose="02020803070505020304" charset="0"/>
                      <a:cs typeface="Times New Roman Regular" panose="02020803070505020304" charset="0"/>
                    </a:rPr>
                    <a:t>Spikelet Number per Spike</a:t>
                  </a:r>
                </a:p>
              </p:txBody>
            </p:sp>
            <p:sp>
              <p:nvSpPr>
                <p:cNvPr id="90" name="文本框 89"/>
                <p:cNvSpPr txBox="1"/>
                <p:nvPr/>
              </p:nvSpPr>
              <p:spPr>
                <a:xfrm rot="5400000" flipV="1">
                  <a:off x="6641" y="7581"/>
                  <a:ext cx="479" cy="449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10</a:t>
                  </a:r>
                </a:p>
              </p:txBody>
            </p:sp>
            <p:sp>
              <p:nvSpPr>
                <p:cNvPr id="91" name="文本框 90"/>
                <p:cNvSpPr txBox="1"/>
                <p:nvPr/>
              </p:nvSpPr>
              <p:spPr>
                <a:xfrm rot="5400000" flipV="1">
                  <a:off x="6638" y="6928"/>
                  <a:ext cx="479" cy="448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15</a:t>
                  </a:r>
                </a:p>
              </p:txBody>
            </p:sp>
            <p:sp>
              <p:nvSpPr>
                <p:cNvPr id="92" name="文本框 91"/>
                <p:cNvSpPr txBox="1"/>
                <p:nvPr/>
              </p:nvSpPr>
              <p:spPr>
                <a:xfrm rot="5400000" flipV="1">
                  <a:off x="6635" y="6275"/>
                  <a:ext cx="479" cy="448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20</a:t>
                  </a:r>
                </a:p>
              </p:txBody>
            </p:sp>
            <p:sp>
              <p:nvSpPr>
                <p:cNvPr id="93" name="文本框 92"/>
                <p:cNvSpPr txBox="1"/>
                <p:nvPr/>
              </p:nvSpPr>
              <p:spPr>
                <a:xfrm rot="5400000" flipV="1">
                  <a:off x="6632" y="5622"/>
                  <a:ext cx="479" cy="448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25</a:t>
                  </a:r>
                </a:p>
              </p:txBody>
            </p:sp>
            <p:sp>
              <p:nvSpPr>
                <p:cNvPr id="94" name="文本框 93"/>
                <p:cNvSpPr txBox="1"/>
                <p:nvPr/>
              </p:nvSpPr>
              <p:spPr>
                <a:xfrm rot="5400000" flipV="1">
                  <a:off x="6628" y="4968"/>
                  <a:ext cx="480" cy="449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30</a:t>
                  </a:r>
                </a:p>
              </p:txBody>
            </p:sp>
          </p:grpSp>
          <p:grpSp>
            <p:nvGrpSpPr>
              <p:cNvPr id="128" name="组合 127"/>
              <p:cNvGrpSpPr/>
              <p:nvPr/>
            </p:nvGrpSpPr>
            <p:grpSpPr>
              <a:xfrm>
                <a:off x="9475" y="4450"/>
                <a:ext cx="4902" cy="2892"/>
                <a:chOff x="6732" y="3160"/>
                <a:chExt cx="4956" cy="3273"/>
              </a:xfrm>
            </p:grpSpPr>
            <p:grpSp>
              <p:nvGrpSpPr>
                <p:cNvPr id="129" name="组合 128"/>
                <p:cNvGrpSpPr/>
                <p:nvPr/>
              </p:nvGrpSpPr>
              <p:grpSpPr>
                <a:xfrm>
                  <a:off x="7442" y="6088"/>
                  <a:ext cx="4246" cy="345"/>
                  <a:chOff x="1031" y="6535"/>
                  <a:chExt cx="4246" cy="345"/>
                </a:xfrm>
              </p:grpSpPr>
              <p:sp>
                <p:nvSpPr>
                  <p:cNvPr id="130" name="文本框 129"/>
                  <p:cNvSpPr txBox="1"/>
                  <p:nvPr/>
                </p:nvSpPr>
                <p:spPr>
                  <a:xfrm>
                    <a:off x="1031" y="6543"/>
                    <a:ext cx="842" cy="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2017SL</a:t>
                    </a:r>
                  </a:p>
                </p:txBody>
              </p:sp>
              <p:sp>
                <p:nvSpPr>
                  <p:cNvPr id="131" name="文本框 130"/>
                  <p:cNvSpPr txBox="1"/>
                  <p:nvPr/>
                </p:nvSpPr>
                <p:spPr>
                  <a:xfrm>
                    <a:off x="1627" y="6544"/>
                    <a:ext cx="842" cy="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2017SF</a:t>
                    </a:r>
                  </a:p>
                </p:txBody>
              </p:sp>
              <p:sp>
                <p:nvSpPr>
                  <p:cNvPr id="132" name="文本框 131"/>
                  <p:cNvSpPr txBox="1"/>
                  <p:nvPr/>
                </p:nvSpPr>
                <p:spPr>
                  <a:xfrm>
                    <a:off x="2171" y="6542"/>
                    <a:ext cx="842" cy="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2018SL</a:t>
                    </a:r>
                  </a:p>
                </p:txBody>
              </p:sp>
              <p:sp>
                <p:nvSpPr>
                  <p:cNvPr id="133" name="文本框 132"/>
                  <p:cNvSpPr txBox="1"/>
                  <p:nvPr/>
                </p:nvSpPr>
                <p:spPr>
                  <a:xfrm>
                    <a:off x="2768" y="6541"/>
                    <a:ext cx="842" cy="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2018SF</a:t>
                    </a:r>
                  </a:p>
                </p:txBody>
              </p:sp>
              <p:sp>
                <p:nvSpPr>
                  <p:cNvPr id="134" name="文本框 133"/>
                  <p:cNvSpPr txBox="1"/>
                  <p:nvPr/>
                </p:nvSpPr>
                <p:spPr>
                  <a:xfrm>
                    <a:off x="3323" y="6536"/>
                    <a:ext cx="842" cy="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2019SL</a:t>
                    </a:r>
                  </a:p>
                </p:txBody>
              </p:sp>
              <p:sp>
                <p:nvSpPr>
                  <p:cNvPr id="135" name="文本框 134"/>
                  <p:cNvSpPr txBox="1"/>
                  <p:nvPr/>
                </p:nvSpPr>
                <p:spPr>
                  <a:xfrm>
                    <a:off x="3885" y="6540"/>
                    <a:ext cx="842" cy="3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2019SF</a:t>
                    </a:r>
                  </a:p>
                </p:txBody>
              </p:sp>
              <p:sp>
                <p:nvSpPr>
                  <p:cNvPr id="136" name="文本框 135"/>
                  <p:cNvSpPr txBox="1"/>
                  <p:nvPr/>
                </p:nvSpPr>
                <p:spPr>
                  <a:xfrm>
                    <a:off x="4435" y="6535"/>
                    <a:ext cx="842" cy="3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>
                        <a:latin typeface="Times New Roman Regular" panose="02020803070505020304" charset="0"/>
                        <a:cs typeface="Times New Roman Regular" panose="02020803070505020304" charset="0"/>
                      </a:rPr>
                      <a:t>BLUE</a:t>
                    </a:r>
                  </a:p>
                </p:txBody>
              </p:sp>
            </p:grpSp>
            <p:graphicFrame>
              <p:nvGraphicFramePr>
                <p:cNvPr id="1030" name="Object 6"/>
                <p:cNvGraphicFramePr>
                  <a:graphicFrameLocks/>
                </p:cNvGraphicFramePr>
                <p:nvPr/>
              </p:nvGraphicFramePr>
              <p:xfrm>
                <a:off x="7574" y="3247"/>
                <a:ext cx="3969" cy="2835"/>
              </p:xfrm>
              <a:graphic>
                <a:graphicData uri="http://schemas.openxmlformats.org/presentationml/2006/ole">
                  <p:oleObj spid="_x0000_s1054" r:id="rId8" imgW="3638319" imgH="2336359" progId="">
                    <p:embed/>
                  </p:oleObj>
                </a:graphicData>
              </a:graphic>
            </p:graphicFrame>
            <p:sp>
              <p:nvSpPr>
                <p:cNvPr id="138" name="文本框 137"/>
                <p:cNvSpPr txBox="1"/>
                <p:nvPr/>
              </p:nvSpPr>
              <p:spPr>
                <a:xfrm flipV="1">
                  <a:off x="6732" y="3323"/>
                  <a:ext cx="536" cy="2635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lang="en-US" altLang="zh-CN" sz="1000">
                      <a:latin typeface="Times New Roman Regular" panose="02020803070505020304" charset="0"/>
                      <a:cs typeface="Times New Roman Regular" panose="02020803070505020304" charset="0"/>
                    </a:rPr>
                    <a:t>Thousand Grain Weight (g)</a:t>
                  </a:r>
                </a:p>
              </p:txBody>
            </p:sp>
            <p:sp>
              <p:nvSpPr>
                <p:cNvPr id="139" name="文本框 138"/>
                <p:cNvSpPr txBox="1"/>
                <p:nvPr/>
              </p:nvSpPr>
              <p:spPr>
                <a:xfrm rot="5400000" flipV="1">
                  <a:off x="7137" y="5637"/>
                  <a:ext cx="481" cy="395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20</a:t>
                  </a:r>
                </a:p>
              </p:txBody>
            </p:sp>
            <p:sp>
              <p:nvSpPr>
                <p:cNvPr id="140" name="文本框 139"/>
                <p:cNvSpPr txBox="1"/>
                <p:nvPr/>
              </p:nvSpPr>
              <p:spPr>
                <a:xfrm rot="5400000" flipV="1">
                  <a:off x="7127" y="4826"/>
                  <a:ext cx="481" cy="395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40</a:t>
                  </a:r>
                </a:p>
              </p:txBody>
            </p:sp>
            <p:sp>
              <p:nvSpPr>
                <p:cNvPr id="141" name="文本框 140"/>
                <p:cNvSpPr txBox="1"/>
                <p:nvPr/>
              </p:nvSpPr>
              <p:spPr>
                <a:xfrm rot="5400000" flipV="1">
                  <a:off x="7117" y="4014"/>
                  <a:ext cx="481" cy="395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60</a:t>
                  </a:r>
                </a:p>
              </p:txBody>
            </p:sp>
            <p:sp>
              <p:nvSpPr>
                <p:cNvPr id="142" name="文本框 141"/>
                <p:cNvSpPr txBox="1"/>
                <p:nvPr/>
              </p:nvSpPr>
              <p:spPr>
                <a:xfrm rot="5400000" flipV="1">
                  <a:off x="7164" y="3202"/>
                  <a:ext cx="481" cy="396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800">
                      <a:latin typeface="Times New Roman Regular" panose="02020803070505020304" charset="0"/>
                      <a:cs typeface="Times New Roman Regular" panose="02020803070505020304" charset="0"/>
                    </a:rPr>
                    <a:t>80</a:t>
                  </a:r>
                </a:p>
              </p:txBody>
            </p:sp>
          </p:grpSp>
        </p:grpSp>
      </p:grpSp>
      <p:sp>
        <p:nvSpPr>
          <p:cNvPr id="143" name="文本框 142"/>
          <p:cNvSpPr txBox="1"/>
          <p:nvPr/>
        </p:nvSpPr>
        <p:spPr>
          <a:xfrm>
            <a:off x="335280" y="259080"/>
            <a:ext cx="2148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Supplemental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Fig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. 2</a:t>
            </a:r>
            <a:endParaRPr lang="en-US" altLang="zh-C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613886" y="1102043"/>
            <a:ext cx="7315883" cy="4216924"/>
            <a:chOff x="1289" y="514"/>
            <a:chExt cx="15361" cy="8854"/>
          </a:xfrm>
        </p:grpSpPr>
        <p:grpSp>
          <p:nvGrpSpPr>
            <p:cNvPr id="13" name="组合 12"/>
            <p:cNvGrpSpPr/>
            <p:nvPr/>
          </p:nvGrpSpPr>
          <p:grpSpPr>
            <a:xfrm>
              <a:off x="1289" y="514"/>
              <a:ext cx="15361" cy="8854"/>
              <a:chOff x="1289" y="514"/>
              <a:chExt cx="15361" cy="8854"/>
            </a:xfrm>
          </p:grpSpPr>
          <p:pic>
            <p:nvPicPr>
              <p:cNvPr id="7" name="图片 6" descr="SNP:InDel数目图"/>
              <p:cNvPicPr>
                <a:picLocks noChangeAspect="1"/>
              </p:cNvPicPr>
              <p:nvPr/>
            </p:nvPicPr>
            <p:blipFill>
              <a:blip r:embed="rId3" cstate="print"/>
              <a:srcRect t="10659"/>
              <a:stretch>
                <a:fillRect/>
              </a:stretch>
            </p:blipFill>
            <p:spPr>
              <a:xfrm>
                <a:off x="1289" y="1431"/>
                <a:ext cx="9992" cy="7937"/>
              </a:xfrm>
              <a:prstGeom prst="rect">
                <a:avLst/>
              </a:prstGeom>
            </p:spPr>
          </p:pic>
          <p:pic>
            <p:nvPicPr>
              <p:cNvPr id="8" name="图片 7" descr="INDEL韦恩图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2114" y="4833"/>
                <a:ext cx="4535" cy="4535"/>
              </a:xfrm>
              <a:prstGeom prst="rect">
                <a:avLst/>
              </a:prstGeom>
            </p:spPr>
          </p:pic>
          <p:pic>
            <p:nvPicPr>
              <p:cNvPr id="9" name="图片 8" descr="SNP韦恩图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115" y="514"/>
                <a:ext cx="4535" cy="4535"/>
              </a:xfrm>
              <a:prstGeom prst="rect">
                <a:avLst/>
              </a:prstGeom>
            </p:spPr>
          </p:pic>
          <p:sp>
            <p:nvSpPr>
              <p:cNvPr id="10" name="文本框 9"/>
              <p:cNvSpPr txBox="1"/>
              <p:nvPr/>
            </p:nvSpPr>
            <p:spPr>
              <a:xfrm>
                <a:off x="1289" y="851"/>
                <a:ext cx="1372" cy="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11281" y="851"/>
                <a:ext cx="1372" cy="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b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n-US" altLang="zh-CN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1281" y="5110"/>
                <a:ext cx="1372" cy="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b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en-US" altLang="zh-CN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" name="文本框 13"/>
            <p:cNvSpPr txBox="1"/>
            <p:nvPr/>
          </p:nvSpPr>
          <p:spPr>
            <a:xfrm>
              <a:off x="13696" y="948"/>
              <a:ext cx="1372" cy="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50">
                  <a:latin typeface="Arial Regular" panose="020B0704020202020204" charset="0"/>
                  <a:cs typeface="Arial Regular" panose="020B0704020202020204" charset="0"/>
                </a:rPr>
                <a:t>SNP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695" y="5207"/>
              <a:ext cx="1372" cy="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50">
                  <a:latin typeface="Arial Regular" panose="020B0704020202020204" charset="0"/>
                  <a:cs typeface="Arial Regular" panose="020B0704020202020204" charset="0"/>
                </a:rPr>
                <a:t>InDel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335280" y="259080"/>
            <a:ext cx="2292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Supplemental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Fig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. 3</a:t>
            </a:r>
            <a:endParaRPr lang="en-US" altLang="zh-C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252980" y="3209290"/>
            <a:ext cx="5877560" cy="410210"/>
            <a:chOff x="4455" y="10154"/>
            <a:chExt cx="9256" cy="646"/>
          </a:xfrm>
        </p:grpSpPr>
        <p:sp>
          <p:nvSpPr>
            <p:cNvPr id="20" name="文本框 19"/>
            <p:cNvSpPr txBox="1"/>
            <p:nvPr/>
          </p:nvSpPr>
          <p:spPr>
            <a:xfrm>
              <a:off x="4455" y="10154"/>
              <a:ext cx="9256" cy="3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L="0" indent="0" algn="l"/>
              <a:r>
                <a:rPr lang="en-US" altLang="zh-CN" sz="800" b="0">
                  <a:solidFill>
                    <a:srgbClr val="000000"/>
                  </a:solidFill>
                  <a:latin typeface="Times New Roman" panose="02020803070505020304" charset="0"/>
                  <a:cs typeface="Times New Roman" panose="02020803070505020304" charset="0"/>
                </a:rPr>
                <a:t>         1A      1B     1D     2A       2B      2D      3A       3B      3D      4A      4B     4D    5A      5B      5D     6A     6B     6D    7A       7B      7D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8044" y="10455"/>
              <a:ext cx="2587" cy="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>
                  <a:latin typeface="Times New Roman Regular" panose="02020803070505020304" charset="0"/>
                  <a:cs typeface="Times New Roman Regular" panose="02020803070505020304" charset="0"/>
                </a:rPr>
                <a:t>Chromosomes</a:t>
              </a:r>
            </a:p>
          </p:txBody>
        </p:sp>
      </p:grpSp>
      <p:pic>
        <p:nvPicPr>
          <p:cNvPr id="5" name="图片 4" descr="wheat_ed4_fit_manhattan"/>
          <p:cNvPicPr>
            <a:picLocks noChangeAspect="1"/>
          </p:cNvPicPr>
          <p:nvPr/>
        </p:nvPicPr>
        <p:blipFill>
          <a:blip r:embed="rId2" cstate="print"/>
          <a:srcRect l="3251" t="2218" r="1381" b="11475"/>
          <a:stretch>
            <a:fillRect/>
          </a:stretch>
        </p:blipFill>
        <p:spPr>
          <a:xfrm>
            <a:off x="2252980" y="1311910"/>
            <a:ext cx="6028690" cy="19488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 rot="5400000" flipV="1">
            <a:off x="1977301" y="2934430"/>
            <a:ext cx="272931" cy="27711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800">
                <a:latin typeface="Times New Roman Regular" panose="02020803070505020304" charset="0"/>
                <a:cs typeface="Times New Roman Regular" panose="02020803070505020304" charset="0"/>
              </a:rPr>
              <a:t>0.0</a:t>
            </a:r>
          </a:p>
        </p:txBody>
      </p:sp>
      <p:sp>
        <p:nvSpPr>
          <p:cNvPr id="8" name="文本框 7"/>
          <p:cNvSpPr txBox="1"/>
          <p:nvPr/>
        </p:nvSpPr>
        <p:spPr>
          <a:xfrm rot="5400000" flipV="1">
            <a:off x="1961942" y="2392775"/>
            <a:ext cx="305435" cy="27711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800">
                <a:latin typeface="Times New Roman Regular" panose="02020803070505020304" charset="0"/>
                <a:cs typeface="Times New Roman Regular" panose="02020803070505020304" charset="0"/>
              </a:rPr>
              <a:t>0.5</a:t>
            </a:r>
          </a:p>
        </p:txBody>
      </p:sp>
      <p:sp>
        <p:nvSpPr>
          <p:cNvPr id="9" name="文本框 8"/>
          <p:cNvSpPr txBox="1"/>
          <p:nvPr/>
        </p:nvSpPr>
        <p:spPr>
          <a:xfrm rot="5400000" flipV="1">
            <a:off x="1961942" y="1242790"/>
            <a:ext cx="305435" cy="27711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800">
                <a:latin typeface="Times New Roman Regular" panose="02020803070505020304" charset="0"/>
                <a:cs typeface="Times New Roman Regular" panose="02020803070505020304" charset="0"/>
              </a:rPr>
              <a:t>1.5</a:t>
            </a:r>
          </a:p>
        </p:txBody>
      </p:sp>
      <p:sp>
        <p:nvSpPr>
          <p:cNvPr id="10" name="文本框 9"/>
          <p:cNvSpPr txBox="1"/>
          <p:nvPr/>
        </p:nvSpPr>
        <p:spPr>
          <a:xfrm rot="5400000" flipV="1">
            <a:off x="1961942" y="1817465"/>
            <a:ext cx="305435" cy="27711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800">
                <a:latin typeface="Times New Roman Regular" panose="02020803070505020304" charset="0"/>
                <a:cs typeface="Times New Roman Regular" panose="02020803070505020304" charset="0"/>
              </a:rPr>
              <a:t>1.0</a:t>
            </a:r>
          </a:p>
        </p:txBody>
      </p:sp>
      <p:sp>
        <p:nvSpPr>
          <p:cNvPr id="11" name="文本框 10"/>
          <p:cNvSpPr txBox="1"/>
          <p:nvPr/>
        </p:nvSpPr>
        <p:spPr>
          <a:xfrm flipV="1">
            <a:off x="1639296" y="1427186"/>
            <a:ext cx="336550" cy="171702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1000">
                <a:latin typeface="Times New Roman Regular" panose="02020803070505020304" charset="0"/>
                <a:cs typeface="Times New Roman Regular" panose="02020803070505020304" charset="0"/>
              </a:rPr>
              <a:t>Loess fit of  ED4</a:t>
            </a:r>
          </a:p>
        </p:txBody>
      </p:sp>
      <p:sp>
        <p:nvSpPr>
          <p:cNvPr id="12" name="文本框 3"/>
          <p:cNvSpPr txBox="1"/>
          <p:nvPr/>
        </p:nvSpPr>
        <p:spPr>
          <a:xfrm>
            <a:off x="251520" y="188640"/>
            <a:ext cx="2292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Supplemental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Fig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. 4</a:t>
            </a:r>
            <a:endParaRPr lang="en-US" altLang="zh-C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SSR1017544"/>
          <p:cNvPicPr>
            <a:picLocks noChangeAspect="1"/>
          </p:cNvPicPr>
          <p:nvPr/>
        </p:nvPicPr>
        <p:blipFill>
          <a:blip r:embed="rId2" cstate="print"/>
          <a:srcRect t="9156"/>
          <a:stretch>
            <a:fillRect/>
          </a:stretch>
        </p:blipFill>
        <p:spPr>
          <a:xfrm>
            <a:off x="234315" y="620688"/>
            <a:ext cx="3240239" cy="1962222"/>
          </a:xfrm>
          <a:prstGeom prst="rect">
            <a:avLst/>
          </a:prstGeom>
        </p:spPr>
      </p:pic>
      <p:pic>
        <p:nvPicPr>
          <p:cNvPr id="5" name="图片 4" descr="SSR1017544 SD"/>
          <p:cNvPicPr>
            <a:picLocks noChangeAspect="1"/>
          </p:cNvPicPr>
          <p:nvPr/>
        </p:nvPicPr>
        <p:blipFill>
          <a:blip r:embed="rId3" cstate="print"/>
          <a:srcRect t="9156"/>
          <a:stretch>
            <a:fillRect/>
          </a:stretch>
        </p:blipFill>
        <p:spPr>
          <a:xfrm>
            <a:off x="3579495" y="620688"/>
            <a:ext cx="3240238" cy="1962222"/>
          </a:xfrm>
          <a:prstGeom prst="rect">
            <a:avLst/>
          </a:prstGeom>
        </p:spPr>
      </p:pic>
      <p:pic>
        <p:nvPicPr>
          <p:cNvPr id="6" name="图片 5" descr="A014150 SL"/>
          <p:cNvPicPr>
            <a:picLocks noChangeAspect="1"/>
          </p:cNvPicPr>
          <p:nvPr/>
        </p:nvPicPr>
        <p:blipFill>
          <a:blip r:embed="rId4" cstate="print"/>
          <a:srcRect t="9155"/>
          <a:stretch>
            <a:fillRect/>
          </a:stretch>
        </p:blipFill>
        <p:spPr>
          <a:xfrm>
            <a:off x="234315" y="2780928"/>
            <a:ext cx="3240238" cy="1962252"/>
          </a:xfrm>
          <a:prstGeom prst="rect">
            <a:avLst/>
          </a:prstGeom>
        </p:spPr>
      </p:pic>
      <p:pic>
        <p:nvPicPr>
          <p:cNvPr id="7" name="图片 6" descr="A014150 SD"/>
          <p:cNvPicPr>
            <a:picLocks noChangeAspect="1"/>
          </p:cNvPicPr>
          <p:nvPr/>
        </p:nvPicPr>
        <p:blipFill>
          <a:blip r:embed="rId5" cstate="print"/>
          <a:srcRect t="9155"/>
          <a:stretch>
            <a:fillRect/>
          </a:stretch>
        </p:blipFill>
        <p:spPr>
          <a:xfrm>
            <a:off x="3579495" y="2780928"/>
            <a:ext cx="3240238" cy="1962252"/>
          </a:xfrm>
          <a:prstGeom prst="rect">
            <a:avLst/>
          </a:prstGeom>
        </p:spPr>
      </p:pic>
      <p:sp>
        <p:nvSpPr>
          <p:cNvPr id="9" name="文本框 3"/>
          <p:cNvSpPr txBox="1"/>
          <p:nvPr/>
        </p:nvSpPr>
        <p:spPr>
          <a:xfrm>
            <a:off x="0" y="188640"/>
            <a:ext cx="2292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Supplemental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Fig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. 5</a:t>
            </a:r>
            <a:endParaRPr lang="en-US" altLang="zh-CN" dirty="0"/>
          </a:p>
        </p:txBody>
      </p:sp>
      <p:sp>
        <p:nvSpPr>
          <p:cNvPr id="10" name="TextBox 9"/>
          <p:cNvSpPr txBox="1"/>
          <p:nvPr/>
        </p:nvSpPr>
        <p:spPr>
          <a:xfrm>
            <a:off x="1403648" y="620688"/>
            <a:ext cx="9361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 smtClean="0">
                <a:latin typeface="Times New Roman" pitchFamily="18" charset="0"/>
                <a:cs typeface="Times New Roman" pitchFamily="18" charset="0"/>
              </a:rPr>
              <a:t>SSR1017719</a:t>
            </a:r>
            <a:endParaRPr lang="zh-CN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4008" y="620688"/>
            <a:ext cx="9361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 smtClean="0">
                <a:latin typeface="Times New Roman" pitchFamily="18" charset="0"/>
                <a:cs typeface="Times New Roman" pitchFamily="18" charset="0"/>
              </a:rPr>
              <a:t>SSR1017719</a:t>
            </a:r>
            <a:endParaRPr lang="zh-CN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47664" y="2780928"/>
            <a:ext cx="6480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 smtClean="0">
                <a:latin typeface="Times New Roman" pitchFamily="18" charset="0"/>
                <a:cs typeface="Times New Roman" pitchFamily="18" charset="0"/>
              </a:rPr>
              <a:t>A014150</a:t>
            </a:r>
            <a:endParaRPr lang="zh-CN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60032" y="2780928"/>
            <a:ext cx="6480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 smtClean="0">
                <a:latin typeface="Times New Roman" pitchFamily="18" charset="0"/>
                <a:cs typeface="Times New Roman" pitchFamily="18" charset="0"/>
              </a:rPr>
              <a:t>A014150</a:t>
            </a:r>
            <a:endParaRPr lang="zh-CN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899592" y="1124744"/>
            <a:ext cx="5467350" cy="4716145"/>
            <a:chOff x="265" y="416"/>
            <a:chExt cx="8611" cy="7428"/>
          </a:xfrm>
        </p:grpSpPr>
        <p:grpSp>
          <p:nvGrpSpPr>
            <p:cNvPr id="9" name="组合 8"/>
            <p:cNvGrpSpPr/>
            <p:nvPr/>
          </p:nvGrpSpPr>
          <p:grpSpPr>
            <a:xfrm>
              <a:off x="265" y="416"/>
              <a:ext cx="4278" cy="3715"/>
              <a:chOff x="407" y="482"/>
              <a:chExt cx="4278" cy="3715"/>
            </a:xfrm>
          </p:grpSpPr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2" cstate="print"/>
              <a:srcRect t="14006" r="3859"/>
              <a:stretch>
                <a:fillRect/>
              </a:stretch>
            </p:blipFill>
            <p:spPr>
              <a:xfrm>
                <a:off x="407" y="795"/>
                <a:ext cx="4278" cy="3402"/>
              </a:xfrm>
              <a:prstGeom prst="rect">
                <a:avLst/>
              </a:prstGeom>
            </p:spPr>
          </p:pic>
          <p:sp>
            <p:nvSpPr>
              <p:cNvPr id="13" name="文本框 12"/>
              <p:cNvSpPr txBox="1"/>
              <p:nvPr/>
            </p:nvSpPr>
            <p:spPr>
              <a:xfrm>
                <a:off x="2382" y="482"/>
                <a:ext cx="938" cy="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700" dirty="0"/>
                  <a:t>p=0.876</a:t>
                </a: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4543" y="416"/>
              <a:ext cx="4333" cy="3715"/>
              <a:chOff x="4543" y="416"/>
              <a:chExt cx="4333" cy="3715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3" cstate="print"/>
              <a:srcRect t="14491" r="3180"/>
              <a:stretch>
                <a:fillRect/>
              </a:stretch>
            </p:blipFill>
            <p:spPr>
              <a:xfrm>
                <a:off x="4543" y="729"/>
                <a:ext cx="4333" cy="3402"/>
              </a:xfrm>
              <a:prstGeom prst="rect">
                <a:avLst/>
              </a:prstGeom>
            </p:spPr>
          </p:pic>
          <p:sp>
            <p:nvSpPr>
              <p:cNvPr id="11" name="文本框 10"/>
              <p:cNvSpPr txBox="1"/>
              <p:nvPr/>
            </p:nvSpPr>
            <p:spPr>
              <a:xfrm>
                <a:off x="6514" y="416"/>
                <a:ext cx="938" cy="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700" dirty="0"/>
                  <a:t>p=0.335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65" y="4129"/>
              <a:ext cx="4330" cy="3715"/>
              <a:chOff x="8876" y="416"/>
              <a:chExt cx="4330" cy="3715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4" cstate="print"/>
              <a:srcRect t="14460" r="3216"/>
              <a:stretch>
                <a:fillRect/>
              </a:stretch>
            </p:blipFill>
            <p:spPr>
              <a:xfrm>
                <a:off x="8876" y="729"/>
                <a:ext cx="4330" cy="3402"/>
              </a:xfrm>
              <a:prstGeom prst="rect">
                <a:avLst/>
              </a:prstGeom>
            </p:spPr>
          </p:pic>
          <p:sp>
            <p:nvSpPr>
              <p:cNvPr id="15" name="文本框 14"/>
              <p:cNvSpPr txBox="1"/>
              <p:nvPr/>
            </p:nvSpPr>
            <p:spPr>
              <a:xfrm>
                <a:off x="10853" y="416"/>
                <a:ext cx="938" cy="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700" dirty="0"/>
                  <a:t>p=0.475</a:t>
                </a: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4543" y="4129"/>
              <a:ext cx="4321" cy="3715"/>
              <a:chOff x="792" y="4565"/>
              <a:chExt cx="4321" cy="3715"/>
            </a:xfrm>
          </p:grpSpPr>
          <p:pic>
            <p:nvPicPr>
              <p:cNvPr id="17" name="图片 16"/>
              <p:cNvPicPr>
                <a:picLocks noChangeAspect="1"/>
              </p:cNvPicPr>
              <p:nvPr/>
            </p:nvPicPr>
            <p:blipFill>
              <a:blip r:embed="rId5" cstate="print"/>
              <a:srcRect t="14384" r="3314"/>
              <a:stretch>
                <a:fillRect/>
              </a:stretch>
            </p:blipFill>
            <p:spPr>
              <a:xfrm>
                <a:off x="792" y="4878"/>
                <a:ext cx="4321" cy="3402"/>
              </a:xfrm>
              <a:prstGeom prst="rect">
                <a:avLst/>
              </a:prstGeom>
            </p:spPr>
          </p:pic>
          <p:sp>
            <p:nvSpPr>
              <p:cNvPr id="18" name="文本框 17"/>
              <p:cNvSpPr txBox="1"/>
              <p:nvPr/>
            </p:nvSpPr>
            <p:spPr>
              <a:xfrm>
                <a:off x="2762" y="4565"/>
                <a:ext cx="938" cy="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700" dirty="0"/>
                  <a:t>p=0.949</a:t>
                </a:r>
              </a:p>
            </p:txBody>
          </p:sp>
        </p:grpSp>
      </p:grpSp>
      <p:sp>
        <p:nvSpPr>
          <p:cNvPr id="20" name="文本框 3"/>
          <p:cNvSpPr txBox="1"/>
          <p:nvPr/>
        </p:nvSpPr>
        <p:spPr>
          <a:xfrm>
            <a:off x="335280" y="259080"/>
            <a:ext cx="2292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Supplemental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Fig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. 6</a:t>
            </a:r>
            <a:endParaRPr lang="en-US" altLang="zh-C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1043608" y="1196752"/>
            <a:ext cx="5112568" cy="4591303"/>
            <a:chOff x="2832" y="1398"/>
            <a:chExt cx="8622" cy="7117"/>
          </a:xfrm>
        </p:grpSpPr>
        <p:grpSp>
          <p:nvGrpSpPr>
            <p:cNvPr id="5" name="组合 4"/>
            <p:cNvGrpSpPr/>
            <p:nvPr/>
          </p:nvGrpSpPr>
          <p:grpSpPr>
            <a:xfrm>
              <a:off x="2832" y="1398"/>
              <a:ext cx="4302" cy="3715"/>
              <a:chOff x="2832" y="1398"/>
              <a:chExt cx="4302" cy="3715"/>
            </a:xfrm>
          </p:grpSpPr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3" cstate="print"/>
              <a:srcRect t="14262" r="3611"/>
              <a:stretch>
                <a:fillRect/>
              </a:stretch>
            </p:blipFill>
            <p:spPr>
              <a:xfrm>
                <a:off x="2832" y="1711"/>
                <a:ext cx="4302" cy="3402"/>
              </a:xfrm>
              <a:prstGeom prst="rect">
                <a:avLst/>
              </a:prstGeom>
            </p:spPr>
          </p:pic>
          <p:sp>
            <p:nvSpPr>
              <p:cNvPr id="13" name="文本框 12"/>
              <p:cNvSpPr txBox="1"/>
              <p:nvPr/>
            </p:nvSpPr>
            <p:spPr>
              <a:xfrm>
                <a:off x="4647" y="1398"/>
                <a:ext cx="1192" cy="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700" dirty="0"/>
                  <a:t>p=0.926</a:t>
                </a: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7134" y="1398"/>
              <a:ext cx="4320" cy="3715"/>
              <a:chOff x="7134" y="1398"/>
              <a:chExt cx="4320" cy="3715"/>
            </a:xfrm>
          </p:grpSpPr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4" cstate="print"/>
              <a:srcRect t="14363" r="3336"/>
              <a:stretch>
                <a:fillRect/>
              </a:stretch>
            </p:blipFill>
            <p:spPr>
              <a:xfrm>
                <a:off x="7134" y="1711"/>
                <a:ext cx="4320" cy="3402"/>
              </a:xfrm>
              <a:prstGeom prst="rect">
                <a:avLst/>
              </a:prstGeom>
            </p:spPr>
          </p:pic>
          <p:sp>
            <p:nvSpPr>
              <p:cNvPr id="7" name="文本框 6"/>
              <p:cNvSpPr txBox="1"/>
              <p:nvPr/>
            </p:nvSpPr>
            <p:spPr>
              <a:xfrm>
                <a:off x="9034" y="1398"/>
                <a:ext cx="1144" cy="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700" dirty="0"/>
                  <a:t>p=0.427</a:t>
                </a:r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2839" y="4800"/>
              <a:ext cx="4295" cy="3715"/>
              <a:chOff x="2839" y="4800"/>
              <a:chExt cx="4295" cy="3715"/>
            </a:xfrm>
          </p:grpSpPr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5" cstate="print"/>
              <a:srcRect t="14351" r="3858"/>
              <a:stretch>
                <a:fillRect/>
              </a:stretch>
            </p:blipFill>
            <p:spPr>
              <a:xfrm>
                <a:off x="2839" y="5113"/>
                <a:ext cx="4295" cy="3402"/>
              </a:xfrm>
              <a:prstGeom prst="rect">
                <a:avLst/>
              </a:prstGeom>
            </p:spPr>
          </p:pic>
          <p:sp>
            <p:nvSpPr>
              <p:cNvPr id="10" name="文本框 9"/>
              <p:cNvSpPr txBox="1"/>
              <p:nvPr/>
            </p:nvSpPr>
            <p:spPr>
              <a:xfrm>
                <a:off x="4817" y="4800"/>
                <a:ext cx="938" cy="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700" dirty="0"/>
                  <a:t>p=0.62</a:t>
                </a: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7134" y="4800"/>
              <a:ext cx="4297" cy="3715"/>
              <a:chOff x="7134" y="4800"/>
              <a:chExt cx="4297" cy="3715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6" cstate="print"/>
              <a:srcRect t="14245" r="3701"/>
              <a:stretch>
                <a:fillRect/>
              </a:stretch>
            </p:blipFill>
            <p:spPr>
              <a:xfrm>
                <a:off x="7134" y="5113"/>
                <a:ext cx="4297" cy="3402"/>
              </a:xfrm>
              <a:prstGeom prst="rect">
                <a:avLst/>
              </a:prstGeom>
            </p:spPr>
          </p:pic>
          <p:sp>
            <p:nvSpPr>
              <p:cNvPr id="14" name="文本框 13"/>
              <p:cNvSpPr txBox="1"/>
              <p:nvPr/>
            </p:nvSpPr>
            <p:spPr>
              <a:xfrm>
                <a:off x="9100" y="4800"/>
                <a:ext cx="938" cy="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700"/>
                  <a:t>p=0.988</a:t>
                </a:r>
              </a:p>
            </p:txBody>
          </p:sp>
        </p:grpSp>
      </p:grpSp>
      <p:sp>
        <p:nvSpPr>
          <p:cNvPr id="17" name="文本框 3"/>
          <p:cNvSpPr txBox="1"/>
          <p:nvPr/>
        </p:nvSpPr>
        <p:spPr>
          <a:xfrm>
            <a:off x="335280" y="259080"/>
            <a:ext cx="2292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Supplemental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Fig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. 7</a:t>
            </a:r>
            <a:endParaRPr lang="en-US" altLang="zh-C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621665" y="1085215"/>
            <a:ext cx="8281670" cy="4687570"/>
            <a:chOff x="620" y="805"/>
            <a:chExt cx="13042" cy="738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/>
            <a:srcRect t="13854" r="3472"/>
            <a:stretch>
              <a:fillRect/>
            </a:stretch>
          </p:blipFill>
          <p:spPr>
            <a:xfrm>
              <a:off x="620" y="1118"/>
              <a:ext cx="4287" cy="3402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/>
            <a:srcRect t="14076" r="3970"/>
            <a:stretch>
              <a:fillRect/>
            </a:stretch>
          </p:blipFill>
          <p:spPr>
            <a:xfrm>
              <a:off x="4907" y="1118"/>
              <a:ext cx="4277" cy="340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 cstate="print"/>
            <a:srcRect t="14078" r="3709"/>
            <a:stretch>
              <a:fillRect/>
            </a:stretch>
          </p:blipFill>
          <p:spPr>
            <a:xfrm>
              <a:off x="9314" y="1118"/>
              <a:ext cx="4288" cy="340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 cstate="print"/>
            <a:srcRect t="14317" r="3472"/>
            <a:stretch>
              <a:fillRect/>
            </a:stretch>
          </p:blipFill>
          <p:spPr>
            <a:xfrm>
              <a:off x="620" y="4785"/>
              <a:ext cx="4311" cy="3402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 cstate="print"/>
            <a:srcRect t="14054" r="3445"/>
            <a:stretch>
              <a:fillRect/>
            </a:stretch>
          </p:blipFill>
          <p:spPr>
            <a:xfrm>
              <a:off x="5051" y="4785"/>
              <a:ext cx="4299" cy="3402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8" cstate="print"/>
            <a:srcRect t="14357" r="3479"/>
            <a:stretch>
              <a:fillRect/>
            </a:stretch>
          </p:blipFill>
          <p:spPr>
            <a:xfrm>
              <a:off x="9350" y="4785"/>
              <a:ext cx="4313" cy="3402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2543" y="805"/>
              <a:ext cx="938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/>
                <a:t>p=0.518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6922" y="805"/>
              <a:ext cx="938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/>
                <a:t>p=0.72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1298" y="805"/>
              <a:ext cx="938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/>
                <a:t>p=0.805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543" y="4472"/>
              <a:ext cx="938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/>
                <a:t>p=0.154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922" y="4472"/>
              <a:ext cx="938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/>
                <a:t>p=0.866</a:t>
              </a: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1298" y="4472"/>
              <a:ext cx="938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/>
                <a:t>p=0.04 *</a:t>
              </a:r>
            </a:p>
          </p:txBody>
        </p:sp>
      </p:grpSp>
      <p:sp>
        <p:nvSpPr>
          <p:cNvPr id="20" name="文本框 3"/>
          <p:cNvSpPr txBox="1"/>
          <p:nvPr/>
        </p:nvSpPr>
        <p:spPr>
          <a:xfrm>
            <a:off x="335280" y="259080"/>
            <a:ext cx="2292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Supplemental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Fig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. 8</a:t>
            </a:r>
            <a:endParaRPr lang="en-US" altLang="zh-C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1508760" y="1916906"/>
            <a:ext cx="6202210" cy="1855483"/>
            <a:chOff x="1032" y="3502"/>
            <a:chExt cx="12865" cy="3795"/>
          </a:xfrm>
        </p:grpSpPr>
        <p:pic>
          <p:nvPicPr>
            <p:cNvPr id="1026" name="Picture 2" descr="C:\Users\Administrator\Desktop\222.tif"/>
            <p:cNvPicPr>
              <a:picLocks noChangeAspect="1" noChangeArrowheads="1"/>
            </p:cNvPicPr>
            <p:nvPr/>
          </p:nvPicPr>
          <p:blipFill>
            <a:blip r:embed="rId2" cstate="print"/>
            <a:srcRect r="7403"/>
            <a:stretch>
              <a:fillRect/>
            </a:stretch>
          </p:blipFill>
          <p:spPr bwMode="auto">
            <a:xfrm>
              <a:off x="1952" y="3502"/>
              <a:ext cx="11945" cy="3795"/>
            </a:xfrm>
            <a:prstGeom prst="rect">
              <a:avLst/>
            </a:prstGeom>
            <a:noFill/>
          </p:spPr>
        </p:pic>
        <p:grpSp>
          <p:nvGrpSpPr>
            <p:cNvPr id="9" name="组合 8"/>
            <p:cNvGrpSpPr/>
            <p:nvPr/>
          </p:nvGrpSpPr>
          <p:grpSpPr>
            <a:xfrm>
              <a:off x="1032" y="4750"/>
              <a:ext cx="1667" cy="1096"/>
              <a:chOff x="1485" y="3502"/>
              <a:chExt cx="1174" cy="1205"/>
            </a:xfrm>
          </p:grpSpPr>
          <p:sp>
            <p:nvSpPr>
              <p:cNvPr id="3" name="文本框 2"/>
              <p:cNvSpPr txBox="1"/>
              <p:nvPr/>
            </p:nvSpPr>
            <p:spPr>
              <a:xfrm>
                <a:off x="1485" y="3502"/>
                <a:ext cx="648" cy="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75">
                    <a:latin typeface="Times New Roman Regular" panose="02020803070505020304" charset="0"/>
                    <a:cs typeface="Times New Roman Regular" panose="02020803070505020304" charset="0"/>
                  </a:rPr>
                  <a:t>13F10</a:t>
                </a: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1485" y="3767"/>
                <a:ext cx="648" cy="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75">
                    <a:latin typeface="Times New Roman Regular" panose="02020803070505020304" charset="0"/>
                    <a:cs typeface="Times New Roman Regular" panose="02020803070505020304" charset="0"/>
                  </a:rPr>
                  <a:t>CM42</a:t>
                </a: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1485" y="4032"/>
                <a:ext cx="1174" cy="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75">
                    <a:latin typeface="Times New Roman Regular" panose="02020803070505020304" charset="0"/>
                    <a:cs typeface="Times New Roman Regular" panose="02020803070505020304" charset="0"/>
                  </a:rPr>
                  <a:t>Chinese Spring</a:t>
                </a:r>
              </a:p>
            </p:txBody>
          </p:sp>
        </p:grpSp>
        <p:sp>
          <p:nvSpPr>
            <p:cNvPr id="18" name="矩形 17"/>
            <p:cNvSpPr/>
            <p:nvPr/>
          </p:nvSpPr>
          <p:spPr>
            <a:xfrm>
              <a:off x="3117" y="5967"/>
              <a:ext cx="119" cy="90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1032" y="3502"/>
              <a:ext cx="1667" cy="1096"/>
              <a:chOff x="1485" y="3502"/>
              <a:chExt cx="1174" cy="1205"/>
            </a:xfrm>
          </p:grpSpPr>
          <p:sp>
            <p:nvSpPr>
              <p:cNvPr id="21" name="文本框 20"/>
              <p:cNvSpPr txBox="1"/>
              <p:nvPr/>
            </p:nvSpPr>
            <p:spPr>
              <a:xfrm>
                <a:off x="1485" y="3502"/>
                <a:ext cx="648" cy="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75">
                    <a:latin typeface="Times New Roman Regular" panose="02020803070505020304" charset="0"/>
                    <a:cs typeface="Times New Roman Regular" panose="02020803070505020304" charset="0"/>
                  </a:rPr>
                  <a:t>13F10</a:t>
                </a: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1485" y="3767"/>
                <a:ext cx="648" cy="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75">
                    <a:latin typeface="Times New Roman Regular" panose="02020803070505020304" charset="0"/>
                    <a:cs typeface="Times New Roman Regular" panose="02020803070505020304" charset="0"/>
                  </a:rPr>
                  <a:t>CM42</a:t>
                </a: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1485" y="4032"/>
                <a:ext cx="1174" cy="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75">
                    <a:latin typeface="Times New Roman Regular" panose="02020803070505020304" charset="0"/>
                    <a:cs typeface="Times New Roman Regular" panose="02020803070505020304" charset="0"/>
                  </a:rPr>
                  <a:t>Chinese Spring</a:t>
                </a: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1032" y="5998"/>
              <a:ext cx="1667" cy="1096"/>
              <a:chOff x="1485" y="3502"/>
              <a:chExt cx="1174" cy="1205"/>
            </a:xfrm>
          </p:grpSpPr>
          <p:sp>
            <p:nvSpPr>
              <p:cNvPr id="25" name="文本框 24"/>
              <p:cNvSpPr txBox="1"/>
              <p:nvPr/>
            </p:nvSpPr>
            <p:spPr>
              <a:xfrm>
                <a:off x="1485" y="3502"/>
                <a:ext cx="648" cy="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75">
                    <a:latin typeface="Times New Roman Regular" panose="02020803070505020304" charset="0"/>
                    <a:cs typeface="Times New Roman Regular" panose="02020803070505020304" charset="0"/>
                  </a:rPr>
                  <a:t>13F10</a:t>
                </a: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1485" y="3767"/>
                <a:ext cx="648" cy="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75">
                    <a:latin typeface="Times New Roman Regular" panose="02020803070505020304" charset="0"/>
                    <a:cs typeface="Times New Roman Regular" panose="02020803070505020304" charset="0"/>
                  </a:rPr>
                  <a:t>CM42</a:t>
                </a:r>
              </a:p>
            </p:txBody>
          </p:sp>
          <p:sp>
            <p:nvSpPr>
              <p:cNvPr id="27" name="文本框 26"/>
              <p:cNvSpPr txBox="1"/>
              <p:nvPr/>
            </p:nvSpPr>
            <p:spPr>
              <a:xfrm>
                <a:off x="1485" y="4032"/>
                <a:ext cx="1174" cy="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75">
                    <a:latin typeface="Times New Roman Regular" panose="02020803070505020304" charset="0"/>
                    <a:cs typeface="Times New Roman Regular" panose="02020803070505020304" charset="0"/>
                  </a:rPr>
                  <a:t>Chinese Spring</a:t>
                </a:r>
              </a:p>
            </p:txBody>
          </p:sp>
        </p:grpSp>
      </p:grpSp>
      <p:sp>
        <p:nvSpPr>
          <p:cNvPr id="29" name="文本框 28"/>
          <p:cNvSpPr txBox="1"/>
          <p:nvPr/>
        </p:nvSpPr>
        <p:spPr>
          <a:xfrm>
            <a:off x="1394460" y="1051560"/>
            <a:ext cx="1093946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">
                <a:sym typeface="+mn-ea"/>
              </a:rPr>
              <a:t>Figure </a:t>
            </a:r>
            <a:r>
              <a:rPr lang="en-US" altLang="zh-CN" sz="100"/>
              <a:t>S9</a:t>
            </a:r>
          </a:p>
        </p:txBody>
      </p:sp>
      <p:sp>
        <p:nvSpPr>
          <p:cNvPr id="19" name="文本框 3"/>
          <p:cNvSpPr txBox="1"/>
          <p:nvPr/>
        </p:nvSpPr>
        <p:spPr>
          <a:xfrm>
            <a:off x="335280" y="259080"/>
            <a:ext cx="2292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Supplemental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Fig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  <a:sym typeface="+mn-ea"/>
              </a:rPr>
              <a:t>. 9</a:t>
            </a:r>
            <a:endParaRPr lang="en-US" altLang="zh-C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201</Words>
  <Application>Microsoft Office PowerPoint</Application>
  <PresentationFormat>全屏显示(4:3)</PresentationFormat>
  <Paragraphs>124</Paragraphs>
  <Slides>9</Slides>
  <Notes>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默认设计模板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 参考图</dc:title>
  <dc:creator>mac</dc:creator>
  <cp:lastModifiedBy>unknown</cp:lastModifiedBy>
  <cp:revision>79</cp:revision>
  <dcterms:created xsi:type="dcterms:W3CDTF">2021-07-27T01:56:17Z</dcterms:created>
  <dcterms:modified xsi:type="dcterms:W3CDTF">2021-07-27T11:42:20Z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2052-3.1.1.4956</vt:lpwstr>
  </property>
</Properties>
</file>