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02E70C-BFA6-4867-928B-E2F0B4F502CC}" v="159" dt="2025-09-10T10:52:02.6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>
        <p:scale>
          <a:sx n="118" d="100"/>
          <a:sy n="118" d="100"/>
        </p:scale>
        <p:origin x="2898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nusha Dissanayake" userId="de1d9ac0afdc3a57" providerId="LiveId" clId="{503AAA36-F904-4E9F-A417-DF32C6B91BFB}"/>
    <pc:docChg chg="custSel modSld">
      <pc:chgData name="Dinusha Dissanayake" userId="de1d9ac0afdc3a57" providerId="LiveId" clId="{503AAA36-F904-4E9F-A417-DF32C6B91BFB}" dt="2025-09-10T10:54:00.367" v="923" actId="14100"/>
      <pc:docMkLst>
        <pc:docMk/>
      </pc:docMkLst>
      <pc:sldChg chg="addSp delSp modSp mod">
        <pc:chgData name="Dinusha Dissanayake" userId="de1d9ac0afdc3a57" providerId="LiveId" clId="{503AAA36-F904-4E9F-A417-DF32C6B91BFB}" dt="2025-09-10T10:54:00.367" v="923" actId="14100"/>
        <pc:sldMkLst>
          <pc:docMk/>
          <pc:sldMk cId="2335809599" sldId="256"/>
        </pc:sldMkLst>
        <pc:spChg chg="add mod">
          <ac:chgData name="Dinusha Dissanayake" userId="de1d9ac0afdc3a57" providerId="LiveId" clId="{503AAA36-F904-4E9F-A417-DF32C6B91BFB}" dt="2025-09-10T10:39:38.365" v="660" actId="1038"/>
          <ac:spMkLst>
            <pc:docMk/>
            <pc:sldMk cId="2335809599" sldId="256"/>
            <ac:spMk id="8" creationId="{8BF77399-74E0-E126-D3C9-E3B370B84E10}"/>
          </ac:spMkLst>
        </pc:spChg>
        <pc:spChg chg="add mod">
          <ac:chgData name="Dinusha Dissanayake" userId="de1d9ac0afdc3a57" providerId="LiveId" clId="{503AAA36-F904-4E9F-A417-DF32C6B91BFB}" dt="2025-09-10T10:39:38.365" v="660" actId="1038"/>
          <ac:spMkLst>
            <pc:docMk/>
            <pc:sldMk cId="2335809599" sldId="256"/>
            <ac:spMk id="9" creationId="{6EAADC91-00AC-050D-2670-D16190DCF898}"/>
          </ac:spMkLst>
        </pc:spChg>
        <pc:spChg chg="mod">
          <ac:chgData name="Dinusha Dissanayake" userId="de1d9ac0afdc3a57" providerId="LiveId" clId="{503AAA36-F904-4E9F-A417-DF32C6B91BFB}" dt="2025-09-10T10:53:54.871" v="922" actId="1076"/>
          <ac:spMkLst>
            <pc:docMk/>
            <pc:sldMk cId="2335809599" sldId="256"/>
            <ac:spMk id="12" creationId="{00000000-0000-0000-0000-000000000000}"/>
          </ac:spMkLst>
        </pc:spChg>
        <pc:spChg chg="mod">
          <ac:chgData name="Dinusha Dissanayake" userId="de1d9ac0afdc3a57" providerId="LiveId" clId="{503AAA36-F904-4E9F-A417-DF32C6B91BFB}" dt="2025-09-10T10:53:31.103" v="915" actId="1076"/>
          <ac:spMkLst>
            <pc:docMk/>
            <pc:sldMk cId="2335809599" sldId="256"/>
            <ac:spMk id="13" creationId="{62DF92E5-1065-1685-78CF-A3A546AE01C4}"/>
          </ac:spMkLst>
        </pc:spChg>
        <pc:spChg chg="mod">
          <ac:chgData name="Dinusha Dissanayake" userId="de1d9ac0afdc3a57" providerId="LiveId" clId="{503AAA36-F904-4E9F-A417-DF32C6B91BFB}" dt="2025-09-10T10:53:14.333" v="908" actId="1037"/>
          <ac:spMkLst>
            <pc:docMk/>
            <pc:sldMk cId="2335809599" sldId="256"/>
            <ac:spMk id="14" creationId="{00000000-0000-0000-0000-000000000000}"/>
          </ac:spMkLst>
        </pc:spChg>
        <pc:spChg chg="mod">
          <ac:chgData name="Dinusha Dissanayake" userId="de1d9ac0afdc3a57" providerId="LiveId" clId="{503AAA36-F904-4E9F-A417-DF32C6B91BFB}" dt="2025-09-10T10:53:36.015" v="917" actId="1076"/>
          <ac:spMkLst>
            <pc:docMk/>
            <pc:sldMk cId="2335809599" sldId="256"/>
            <ac:spMk id="15" creationId="{00000000-0000-0000-0000-000000000000}"/>
          </ac:spMkLst>
        </pc:spChg>
        <pc:spChg chg="mod">
          <ac:chgData name="Dinusha Dissanayake" userId="de1d9ac0afdc3a57" providerId="LiveId" clId="{503AAA36-F904-4E9F-A417-DF32C6B91BFB}" dt="2025-09-10T10:53:29.888" v="914" actId="1076"/>
          <ac:spMkLst>
            <pc:docMk/>
            <pc:sldMk cId="2335809599" sldId="256"/>
            <ac:spMk id="16" creationId="{00000000-0000-0000-0000-000000000000}"/>
          </ac:spMkLst>
        </pc:spChg>
        <pc:spChg chg="mod">
          <ac:chgData name="Dinusha Dissanayake" userId="de1d9ac0afdc3a57" providerId="LiveId" clId="{503AAA36-F904-4E9F-A417-DF32C6B91BFB}" dt="2025-09-10T10:53:40.663" v="919" actId="1076"/>
          <ac:spMkLst>
            <pc:docMk/>
            <pc:sldMk cId="2335809599" sldId="256"/>
            <ac:spMk id="17" creationId="{00000000-0000-0000-0000-000000000000}"/>
          </ac:spMkLst>
        </pc:spChg>
        <pc:spChg chg="mod">
          <ac:chgData name="Dinusha Dissanayake" userId="de1d9ac0afdc3a57" providerId="LiveId" clId="{503AAA36-F904-4E9F-A417-DF32C6B91BFB}" dt="2025-09-10T10:39:48.375" v="662" actId="1076"/>
          <ac:spMkLst>
            <pc:docMk/>
            <pc:sldMk cId="2335809599" sldId="256"/>
            <ac:spMk id="18" creationId="{00000000-0000-0000-0000-000000000000}"/>
          </ac:spMkLst>
        </pc:spChg>
        <pc:spChg chg="mod ord">
          <ac:chgData name="Dinusha Dissanayake" userId="de1d9ac0afdc3a57" providerId="LiveId" clId="{503AAA36-F904-4E9F-A417-DF32C6B91BFB}" dt="2025-09-10T10:52:16.834" v="871" actId="1076"/>
          <ac:spMkLst>
            <pc:docMk/>
            <pc:sldMk cId="2335809599" sldId="256"/>
            <ac:spMk id="19" creationId="{00000000-0000-0000-0000-000000000000}"/>
          </ac:spMkLst>
        </pc:spChg>
        <pc:spChg chg="mod">
          <ac:chgData name="Dinusha Dissanayake" userId="de1d9ac0afdc3a57" providerId="LiveId" clId="{503AAA36-F904-4E9F-A417-DF32C6B91BFB}" dt="2025-09-10T10:53:14.333" v="908" actId="1037"/>
          <ac:spMkLst>
            <pc:docMk/>
            <pc:sldMk cId="2335809599" sldId="256"/>
            <ac:spMk id="20" creationId="{00000000-0000-0000-0000-000000000000}"/>
          </ac:spMkLst>
        </pc:spChg>
        <pc:spChg chg="mod">
          <ac:chgData name="Dinusha Dissanayake" userId="de1d9ac0afdc3a57" providerId="LiveId" clId="{503AAA36-F904-4E9F-A417-DF32C6B91BFB}" dt="2025-09-10T10:52:06.052" v="869" actId="1076"/>
          <ac:spMkLst>
            <pc:docMk/>
            <pc:sldMk cId="2335809599" sldId="256"/>
            <ac:spMk id="23" creationId="{FECD9621-CD2D-A705-3203-9D0F4DDFA5CB}"/>
          </ac:spMkLst>
        </pc:spChg>
        <pc:spChg chg="mod">
          <ac:chgData name="Dinusha Dissanayake" userId="de1d9ac0afdc3a57" providerId="LiveId" clId="{503AAA36-F904-4E9F-A417-DF32C6B91BFB}" dt="2025-09-10T10:53:14.333" v="908" actId="1037"/>
          <ac:spMkLst>
            <pc:docMk/>
            <pc:sldMk cId="2335809599" sldId="256"/>
            <ac:spMk id="24" creationId="{00000000-0000-0000-0000-000000000000}"/>
          </ac:spMkLst>
        </pc:spChg>
        <pc:spChg chg="mod">
          <ac:chgData name="Dinusha Dissanayake" userId="de1d9ac0afdc3a57" providerId="LiveId" clId="{503AAA36-F904-4E9F-A417-DF32C6B91BFB}" dt="2025-09-10T10:53:14.333" v="908" actId="1037"/>
          <ac:spMkLst>
            <pc:docMk/>
            <pc:sldMk cId="2335809599" sldId="256"/>
            <ac:spMk id="25" creationId="{00000000-0000-0000-0000-000000000000}"/>
          </ac:spMkLst>
        </pc:spChg>
        <pc:spChg chg="mod">
          <ac:chgData name="Dinusha Dissanayake" userId="de1d9ac0afdc3a57" providerId="LiveId" clId="{503AAA36-F904-4E9F-A417-DF32C6B91BFB}" dt="2025-09-10T10:53:32.960" v="916" actId="1076"/>
          <ac:spMkLst>
            <pc:docMk/>
            <pc:sldMk cId="2335809599" sldId="256"/>
            <ac:spMk id="30" creationId="{5FF1A2E0-EA84-BF10-7AB7-F56ED15E2786}"/>
          </ac:spMkLst>
        </pc:spChg>
        <pc:spChg chg="mod">
          <ac:chgData name="Dinusha Dissanayake" userId="de1d9ac0afdc3a57" providerId="LiveId" clId="{503AAA36-F904-4E9F-A417-DF32C6B91BFB}" dt="2025-09-10T10:53:26" v="912" actId="1076"/>
          <ac:spMkLst>
            <pc:docMk/>
            <pc:sldMk cId="2335809599" sldId="256"/>
            <ac:spMk id="31" creationId="{287861A9-DF6D-A133-2C94-03400349AA7C}"/>
          </ac:spMkLst>
        </pc:spChg>
        <pc:spChg chg="mod">
          <ac:chgData name="Dinusha Dissanayake" userId="de1d9ac0afdc3a57" providerId="LiveId" clId="{503AAA36-F904-4E9F-A417-DF32C6B91BFB}" dt="2025-09-10T10:41:51.523" v="694" actId="1076"/>
          <ac:spMkLst>
            <pc:docMk/>
            <pc:sldMk cId="2335809599" sldId="256"/>
            <ac:spMk id="36" creationId="{31BF1CC4-EF6A-0002-1175-7C7EE67B965D}"/>
          </ac:spMkLst>
        </pc:spChg>
        <pc:spChg chg="add mod">
          <ac:chgData name="Dinusha Dissanayake" userId="de1d9ac0afdc3a57" providerId="LiveId" clId="{503AAA36-F904-4E9F-A417-DF32C6B91BFB}" dt="2025-09-10T10:28:52.635" v="208" actId="164"/>
          <ac:spMkLst>
            <pc:docMk/>
            <pc:sldMk cId="2335809599" sldId="256"/>
            <ac:spMk id="37" creationId="{E9B19B17-584A-0D59-B5E0-A949E037ADD7}"/>
          </ac:spMkLst>
        </pc:spChg>
        <pc:spChg chg="del mod">
          <ac:chgData name="Dinusha Dissanayake" userId="de1d9ac0afdc3a57" providerId="LiveId" clId="{503AAA36-F904-4E9F-A417-DF32C6B91BFB}" dt="2025-09-10T10:44:03.902" v="733" actId="478"/>
          <ac:spMkLst>
            <pc:docMk/>
            <pc:sldMk cId="2335809599" sldId="256"/>
            <ac:spMk id="38" creationId="{8A3222A8-4E57-0E75-28B0-D043E1EEC55B}"/>
          </ac:spMkLst>
        </pc:spChg>
        <pc:spChg chg="add mod">
          <ac:chgData name="Dinusha Dissanayake" userId="de1d9ac0afdc3a57" providerId="LiveId" clId="{503AAA36-F904-4E9F-A417-DF32C6B91BFB}" dt="2025-09-10T10:28:52.635" v="208" actId="164"/>
          <ac:spMkLst>
            <pc:docMk/>
            <pc:sldMk cId="2335809599" sldId="256"/>
            <ac:spMk id="39" creationId="{9E573ACE-EBC8-E99B-43EE-75447FA30A8E}"/>
          </ac:spMkLst>
        </pc:spChg>
        <pc:spChg chg="mod">
          <ac:chgData name="Dinusha Dissanayake" userId="de1d9ac0afdc3a57" providerId="LiveId" clId="{503AAA36-F904-4E9F-A417-DF32C6B91BFB}" dt="2025-09-10T10:41:33.571" v="689" actId="1076"/>
          <ac:spMkLst>
            <pc:docMk/>
            <pc:sldMk cId="2335809599" sldId="256"/>
            <ac:spMk id="41" creationId="{676ACBF8-012B-F596-D4AF-4D8C5130560B}"/>
          </ac:spMkLst>
        </pc:spChg>
        <pc:spChg chg="add del mod">
          <ac:chgData name="Dinusha Dissanayake" userId="de1d9ac0afdc3a57" providerId="LiveId" clId="{503AAA36-F904-4E9F-A417-DF32C6B91BFB}" dt="2025-09-10T10:29:06.001" v="214" actId="478"/>
          <ac:spMkLst>
            <pc:docMk/>
            <pc:sldMk cId="2335809599" sldId="256"/>
            <ac:spMk id="42" creationId="{12DEFC15-61D4-2F73-9EAA-8A5998BF5C85}"/>
          </ac:spMkLst>
        </pc:spChg>
        <pc:spChg chg="del">
          <ac:chgData name="Dinusha Dissanayake" userId="de1d9ac0afdc3a57" providerId="LiveId" clId="{503AAA36-F904-4E9F-A417-DF32C6B91BFB}" dt="2025-09-10T10:19:02.008" v="116" actId="478"/>
          <ac:spMkLst>
            <pc:docMk/>
            <pc:sldMk cId="2335809599" sldId="256"/>
            <ac:spMk id="43" creationId="{7F6C890C-D68B-E652-639C-D2E9CA968210}"/>
          </ac:spMkLst>
        </pc:spChg>
        <pc:spChg chg="mod">
          <ac:chgData name="Dinusha Dissanayake" userId="de1d9ac0afdc3a57" providerId="LiveId" clId="{503AAA36-F904-4E9F-A417-DF32C6B91BFB}" dt="2025-09-10T10:29:04.396" v="213"/>
          <ac:spMkLst>
            <pc:docMk/>
            <pc:sldMk cId="2335809599" sldId="256"/>
            <ac:spMk id="46" creationId="{0318D209-E160-6F91-E754-4511940BE2CB}"/>
          </ac:spMkLst>
        </pc:spChg>
        <pc:spChg chg="mod">
          <ac:chgData name="Dinusha Dissanayake" userId="de1d9ac0afdc3a57" providerId="LiveId" clId="{503AAA36-F904-4E9F-A417-DF32C6B91BFB}" dt="2025-09-10T10:29:04.396" v="213"/>
          <ac:spMkLst>
            <pc:docMk/>
            <pc:sldMk cId="2335809599" sldId="256"/>
            <ac:spMk id="48" creationId="{DD1A6FCD-E00A-F3AF-8DAC-2CDF08CFEAB4}"/>
          </ac:spMkLst>
        </pc:spChg>
        <pc:spChg chg="mod">
          <ac:chgData name="Dinusha Dissanayake" userId="de1d9ac0afdc3a57" providerId="LiveId" clId="{503AAA36-F904-4E9F-A417-DF32C6B91BFB}" dt="2025-09-10T10:29:07.948" v="215"/>
          <ac:spMkLst>
            <pc:docMk/>
            <pc:sldMk cId="2335809599" sldId="256"/>
            <ac:spMk id="51" creationId="{F6BFCF74-6C81-EC8A-F841-106BC9B8078C}"/>
          </ac:spMkLst>
        </pc:spChg>
        <pc:spChg chg="mod">
          <ac:chgData name="Dinusha Dissanayake" userId="de1d9ac0afdc3a57" providerId="LiveId" clId="{503AAA36-F904-4E9F-A417-DF32C6B91BFB}" dt="2025-09-10T10:29:07.948" v="215"/>
          <ac:spMkLst>
            <pc:docMk/>
            <pc:sldMk cId="2335809599" sldId="256"/>
            <ac:spMk id="52" creationId="{84B28153-27E0-7767-2F8B-14D4F0A215E1}"/>
          </ac:spMkLst>
        </pc:spChg>
        <pc:spChg chg="add mod">
          <ac:chgData name="Dinusha Dissanayake" userId="de1d9ac0afdc3a57" providerId="LiveId" clId="{503AAA36-F904-4E9F-A417-DF32C6B91BFB}" dt="2025-09-10T10:42:06.642" v="698" actId="1076"/>
          <ac:spMkLst>
            <pc:docMk/>
            <pc:sldMk cId="2335809599" sldId="256"/>
            <ac:spMk id="54" creationId="{6ACDCEFE-6FB7-94E9-898D-D042639B6DCD}"/>
          </ac:spMkLst>
        </pc:spChg>
        <pc:spChg chg="add mod">
          <ac:chgData name="Dinusha Dissanayake" userId="de1d9ac0afdc3a57" providerId="LiveId" clId="{503AAA36-F904-4E9F-A417-DF32C6B91BFB}" dt="2025-09-10T10:39:05.634" v="583" actId="1076"/>
          <ac:spMkLst>
            <pc:docMk/>
            <pc:sldMk cId="2335809599" sldId="256"/>
            <ac:spMk id="55" creationId="{8BEAE08F-AA3D-5AEA-225D-B5D757BE66E1}"/>
          </ac:spMkLst>
        </pc:spChg>
        <pc:spChg chg="add mod ord">
          <ac:chgData name="Dinusha Dissanayake" userId="de1d9ac0afdc3a57" providerId="LiveId" clId="{503AAA36-F904-4E9F-A417-DF32C6B91BFB}" dt="2025-09-10T10:42:45.568" v="709" actId="1076"/>
          <ac:spMkLst>
            <pc:docMk/>
            <pc:sldMk cId="2335809599" sldId="256"/>
            <ac:spMk id="56" creationId="{26967801-007D-B55B-F3AE-82C05D9AA11D}"/>
          </ac:spMkLst>
        </pc:spChg>
        <pc:spChg chg="add mod">
          <ac:chgData name="Dinusha Dissanayake" userId="de1d9ac0afdc3a57" providerId="LiveId" clId="{503AAA36-F904-4E9F-A417-DF32C6B91BFB}" dt="2025-09-10T10:41:00.700" v="682" actId="1076"/>
          <ac:spMkLst>
            <pc:docMk/>
            <pc:sldMk cId="2335809599" sldId="256"/>
            <ac:spMk id="57" creationId="{DE0909B7-4348-811C-EB66-A3B180A946EE}"/>
          </ac:spMkLst>
        </pc:spChg>
        <pc:spChg chg="add mod">
          <ac:chgData name="Dinusha Dissanayake" userId="de1d9ac0afdc3a57" providerId="LiveId" clId="{503AAA36-F904-4E9F-A417-DF32C6B91BFB}" dt="2025-09-10T10:41:31.980" v="688" actId="14100"/>
          <ac:spMkLst>
            <pc:docMk/>
            <pc:sldMk cId="2335809599" sldId="256"/>
            <ac:spMk id="63" creationId="{B7CB74A2-E0CC-F96C-E646-97F6F6328923}"/>
          </ac:spMkLst>
        </pc:spChg>
        <pc:spChg chg="add mod">
          <ac:chgData name="Dinusha Dissanayake" userId="de1d9ac0afdc3a57" providerId="LiveId" clId="{503AAA36-F904-4E9F-A417-DF32C6B91BFB}" dt="2025-09-10T10:42:09.585" v="699" actId="14100"/>
          <ac:spMkLst>
            <pc:docMk/>
            <pc:sldMk cId="2335809599" sldId="256"/>
            <ac:spMk id="64" creationId="{57DF0A78-5BEE-939F-7C47-C43E88155BC5}"/>
          </ac:spMkLst>
        </pc:spChg>
        <pc:spChg chg="add mod">
          <ac:chgData name="Dinusha Dissanayake" userId="de1d9ac0afdc3a57" providerId="LiveId" clId="{503AAA36-F904-4E9F-A417-DF32C6B91BFB}" dt="2025-09-10T10:42:17.746" v="702" actId="14100"/>
          <ac:spMkLst>
            <pc:docMk/>
            <pc:sldMk cId="2335809599" sldId="256"/>
            <ac:spMk id="65" creationId="{7DD86157-0B0E-0844-ECFB-89AD7DAA7DFD}"/>
          </ac:spMkLst>
        </pc:spChg>
        <pc:spChg chg="add mod ord">
          <ac:chgData name="Dinusha Dissanayake" userId="de1d9ac0afdc3a57" providerId="LiveId" clId="{503AAA36-F904-4E9F-A417-DF32C6B91BFB}" dt="2025-09-10T10:53:05.305" v="875" actId="1076"/>
          <ac:spMkLst>
            <pc:docMk/>
            <pc:sldMk cId="2335809599" sldId="256"/>
            <ac:spMk id="70" creationId="{A914CED2-B40B-6B5D-2C98-FF634D762CF9}"/>
          </ac:spMkLst>
        </pc:spChg>
        <pc:spChg chg="add mod">
          <ac:chgData name="Dinusha Dissanayake" userId="de1d9ac0afdc3a57" providerId="LiveId" clId="{503AAA36-F904-4E9F-A417-DF32C6B91BFB}" dt="2025-09-10T10:53:38.791" v="918" actId="1076"/>
          <ac:spMkLst>
            <pc:docMk/>
            <pc:sldMk cId="2335809599" sldId="256"/>
            <ac:spMk id="72" creationId="{91485E35-438E-F8B1-118D-ECD3A7F853DC}"/>
          </ac:spMkLst>
        </pc:spChg>
        <pc:spChg chg="add mod">
          <ac:chgData name="Dinusha Dissanayake" userId="de1d9ac0afdc3a57" providerId="LiveId" clId="{503AAA36-F904-4E9F-A417-DF32C6B91BFB}" dt="2025-09-10T10:53:42.647" v="920" actId="1076"/>
          <ac:spMkLst>
            <pc:docMk/>
            <pc:sldMk cId="2335809599" sldId="256"/>
            <ac:spMk id="73" creationId="{A82710B3-4C26-1413-8CA9-4D94CB43DA68}"/>
          </ac:spMkLst>
        </pc:spChg>
        <pc:grpChg chg="add mod">
          <ac:chgData name="Dinusha Dissanayake" userId="de1d9ac0afdc3a57" providerId="LiveId" clId="{503AAA36-F904-4E9F-A417-DF32C6B91BFB}" dt="2025-09-10T10:38:58.521" v="582" actId="1076"/>
          <ac:grpSpMkLst>
            <pc:docMk/>
            <pc:sldMk cId="2335809599" sldId="256"/>
            <ac:grpSpMk id="40" creationId="{7CDAE62C-C9BC-5DC3-E756-C4E98690B386}"/>
          </ac:grpSpMkLst>
        </pc:grpChg>
        <pc:grpChg chg="add mod">
          <ac:chgData name="Dinusha Dissanayake" userId="de1d9ac0afdc3a57" providerId="LiveId" clId="{503AAA36-F904-4E9F-A417-DF32C6B91BFB}" dt="2025-09-10T10:38:58.521" v="582" actId="1076"/>
          <ac:grpSpMkLst>
            <pc:docMk/>
            <pc:sldMk cId="2335809599" sldId="256"/>
            <ac:grpSpMk id="44" creationId="{3B8E5447-F331-EF47-2A3E-A903707A4AD4}"/>
          </ac:grpSpMkLst>
        </pc:grpChg>
        <pc:grpChg chg="add mod">
          <ac:chgData name="Dinusha Dissanayake" userId="de1d9ac0afdc3a57" providerId="LiveId" clId="{503AAA36-F904-4E9F-A417-DF32C6B91BFB}" dt="2025-09-10T10:38:58.521" v="582" actId="1076"/>
          <ac:grpSpMkLst>
            <pc:docMk/>
            <pc:sldMk cId="2335809599" sldId="256"/>
            <ac:grpSpMk id="50" creationId="{8F93FEFA-B0A7-1BB4-68D1-AD033AC06C82}"/>
          </ac:grpSpMkLst>
        </pc:grpChg>
        <pc:picChg chg="mod">
          <ac:chgData name="Dinusha Dissanayake" userId="de1d9ac0afdc3a57" providerId="LiveId" clId="{503AAA36-F904-4E9F-A417-DF32C6B91BFB}" dt="2025-09-10T10:53:01.864" v="874" actId="1076"/>
          <ac:picMkLst>
            <pc:docMk/>
            <pc:sldMk cId="2335809599" sldId="256"/>
            <ac:picMk id="2" creationId="{47043C4F-2AFE-2406-AFA5-C0D85F254E0F}"/>
          </ac:picMkLst>
        </pc:picChg>
        <pc:picChg chg="add mod">
          <ac:chgData name="Dinusha Dissanayake" userId="de1d9ac0afdc3a57" providerId="LiveId" clId="{503AAA36-F904-4E9F-A417-DF32C6B91BFB}" dt="2025-09-10T10:53:14.333" v="908" actId="1037"/>
          <ac:picMkLst>
            <pc:docMk/>
            <pc:sldMk cId="2335809599" sldId="256"/>
            <ac:picMk id="3" creationId="{2CE6F90B-6B9A-A09D-D95A-477F071F00FE}"/>
          </ac:picMkLst>
        </pc:picChg>
        <pc:picChg chg="del mod">
          <ac:chgData name="Dinusha Dissanayake" userId="de1d9ac0afdc3a57" providerId="LiveId" clId="{503AAA36-F904-4E9F-A417-DF32C6B91BFB}" dt="2025-09-10T10:16:19.551" v="2" actId="478"/>
          <ac:picMkLst>
            <pc:docMk/>
            <pc:sldMk cId="2335809599" sldId="256"/>
            <ac:picMk id="5" creationId="{D4D75EE2-3B80-CA62-0DE6-2A8E869B0CFB}"/>
          </ac:picMkLst>
        </pc:picChg>
        <pc:picChg chg="add mod ord">
          <ac:chgData name="Dinusha Dissanayake" userId="de1d9ac0afdc3a57" providerId="LiveId" clId="{503AAA36-F904-4E9F-A417-DF32C6B91BFB}" dt="2025-09-10T10:41:53.778" v="695" actId="1076"/>
          <ac:picMkLst>
            <pc:docMk/>
            <pc:sldMk cId="2335809599" sldId="256"/>
            <ac:picMk id="7" creationId="{E713263A-890E-438C-62AC-C79DE8DC694B}"/>
          </ac:picMkLst>
        </pc:picChg>
        <pc:picChg chg="add mod">
          <ac:chgData name="Dinusha Dissanayake" userId="de1d9ac0afdc3a57" providerId="LiveId" clId="{503AAA36-F904-4E9F-A417-DF32C6B91BFB}" dt="2025-09-10T10:39:38.365" v="660" actId="1038"/>
          <ac:picMkLst>
            <pc:docMk/>
            <pc:sldMk cId="2335809599" sldId="256"/>
            <ac:picMk id="10" creationId="{A43F6616-0FDD-F63B-4812-E972F95704AD}"/>
          </ac:picMkLst>
        </pc:picChg>
        <pc:picChg chg="mod">
          <ac:chgData name="Dinusha Dissanayake" userId="de1d9ac0afdc3a57" providerId="LiveId" clId="{503AAA36-F904-4E9F-A417-DF32C6B91BFB}" dt="2025-09-10T10:53:27.824" v="913" actId="1076"/>
          <ac:picMkLst>
            <pc:docMk/>
            <pc:sldMk cId="2335809599" sldId="256"/>
            <ac:picMk id="11" creationId="{00000000-0000-0000-0000-000000000000}"/>
          </ac:picMkLst>
        </pc:picChg>
        <pc:picChg chg="del mod">
          <ac:chgData name="Dinusha Dissanayake" userId="de1d9ac0afdc3a57" providerId="LiveId" clId="{503AAA36-F904-4E9F-A417-DF32C6B91BFB}" dt="2025-09-10T10:19:00.615" v="115" actId="478"/>
          <ac:picMkLst>
            <pc:docMk/>
            <pc:sldMk cId="2335809599" sldId="256"/>
            <ac:picMk id="21" creationId="{76911F7B-A4FA-1814-C1E8-34F4697D5F2A}"/>
          </ac:picMkLst>
        </pc:picChg>
        <pc:picChg chg="mod">
          <ac:chgData name="Dinusha Dissanayake" userId="de1d9ac0afdc3a57" providerId="LiveId" clId="{503AAA36-F904-4E9F-A417-DF32C6B91BFB}" dt="2025-09-10T10:52:02.627" v="868" actId="1076"/>
          <ac:picMkLst>
            <pc:docMk/>
            <pc:sldMk cId="2335809599" sldId="256"/>
            <ac:picMk id="22" creationId="{F59BD322-AE52-A0A9-D3F0-3B772A887726}"/>
          </ac:picMkLst>
        </pc:picChg>
        <pc:picChg chg="add mod">
          <ac:chgData name="Dinusha Dissanayake" userId="de1d9ac0afdc3a57" providerId="LiveId" clId="{503AAA36-F904-4E9F-A417-DF32C6B91BFB}" dt="2025-09-10T10:38:52.001" v="580" actId="1076"/>
          <ac:picMkLst>
            <pc:docMk/>
            <pc:sldMk cId="2335809599" sldId="256"/>
            <ac:picMk id="26" creationId="{145A8440-8F20-BFC5-46AF-6DF40F7D2059}"/>
          </ac:picMkLst>
        </pc:picChg>
        <pc:picChg chg="add mod modCrop">
          <ac:chgData name="Dinusha Dissanayake" userId="de1d9ac0afdc3a57" providerId="LiveId" clId="{503AAA36-F904-4E9F-A417-DF32C6B91BFB}" dt="2025-09-10T10:38:48.482" v="578" actId="1076"/>
          <ac:picMkLst>
            <pc:docMk/>
            <pc:sldMk cId="2335809599" sldId="256"/>
            <ac:picMk id="27" creationId="{75382FCF-EC58-89E6-B886-C72323F51759}"/>
          </ac:picMkLst>
        </pc:picChg>
        <pc:picChg chg="mod">
          <ac:chgData name="Dinusha Dissanayake" userId="de1d9ac0afdc3a57" providerId="LiveId" clId="{503AAA36-F904-4E9F-A417-DF32C6B91BFB}" dt="2025-09-10T10:40:46.660" v="678" actId="1076"/>
          <ac:picMkLst>
            <pc:docMk/>
            <pc:sldMk cId="2335809599" sldId="256"/>
            <ac:picMk id="28" creationId="{17D65066-4D48-FFCD-C3B8-A983D02A0E94}"/>
          </ac:picMkLst>
        </pc:picChg>
        <pc:picChg chg="mod">
          <ac:chgData name="Dinusha Dissanayake" userId="de1d9ac0afdc3a57" providerId="LiveId" clId="{503AAA36-F904-4E9F-A417-DF32C6B91BFB}" dt="2025-09-10T10:41:49.210" v="693" actId="1076"/>
          <ac:picMkLst>
            <pc:docMk/>
            <pc:sldMk cId="2335809599" sldId="256"/>
            <ac:picMk id="29" creationId="{F930AC2E-8B8B-96D4-406D-F308CCBB5169}"/>
          </ac:picMkLst>
        </pc:picChg>
        <pc:picChg chg="mod">
          <ac:chgData name="Dinusha Dissanayake" userId="de1d9ac0afdc3a57" providerId="LiveId" clId="{503AAA36-F904-4E9F-A417-DF32C6B91BFB}" dt="2025-09-10T10:40:48.428" v="679" actId="1076"/>
          <ac:picMkLst>
            <pc:docMk/>
            <pc:sldMk cId="2335809599" sldId="256"/>
            <ac:picMk id="32" creationId="{2E7B1775-5791-B74A-8E36-4CEEE906BC18}"/>
          </ac:picMkLst>
        </pc:picChg>
        <pc:picChg chg="mod">
          <ac:chgData name="Dinusha Dissanayake" userId="de1d9ac0afdc3a57" providerId="LiveId" clId="{503AAA36-F904-4E9F-A417-DF32C6B91BFB}" dt="2025-09-10T10:39:46.072" v="661" actId="1076"/>
          <ac:picMkLst>
            <pc:docMk/>
            <pc:sldMk cId="2335809599" sldId="256"/>
            <ac:picMk id="35" creationId="{EB7D30C8-4E2B-3EDF-BB09-8386FD280927}"/>
          </ac:picMkLst>
        </pc:picChg>
        <pc:picChg chg="add mod">
          <ac:chgData name="Dinusha Dissanayake" userId="de1d9ac0afdc3a57" providerId="LiveId" clId="{503AAA36-F904-4E9F-A417-DF32C6B91BFB}" dt="2025-09-10T10:38:21.467" v="537" actId="1076"/>
          <ac:picMkLst>
            <pc:docMk/>
            <pc:sldMk cId="2335809599" sldId="256"/>
            <ac:picMk id="58" creationId="{E29D2A43-66AD-90F7-176E-E1442A25E2A7}"/>
          </ac:picMkLst>
        </pc:picChg>
        <pc:picChg chg="add mod">
          <ac:chgData name="Dinusha Dissanayake" userId="de1d9ac0afdc3a57" providerId="LiveId" clId="{503AAA36-F904-4E9F-A417-DF32C6B91BFB}" dt="2025-09-10T10:38:19.739" v="536" actId="1076"/>
          <ac:picMkLst>
            <pc:docMk/>
            <pc:sldMk cId="2335809599" sldId="256"/>
            <ac:picMk id="59" creationId="{B7AC0A02-986C-F385-FB15-892D709DBAE0}"/>
          </ac:picMkLst>
        </pc:picChg>
        <pc:picChg chg="add mod">
          <ac:chgData name="Dinusha Dissanayake" userId="de1d9ac0afdc3a57" providerId="LiveId" clId="{503AAA36-F904-4E9F-A417-DF32C6B91BFB}" dt="2025-09-10T10:42:19.769" v="703" actId="1076"/>
          <ac:picMkLst>
            <pc:docMk/>
            <pc:sldMk cId="2335809599" sldId="256"/>
            <ac:picMk id="60" creationId="{31141B04-C4EA-1294-6514-40128DA448DC}"/>
          </ac:picMkLst>
        </pc:picChg>
        <pc:picChg chg="add mod">
          <ac:chgData name="Dinusha Dissanayake" userId="de1d9ac0afdc3a57" providerId="LiveId" clId="{503AAA36-F904-4E9F-A417-DF32C6B91BFB}" dt="2025-09-10T10:42:29.080" v="704" actId="1076"/>
          <ac:picMkLst>
            <pc:docMk/>
            <pc:sldMk cId="2335809599" sldId="256"/>
            <ac:picMk id="61" creationId="{540C71B6-AF3D-BEFE-C3A1-3C2303DA865A}"/>
          </ac:picMkLst>
        </pc:picChg>
        <pc:picChg chg="add mod modCrop">
          <ac:chgData name="Dinusha Dissanayake" userId="de1d9ac0afdc3a57" providerId="LiveId" clId="{503AAA36-F904-4E9F-A417-DF32C6B91BFB}" dt="2025-09-10T10:42:35.993" v="705" actId="1076"/>
          <ac:picMkLst>
            <pc:docMk/>
            <pc:sldMk cId="2335809599" sldId="256"/>
            <ac:picMk id="62" creationId="{EE1DD53E-5753-B96A-6E7A-4EFD441B8943}"/>
          </ac:picMkLst>
        </pc:picChg>
        <pc:picChg chg="add mod ord">
          <ac:chgData name="Dinusha Dissanayake" userId="de1d9ac0afdc3a57" providerId="LiveId" clId="{503AAA36-F904-4E9F-A417-DF32C6B91BFB}" dt="2025-09-10T10:53:50.990" v="921" actId="1076"/>
          <ac:picMkLst>
            <pc:docMk/>
            <pc:sldMk cId="2335809599" sldId="256"/>
            <ac:picMk id="71" creationId="{ADBC67D6-7BE0-9BF3-5AAA-905BB437FA72}"/>
          </ac:picMkLst>
        </pc:picChg>
        <pc:picChg chg="add mod ord">
          <ac:chgData name="Dinusha Dissanayake" userId="de1d9ac0afdc3a57" providerId="LiveId" clId="{503AAA36-F904-4E9F-A417-DF32C6B91BFB}" dt="2025-09-10T10:52:13.307" v="870" actId="1076"/>
          <ac:picMkLst>
            <pc:docMk/>
            <pc:sldMk cId="2335809599" sldId="256"/>
            <ac:picMk id="74" creationId="{EC5EA8F9-2395-5E06-CC6B-84C511DB9A98}"/>
          </ac:picMkLst>
        </pc:picChg>
        <pc:cxnChg chg="add mod">
          <ac:chgData name="Dinusha Dissanayake" userId="de1d9ac0afdc3a57" providerId="LiveId" clId="{503AAA36-F904-4E9F-A417-DF32C6B91BFB}" dt="2025-09-10T10:38:50.290" v="579" actId="1076"/>
          <ac:cxnSpMkLst>
            <pc:docMk/>
            <pc:sldMk cId="2335809599" sldId="256"/>
            <ac:cxnSpMk id="34" creationId="{4ED7BDF7-49D0-842A-B833-D66E5481BBE6}"/>
          </ac:cxnSpMkLst>
        </pc:cxnChg>
        <pc:cxnChg chg="del mod">
          <ac:chgData name="Dinusha Dissanayake" userId="de1d9ac0afdc3a57" providerId="LiveId" clId="{503AAA36-F904-4E9F-A417-DF32C6B91BFB}" dt="2025-09-10T10:40:06.255" v="668" actId="478"/>
          <ac:cxnSpMkLst>
            <pc:docMk/>
            <pc:sldMk cId="2335809599" sldId="256"/>
            <ac:cxnSpMk id="45" creationId="{2E006EC1-3941-7396-5E3D-47E97BA439F3}"/>
          </ac:cxnSpMkLst>
        </pc:cxnChg>
        <pc:cxnChg chg="mod">
          <ac:chgData name="Dinusha Dissanayake" userId="de1d9ac0afdc3a57" providerId="LiveId" clId="{503AAA36-F904-4E9F-A417-DF32C6B91BFB}" dt="2025-09-10T10:52:37.074" v="872" actId="1076"/>
          <ac:cxnSpMkLst>
            <pc:docMk/>
            <pc:sldMk cId="2335809599" sldId="256"/>
            <ac:cxnSpMk id="47" creationId="{71340BC4-FFC2-A8F9-F28C-0F0BCB1FFAC4}"/>
          </ac:cxnSpMkLst>
        </pc:cxnChg>
        <pc:cxnChg chg="mod">
          <ac:chgData name="Dinusha Dissanayake" userId="de1d9ac0afdc3a57" providerId="LiveId" clId="{503AAA36-F904-4E9F-A417-DF32C6B91BFB}" dt="2025-09-10T10:52:40.026" v="873" actId="1076"/>
          <ac:cxnSpMkLst>
            <pc:docMk/>
            <pc:sldMk cId="2335809599" sldId="256"/>
            <ac:cxnSpMk id="49" creationId="{32B0C330-B20C-FAD2-9613-E658D9C24523}"/>
          </ac:cxnSpMkLst>
        </pc:cxnChg>
        <pc:cxnChg chg="add mod">
          <ac:chgData name="Dinusha Dissanayake" userId="de1d9ac0afdc3a57" providerId="LiveId" clId="{503AAA36-F904-4E9F-A417-DF32C6B91BFB}" dt="2025-09-10T10:38:53.490" v="581" actId="1076"/>
          <ac:cxnSpMkLst>
            <pc:docMk/>
            <pc:sldMk cId="2335809599" sldId="256"/>
            <ac:cxnSpMk id="53" creationId="{F308FCAC-9A63-0946-D68C-1A8141266F10}"/>
          </ac:cxnSpMkLst>
        </pc:cxnChg>
        <pc:cxnChg chg="add mod">
          <ac:chgData name="Dinusha Dissanayake" userId="de1d9ac0afdc3a57" providerId="LiveId" clId="{503AAA36-F904-4E9F-A417-DF32C6B91BFB}" dt="2025-09-10T10:54:00.367" v="923" actId="14100"/>
          <ac:cxnSpMkLst>
            <pc:docMk/>
            <pc:sldMk cId="2335809599" sldId="256"/>
            <ac:cxnSpMk id="69" creationId="{CAB1271A-7B63-0456-75C9-BF8A6000B0F5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0D817-3F0B-4AE8-A2DA-95B36B01C103}" type="datetimeFigureOut">
              <a:rPr lang="ko-KR" altLang="en-US" smtClean="0"/>
              <a:t>2025-09-10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14C4-7F65-4737-ADEE-D925E81DA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677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0D817-3F0B-4AE8-A2DA-95B36B01C103}" type="datetimeFigureOut">
              <a:rPr lang="ko-KR" altLang="en-US" smtClean="0"/>
              <a:t>2025-09-10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14C4-7F65-4737-ADEE-D925E81DA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7731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0D817-3F0B-4AE8-A2DA-95B36B01C103}" type="datetimeFigureOut">
              <a:rPr lang="ko-KR" altLang="en-US" smtClean="0"/>
              <a:t>2025-09-10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14C4-7F65-4737-ADEE-D925E81DA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304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0D817-3F0B-4AE8-A2DA-95B36B01C103}" type="datetimeFigureOut">
              <a:rPr lang="ko-KR" altLang="en-US" smtClean="0"/>
              <a:t>2025-09-10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14C4-7F65-4737-ADEE-D925E81DA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011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0D817-3F0B-4AE8-A2DA-95B36B01C103}" type="datetimeFigureOut">
              <a:rPr lang="ko-KR" altLang="en-US" smtClean="0"/>
              <a:t>2025-09-10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14C4-7F65-4737-ADEE-D925E81DA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767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0D817-3F0B-4AE8-A2DA-95B36B01C103}" type="datetimeFigureOut">
              <a:rPr lang="ko-KR" altLang="en-US" smtClean="0"/>
              <a:t>2025-09-10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14C4-7F65-4737-ADEE-D925E81DA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9191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0D817-3F0B-4AE8-A2DA-95B36B01C103}" type="datetimeFigureOut">
              <a:rPr lang="ko-KR" altLang="en-US" smtClean="0"/>
              <a:t>2025-09-10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14C4-7F65-4737-ADEE-D925E81DA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0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0D817-3F0B-4AE8-A2DA-95B36B01C103}" type="datetimeFigureOut">
              <a:rPr lang="ko-KR" altLang="en-US" smtClean="0"/>
              <a:t>2025-09-10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14C4-7F65-4737-ADEE-D925E81DA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8036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0D817-3F0B-4AE8-A2DA-95B36B01C103}" type="datetimeFigureOut">
              <a:rPr lang="ko-KR" altLang="en-US" smtClean="0"/>
              <a:t>2025-09-10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14C4-7F65-4737-ADEE-D925E81DA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987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0D817-3F0B-4AE8-A2DA-95B36B01C103}" type="datetimeFigureOut">
              <a:rPr lang="ko-KR" altLang="en-US" smtClean="0"/>
              <a:t>2025-09-10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14C4-7F65-4737-ADEE-D925E81DA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2347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0D817-3F0B-4AE8-A2DA-95B36B01C103}" type="datetimeFigureOut">
              <a:rPr lang="ko-KR" altLang="en-US" smtClean="0"/>
              <a:t>2025-09-10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14C4-7F65-4737-ADEE-D925E81DA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8028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0D817-3F0B-4AE8-A2DA-95B36B01C103}" type="datetimeFigureOut">
              <a:rPr lang="ko-KR" altLang="en-US" smtClean="0"/>
              <a:t>2025-09-10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414C4-7F65-4737-ADEE-D925E81DA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586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jpeg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21" Type="http://schemas.microsoft.com/office/2007/relationships/hdphoto" Target="../media/hdphoto4.wdp"/><Relationship Id="rId7" Type="http://schemas.openxmlformats.org/officeDocument/2006/relationships/image" Target="../media/image3.png"/><Relationship Id="rId12" Type="http://schemas.openxmlformats.org/officeDocument/2006/relationships/image" Target="../media/image8.jpeg"/><Relationship Id="rId17" Type="http://schemas.microsoft.com/office/2007/relationships/hdphoto" Target="../media/hdphoto2.wdp"/><Relationship Id="rId25" Type="http://schemas.openxmlformats.org/officeDocument/2006/relationships/image" Target="../media/image17.png"/><Relationship Id="rId2" Type="http://schemas.openxmlformats.org/officeDocument/2006/relationships/tags" Target="../tags/tag2.xml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11" Type="http://schemas.openxmlformats.org/officeDocument/2006/relationships/image" Target="../media/image7.jpeg"/><Relationship Id="rId24" Type="http://schemas.openxmlformats.org/officeDocument/2006/relationships/image" Target="../media/image16.png"/><Relationship Id="rId5" Type="http://schemas.microsoft.com/office/2007/relationships/hdphoto" Target="../media/hdphoto1.wdp"/><Relationship Id="rId15" Type="http://schemas.openxmlformats.org/officeDocument/2006/relationships/image" Target="../media/image11.png"/><Relationship Id="rId23" Type="http://schemas.microsoft.com/office/2007/relationships/hdphoto" Target="../media/hdphoto5.wdp"/><Relationship Id="rId10" Type="http://schemas.openxmlformats.org/officeDocument/2006/relationships/image" Target="../media/image6.png"/><Relationship Id="rId19" Type="http://schemas.microsoft.com/office/2007/relationships/hdphoto" Target="../media/hdphoto3.wdp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Relationship Id="rId2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>
            <a:extLst>
              <a:ext uri="{FF2B5EF4-FFF2-40B4-BE49-F238E27FC236}">
                <a16:creationId xmlns:a16="http://schemas.microsoft.com/office/drawing/2014/main" id="{EC5EA8F9-2395-5E06-CC6B-84C511DB9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478" b="92004" l="10000" r="90000">
                        <a14:foregroundMark x1="46875" y1="8574" x2="46875" y2="8574"/>
                        <a14:foregroundMark x1="50625" y1="92004" x2="50625" y2="92004"/>
                        <a14:foregroundMark x1="42500" y1="71965" x2="42500" y2="71965"/>
                        <a14:backgroundMark x1="48438" y1="22062" x2="48438" y2="22062"/>
                        <a14:backgroundMark x1="50521" y1="44990" x2="50521" y2="44990"/>
                        <a14:backgroundMark x1="53073" y1="31792" x2="53073" y2="31792"/>
                        <a14:backgroundMark x1="48073" y1="32466" x2="48073" y2="32466"/>
                        <a14:backgroundMark x1="44479" y1="39884" x2="44479" y2="39884"/>
                        <a14:backgroundMark x1="51354" y1="52697" x2="51354" y2="52697"/>
                        <a14:backgroundMark x1="61667" y1="63198" x2="61667" y2="63198"/>
                        <a14:backgroundMark x1="46719" y1="72640" x2="46719" y2="72640"/>
                        <a14:backgroundMark x1="41927" y1="67341" x2="41927" y2="67341"/>
                        <a14:backgroundMark x1="41198" y1="76975" x2="41198" y2="76975"/>
                        <a14:backgroundMark x1="34688" y1="69653" x2="34688" y2="69653"/>
                        <a14:backgroundMark x1="43073" y1="51734" x2="43073" y2="51734"/>
                        <a14:backgroundMark x1="57448" y1="63969" x2="57448" y2="63969"/>
                        <a14:backgroundMark x1="58750" y1="57514" x2="58750" y2="57514"/>
                        <a14:backgroundMark x1="58021" y1="68979" x2="58021" y2="68979"/>
                        <a14:backgroundMark x1="67552" y1="57129" x2="67552" y2="571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795217" y="1791421"/>
            <a:ext cx="9580084" cy="5179233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ADBC67D6-7BE0-9BF3-5AAA-905BB437FA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2000"/>
          </a:blip>
          <a:stretch>
            <a:fillRect/>
          </a:stretch>
        </p:blipFill>
        <p:spPr>
          <a:xfrm>
            <a:off x="1311712" y="-140172"/>
            <a:ext cx="9145829" cy="6858000"/>
          </a:xfrm>
          <a:prstGeom prst="rect">
            <a:avLst/>
          </a:prstGeom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A914CED2-B40B-6B5D-2C98-FF634D762CF9}"/>
              </a:ext>
            </a:extLst>
          </p:cNvPr>
          <p:cNvSpPr/>
          <p:nvPr/>
        </p:nvSpPr>
        <p:spPr>
          <a:xfrm>
            <a:off x="586321" y="259027"/>
            <a:ext cx="2124837" cy="20720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13263A-890E-438C-62AC-C79DE8DC6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400" y="4746157"/>
            <a:ext cx="1469000" cy="826312"/>
          </a:xfrm>
          <a:prstGeom prst="rect">
            <a:avLst/>
          </a:prstGeom>
        </p:spPr>
      </p:pic>
      <p:pic>
        <p:nvPicPr>
          <p:cNvPr id="11" name="chart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86823" y="108331"/>
            <a:ext cx="1050143" cy="1231702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1801381" y="2277698"/>
            <a:ext cx="21210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i="1" kern="100" dirty="0">
                <a:latin typeface="Calibri" panose="020F0502020204030204" pitchFamily="34" charset="0"/>
                <a:cs typeface="Calibri" panose="020F0502020204030204" pitchFamily="34" charset="0"/>
              </a:rPr>
              <a:t>Sargassum thunbergii</a:t>
            </a:r>
            <a:endParaRPr lang="ko-KR" altLang="en-US" sz="1600" dirty="0"/>
          </a:p>
        </p:txBody>
      </p:sp>
      <p:sp>
        <p:nvSpPr>
          <p:cNvPr id="14" name="직사각형 13"/>
          <p:cNvSpPr/>
          <p:nvPr/>
        </p:nvSpPr>
        <p:spPr>
          <a:xfrm>
            <a:off x="3511072" y="762311"/>
            <a:ext cx="1515205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   Soaking in </a:t>
            </a:r>
          </a:p>
          <a:p>
            <a:r>
              <a:rPr lang="en-US" altLang="ko-K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 1% acetic acid </a:t>
            </a:r>
            <a:endParaRPr lang="ko-KR" altLang="en-US" sz="1400" dirty="0"/>
          </a:p>
        </p:txBody>
      </p:sp>
      <p:sp>
        <p:nvSpPr>
          <p:cNvPr id="15" name="직사각형 14"/>
          <p:cNvSpPr/>
          <p:nvPr/>
        </p:nvSpPr>
        <p:spPr>
          <a:xfrm>
            <a:off x="5148724" y="1492797"/>
            <a:ext cx="24881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Heating and concentration</a:t>
            </a:r>
            <a:endParaRPr lang="ko-KR" altLang="en-US" sz="1400" dirty="0"/>
          </a:p>
        </p:txBody>
      </p:sp>
      <p:sp>
        <p:nvSpPr>
          <p:cNvPr id="16" name="직사각형 15"/>
          <p:cNvSpPr/>
          <p:nvPr/>
        </p:nvSpPr>
        <p:spPr>
          <a:xfrm>
            <a:off x="9585750" y="1319908"/>
            <a:ext cx="14061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Centrifugation</a:t>
            </a:r>
            <a:endParaRPr lang="ko-KR" altLang="en-US" sz="1400" dirty="0"/>
          </a:p>
        </p:txBody>
      </p:sp>
      <p:sp>
        <p:nvSpPr>
          <p:cNvPr id="17" name="직사각형 16"/>
          <p:cNvSpPr/>
          <p:nvPr/>
        </p:nvSpPr>
        <p:spPr>
          <a:xfrm>
            <a:off x="10847037" y="1832366"/>
            <a:ext cx="1281120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ko-KR" sz="1600" b="1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ko-KR" sz="1600" b="1" dirty="0">
                <a:solidFill>
                  <a:srgbClr val="000000"/>
                </a:solidFill>
                <a:latin typeface="Arial" panose="020B0604020202020204" pitchFamily="34" charset="0"/>
              </a:rPr>
              <a:t>95%</a:t>
            </a:r>
            <a:r>
              <a:rPr lang="en-US" altLang="ko-KR" sz="1600" b="1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ko-KR" sz="1600" b="1" dirty="0">
                <a:solidFill>
                  <a:srgbClr val="000000"/>
                </a:solidFill>
                <a:latin typeface="Arial" panose="020B0604020202020204" pitchFamily="34" charset="0"/>
              </a:rPr>
              <a:t>EtOH </a:t>
            </a:r>
          </a:p>
          <a:p>
            <a:r>
              <a:rPr lang="en-US" altLang="ko-K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precipitation</a:t>
            </a:r>
            <a:endParaRPr lang="ko-KR" altLang="en-US" sz="1400" dirty="0"/>
          </a:p>
        </p:txBody>
      </p:sp>
      <p:sp>
        <p:nvSpPr>
          <p:cNvPr id="20" name="오른쪽 화살표 19"/>
          <p:cNvSpPr/>
          <p:nvPr/>
        </p:nvSpPr>
        <p:spPr>
          <a:xfrm>
            <a:off x="2985885" y="866093"/>
            <a:ext cx="357300" cy="301585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오른쪽 화살표 23"/>
          <p:cNvSpPr/>
          <p:nvPr/>
        </p:nvSpPr>
        <p:spPr>
          <a:xfrm>
            <a:off x="5248800" y="833305"/>
            <a:ext cx="387390" cy="301585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오른쪽 화살표 24"/>
          <p:cNvSpPr/>
          <p:nvPr/>
        </p:nvSpPr>
        <p:spPr>
          <a:xfrm>
            <a:off x="6950575" y="801452"/>
            <a:ext cx="399351" cy="307778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043C4F-2AFE-2406-AFA5-C0D85F254E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321" y="226439"/>
            <a:ext cx="2139770" cy="2118183"/>
          </a:xfrm>
          <a:prstGeom prst="ellipse">
            <a:avLst/>
          </a:prstGeom>
          <a:noFill/>
          <a:ln>
            <a:noFill/>
          </a:ln>
          <a:effectLst/>
        </p:spPr>
      </p:pic>
      <p:sp>
        <p:nvSpPr>
          <p:cNvPr id="13" name="오른쪽 화살표 26">
            <a:extLst>
              <a:ext uri="{FF2B5EF4-FFF2-40B4-BE49-F238E27FC236}">
                <a16:creationId xmlns:a16="http://schemas.microsoft.com/office/drawing/2014/main" id="{62DF92E5-1065-1685-78CF-A3A546AE01C4}"/>
              </a:ext>
            </a:extLst>
          </p:cNvPr>
          <p:cNvSpPr/>
          <p:nvPr/>
        </p:nvSpPr>
        <p:spPr>
          <a:xfrm>
            <a:off x="9326473" y="846414"/>
            <a:ext cx="297198" cy="246877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4" descr="Clinical applications of fucoidan in translational medicine for adjuvant  cancer therapy | Clinical and Translational Medicine | Full Text">
            <a:extLst>
              <a:ext uri="{FF2B5EF4-FFF2-40B4-BE49-F238E27FC236}">
                <a16:creationId xmlns:a16="http://schemas.microsoft.com/office/drawing/2014/main" id="{F59BD322-AE52-A0A9-D3F0-3B772A887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654" y="2928123"/>
            <a:ext cx="2582986" cy="2983789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FECD9621-CD2D-A705-3203-9D0F4DDFA5CB}"/>
              </a:ext>
            </a:extLst>
          </p:cNvPr>
          <p:cNvSpPr/>
          <p:nvPr/>
        </p:nvSpPr>
        <p:spPr>
          <a:xfrm>
            <a:off x="1467078" y="3238248"/>
            <a:ext cx="17455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Fucoidan</a:t>
            </a:r>
            <a:endParaRPr lang="en-US" altLang="ko-KR" sz="20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8" name="Picture 11" descr="C:\Users\user\Desktop\maxresdefault.jpg">
            <a:extLst>
              <a:ext uri="{FF2B5EF4-FFF2-40B4-BE49-F238E27FC236}">
                <a16:creationId xmlns:a16="http://schemas.microsoft.com/office/drawing/2014/main" id="{17D65066-4D48-FFCD-C3B8-A983D02A0E94}"/>
              </a:ext>
            </a:extLst>
          </p:cNvPr>
          <p:cNvPicPr preferRelativeResize="0">
            <a:picLocks noChangeArrowheads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995" y="2994436"/>
            <a:ext cx="1402409" cy="134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user\Desktop\global-cell-culture-market.jpg">
            <a:extLst>
              <a:ext uri="{FF2B5EF4-FFF2-40B4-BE49-F238E27FC236}">
                <a16:creationId xmlns:a16="http://schemas.microsoft.com/office/drawing/2014/main" id="{F930AC2E-8B8B-96D4-406D-F308CCBB5169}"/>
              </a:ext>
            </a:extLst>
          </p:cNvPr>
          <p:cNvPicPr preferRelativeResize="0">
            <a:picLocks noChangeArrowheads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092" y="4805230"/>
            <a:ext cx="1202711" cy="81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5FF1A2E0-EA84-BF10-7AB7-F56ED15E2786}"/>
              </a:ext>
            </a:extLst>
          </p:cNvPr>
          <p:cNvSpPr/>
          <p:nvPr/>
        </p:nvSpPr>
        <p:spPr>
          <a:xfrm>
            <a:off x="7578629" y="665267"/>
            <a:ext cx="156304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  5% CaCl</a:t>
            </a:r>
            <a:r>
              <a:rPr lang="en-US" altLang="ko-KR" sz="1400" b="1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  <a:r>
              <a:rPr lang="en-US" altLang="ko-K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treatment, pH 11  </a:t>
            </a:r>
            <a:endParaRPr lang="ko-KR" altLang="en-US" sz="1400" dirty="0"/>
          </a:p>
        </p:txBody>
      </p:sp>
      <p:sp>
        <p:nvSpPr>
          <p:cNvPr id="31" name="오른쪽 화살표 26">
            <a:extLst>
              <a:ext uri="{FF2B5EF4-FFF2-40B4-BE49-F238E27FC236}">
                <a16:creationId xmlns:a16="http://schemas.microsoft.com/office/drawing/2014/main" id="{287861A9-DF6D-A133-2C94-03400349AA7C}"/>
              </a:ext>
            </a:extLst>
          </p:cNvPr>
          <p:cNvSpPr/>
          <p:nvPr/>
        </p:nvSpPr>
        <p:spPr>
          <a:xfrm rot="5400000">
            <a:off x="11115568" y="1194129"/>
            <a:ext cx="325633" cy="280344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2" name="Picture 6" descr="Waters Introduces Next-Generation Alliance iS HPLC System Aimed at Reducing  Up to 40% of Common Lab Errors | Business Wire">
            <a:extLst>
              <a:ext uri="{FF2B5EF4-FFF2-40B4-BE49-F238E27FC236}">
                <a16:creationId xmlns:a16="http://schemas.microsoft.com/office/drawing/2014/main" id="{2E7B1775-5791-B74A-8E36-4CEEE906BC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4" t="-280" r="24732"/>
          <a:stretch/>
        </p:blipFill>
        <p:spPr bwMode="auto">
          <a:xfrm>
            <a:off x="6553129" y="2724442"/>
            <a:ext cx="1206215" cy="154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EB7D30C8-4E2B-3EDF-BB09-8386FD28092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91865" y="3419336"/>
            <a:ext cx="3986078" cy="892745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8164076" y="3148656"/>
            <a:ext cx="3343660" cy="280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Physicochemical properties of Fucoidan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31BF1CC4-EF6A-0002-1175-7C7EE67B965D}"/>
              </a:ext>
            </a:extLst>
          </p:cNvPr>
          <p:cNvSpPr/>
          <p:nvPr/>
        </p:nvSpPr>
        <p:spPr>
          <a:xfrm>
            <a:off x="5214923" y="4603317"/>
            <a:ext cx="2490747" cy="206344"/>
          </a:xfrm>
          <a:prstGeom prst="rect">
            <a:avLst/>
          </a:prstGeom>
          <a:solidFill>
            <a:schemeClr val="bg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Immunomodulatory activity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41" name="오른쪽 화살표 23">
            <a:extLst>
              <a:ext uri="{FF2B5EF4-FFF2-40B4-BE49-F238E27FC236}">
                <a16:creationId xmlns:a16="http://schemas.microsoft.com/office/drawing/2014/main" id="{676ACBF8-012B-F596-D4AF-4D8C5130560B}"/>
              </a:ext>
            </a:extLst>
          </p:cNvPr>
          <p:cNvSpPr/>
          <p:nvPr/>
        </p:nvSpPr>
        <p:spPr>
          <a:xfrm>
            <a:off x="7704438" y="3535493"/>
            <a:ext cx="399351" cy="26147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71340BC4-FFC2-A8F9-F28C-0F0BCB1FFAC4}"/>
              </a:ext>
            </a:extLst>
          </p:cNvPr>
          <p:cNvCxnSpPr>
            <a:cxnSpLocks/>
          </p:cNvCxnSpPr>
          <p:nvPr/>
        </p:nvCxnSpPr>
        <p:spPr>
          <a:xfrm>
            <a:off x="4062602" y="3598009"/>
            <a:ext cx="722085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32B0C330-B20C-FAD2-9613-E658D9C24523}"/>
              </a:ext>
            </a:extLst>
          </p:cNvPr>
          <p:cNvCxnSpPr>
            <a:cxnSpLocks/>
          </p:cNvCxnSpPr>
          <p:nvPr/>
        </p:nvCxnSpPr>
        <p:spPr>
          <a:xfrm>
            <a:off x="3964675" y="5347874"/>
            <a:ext cx="716456" cy="16861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CE6F90B-6B9A-A09D-D95A-477F071F00F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51124" y="275924"/>
            <a:ext cx="1146472" cy="114647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BF77399-74E0-E126-D3C9-E3B370B84E10}"/>
              </a:ext>
            </a:extLst>
          </p:cNvPr>
          <p:cNvSpPr/>
          <p:nvPr/>
        </p:nvSpPr>
        <p:spPr>
          <a:xfrm>
            <a:off x="5919049" y="5283450"/>
            <a:ext cx="743087" cy="49427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IL-6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EAADC91-00AC-050D-2670-D16190DCF898}"/>
              </a:ext>
            </a:extLst>
          </p:cNvPr>
          <p:cNvSpPr/>
          <p:nvPr/>
        </p:nvSpPr>
        <p:spPr>
          <a:xfrm>
            <a:off x="6447958" y="5445161"/>
            <a:ext cx="919536" cy="49427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IL-1</a:t>
            </a:r>
            <a:r>
              <a:rPr lang="el-GR" sz="1400" b="1" dirty="0"/>
              <a:t>β</a:t>
            </a:r>
            <a:endParaRPr lang="en-US" sz="14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3F6616-0FDD-F63B-4812-E972F95704A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foregroundMark x1="43538" y1="69042" x2="43538" y2="690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6952" y="5275185"/>
            <a:ext cx="931296" cy="49426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45A8440-8F20-BFC5-46AF-6DF40F7D205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13176" y="6035115"/>
            <a:ext cx="733051" cy="59151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5382FCF-EC58-89E6-B886-C72323F5175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8167" b="61000" l="10167" r="96167">
                        <a14:foregroundMark x1="92833" y1="50500" x2="92833" y2="50500"/>
                        <a14:foregroundMark x1="96167" y1="51167" x2="96167" y2="51167"/>
                      </a14:backgroundRemoval>
                    </a14:imgEffect>
                  </a14:imgLayer>
                </a14:imgProps>
              </a:ext>
            </a:extLst>
          </a:blip>
          <a:srcRect l="497" t="24278" r="2716" b="34820"/>
          <a:stretch>
            <a:fillRect/>
          </a:stretch>
        </p:blipFill>
        <p:spPr>
          <a:xfrm rot="19703825">
            <a:off x="4639521" y="6093531"/>
            <a:ext cx="1150805" cy="486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ED7BDF7-49D0-842A-B833-D66E5481BBE6}"/>
              </a:ext>
            </a:extLst>
          </p:cNvPr>
          <p:cNvCxnSpPr/>
          <p:nvPr/>
        </p:nvCxnSpPr>
        <p:spPr>
          <a:xfrm>
            <a:off x="5582365" y="6424712"/>
            <a:ext cx="3958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CDAE62C-C9BC-5DC3-E756-C4E98690B386}"/>
              </a:ext>
            </a:extLst>
          </p:cNvPr>
          <p:cNvGrpSpPr/>
          <p:nvPr/>
        </p:nvGrpSpPr>
        <p:grpSpPr>
          <a:xfrm>
            <a:off x="6926091" y="6055082"/>
            <a:ext cx="440930" cy="258077"/>
            <a:chOff x="6920491" y="5524906"/>
            <a:chExt cx="631780" cy="494268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9B19B17-584A-0D59-B5E0-A949E037ADD7}"/>
                </a:ext>
              </a:extLst>
            </p:cNvPr>
            <p:cNvSpPr/>
            <p:nvPr/>
          </p:nvSpPr>
          <p:spPr>
            <a:xfrm>
              <a:off x="6920491" y="5524906"/>
              <a:ext cx="631780" cy="494268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E573ACE-EBC8-E99B-43EE-75447FA30A8E}"/>
                </a:ext>
              </a:extLst>
            </p:cNvPr>
            <p:cNvSpPr/>
            <p:nvPr/>
          </p:nvSpPr>
          <p:spPr>
            <a:xfrm>
              <a:off x="7181879" y="5642209"/>
              <a:ext cx="304093" cy="259662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B8E5447-F331-EF47-2A3E-A903707A4AD4}"/>
              </a:ext>
            </a:extLst>
          </p:cNvPr>
          <p:cNvGrpSpPr/>
          <p:nvPr/>
        </p:nvGrpSpPr>
        <p:grpSpPr>
          <a:xfrm>
            <a:off x="6920491" y="6282362"/>
            <a:ext cx="440930" cy="258077"/>
            <a:chOff x="6920491" y="5524906"/>
            <a:chExt cx="631780" cy="49426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318D209-E160-6F91-E754-4511940BE2CB}"/>
                </a:ext>
              </a:extLst>
            </p:cNvPr>
            <p:cNvSpPr/>
            <p:nvPr/>
          </p:nvSpPr>
          <p:spPr>
            <a:xfrm>
              <a:off x="6920491" y="5524906"/>
              <a:ext cx="631780" cy="494268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D1A6FCD-E00A-F3AF-8DAC-2CDF08CFEAB4}"/>
                </a:ext>
              </a:extLst>
            </p:cNvPr>
            <p:cNvSpPr/>
            <p:nvPr/>
          </p:nvSpPr>
          <p:spPr>
            <a:xfrm>
              <a:off x="7181879" y="5642209"/>
              <a:ext cx="304093" cy="259662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F93FEFA-B0A7-1BB4-68D1-AD033AC06C82}"/>
              </a:ext>
            </a:extLst>
          </p:cNvPr>
          <p:cNvGrpSpPr/>
          <p:nvPr/>
        </p:nvGrpSpPr>
        <p:grpSpPr>
          <a:xfrm>
            <a:off x="6659064" y="5973638"/>
            <a:ext cx="440930" cy="258077"/>
            <a:chOff x="6920491" y="5524906"/>
            <a:chExt cx="631780" cy="49426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6BFCF74-6C81-EC8A-F841-106BC9B8078C}"/>
                </a:ext>
              </a:extLst>
            </p:cNvPr>
            <p:cNvSpPr/>
            <p:nvPr/>
          </p:nvSpPr>
          <p:spPr>
            <a:xfrm>
              <a:off x="6920491" y="5524906"/>
              <a:ext cx="631780" cy="494268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4B28153-27E0-7767-2F8B-14D4F0A215E1}"/>
                </a:ext>
              </a:extLst>
            </p:cNvPr>
            <p:cNvSpPr/>
            <p:nvPr/>
          </p:nvSpPr>
          <p:spPr>
            <a:xfrm>
              <a:off x="7181879" y="5642209"/>
              <a:ext cx="304093" cy="259662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308FCAC-9A63-0946-D68C-1A8141266F10}"/>
              </a:ext>
            </a:extLst>
          </p:cNvPr>
          <p:cNvCxnSpPr/>
          <p:nvPr/>
        </p:nvCxnSpPr>
        <p:spPr>
          <a:xfrm>
            <a:off x="6390500" y="6336741"/>
            <a:ext cx="3958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직사각형 11">
            <a:extLst>
              <a:ext uri="{FF2B5EF4-FFF2-40B4-BE49-F238E27FC236}">
                <a16:creationId xmlns:a16="http://schemas.microsoft.com/office/drawing/2014/main" id="{6ACDCEFE-6FB7-94E9-898D-D042639B6DCD}"/>
              </a:ext>
            </a:extLst>
          </p:cNvPr>
          <p:cNvSpPr/>
          <p:nvPr/>
        </p:nvSpPr>
        <p:spPr>
          <a:xfrm>
            <a:off x="7069199" y="4814373"/>
            <a:ext cx="173756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Immune-enhancing activity using murine macrophages</a:t>
            </a:r>
            <a:endParaRPr lang="ko-KR" altLang="en-US" sz="1100" dirty="0"/>
          </a:p>
        </p:txBody>
      </p:sp>
      <p:sp>
        <p:nvSpPr>
          <p:cNvPr id="55" name="직사각형 11">
            <a:extLst>
              <a:ext uri="{FF2B5EF4-FFF2-40B4-BE49-F238E27FC236}">
                <a16:creationId xmlns:a16="http://schemas.microsoft.com/office/drawing/2014/main" id="{8BEAE08F-AA3D-5AEA-225D-B5D757BE66E1}"/>
              </a:ext>
            </a:extLst>
          </p:cNvPr>
          <p:cNvSpPr/>
          <p:nvPr/>
        </p:nvSpPr>
        <p:spPr>
          <a:xfrm>
            <a:off x="7353435" y="5911912"/>
            <a:ext cx="125996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Anti-inflammatory effect using suppressed TH17 polarization</a:t>
            </a:r>
            <a:endParaRPr lang="ko-KR" altLang="en-US" sz="1100" dirty="0"/>
          </a:p>
        </p:txBody>
      </p:sp>
      <p:sp>
        <p:nvSpPr>
          <p:cNvPr id="57" name="직사각형 35">
            <a:extLst>
              <a:ext uri="{FF2B5EF4-FFF2-40B4-BE49-F238E27FC236}">
                <a16:creationId xmlns:a16="http://schemas.microsoft.com/office/drawing/2014/main" id="{DE0909B7-4348-811C-EB66-A3B180A946EE}"/>
              </a:ext>
            </a:extLst>
          </p:cNvPr>
          <p:cNvSpPr/>
          <p:nvPr/>
        </p:nvSpPr>
        <p:spPr>
          <a:xfrm>
            <a:off x="8896755" y="4564550"/>
            <a:ext cx="2982974" cy="429539"/>
          </a:xfrm>
          <a:prstGeom prst="rect">
            <a:avLst/>
          </a:prstGeom>
          <a:solidFill>
            <a:schemeClr val="bg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In vivo effects on inflammation and gut health using zebrafish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E29D2A43-66AD-90F7-176E-E1442A25E2A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859" b="89859" l="9916" r="90717">
                        <a14:foregroundMark x1="90717" y1="59718" x2="90717" y2="597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64591" y="4632675"/>
            <a:ext cx="1048689" cy="78541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7AC0A02-986C-F385-FB15-892D709DBAE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859" b="89859" l="9916" r="90717">
                        <a14:foregroundMark x1="90717" y1="59718" x2="90717" y2="597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2316" y="4854181"/>
            <a:ext cx="1048689" cy="785411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31141B04-C4EA-1294-6514-40128DA448D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859" b="89859" l="9916" r="90717">
                        <a14:foregroundMark x1="90717" y1="59718" x2="90717" y2="597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8935" y="4731179"/>
            <a:ext cx="1048689" cy="78541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540C71B6-AF3D-BEFE-C3A1-3C2303DA865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585750" y="5123884"/>
            <a:ext cx="1604984" cy="92149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EE1DD53E-5753-B96A-6E7A-4EFD441B8943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 t="6621" r="27431" b="6389"/>
          <a:stretch>
            <a:fillRect/>
          </a:stretch>
        </p:blipFill>
        <p:spPr>
          <a:xfrm>
            <a:off x="10796823" y="5740197"/>
            <a:ext cx="1027018" cy="769441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1008685" y="6030231"/>
            <a:ext cx="3158267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635" algn="just"/>
            <a:r>
              <a:rPr lang="en-US" altLang="ko-KR" sz="1400" b="1" i="1" kern="100" dirty="0">
                <a:latin typeface="Calibri" panose="020F0502020204030204" pitchFamily="34" charset="0"/>
                <a:cs typeface="Calibri" panose="020F0502020204030204" pitchFamily="34" charset="0"/>
              </a:rPr>
              <a:t> Sargassum thunbergii </a:t>
            </a:r>
            <a:r>
              <a:rPr lang="en-US" altLang="ko-KR" sz="1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fucoidan Extract</a:t>
            </a:r>
            <a:endParaRPr lang="ko-KR" altLang="ko-KR" sz="1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B7CB74A2-E0CC-F96C-E646-97F6F6328923}"/>
              </a:ext>
            </a:extLst>
          </p:cNvPr>
          <p:cNvSpPr/>
          <p:nvPr/>
        </p:nvSpPr>
        <p:spPr>
          <a:xfrm>
            <a:off x="4973595" y="2724442"/>
            <a:ext cx="7154562" cy="1738264"/>
          </a:xfrm>
          <a:prstGeom prst="round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57DF0A78-5BEE-939F-7C47-C43E88155BC5}"/>
              </a:ext>
            </a:extLst>
          </p:cNvPr>
          <p:cNvSpPr/>
          <p:nvPr/>
        </p:nvSpPr>
        <p:spPr>
          <a:xfrm>
            <a:off x="4732937" y="4517806"/>
            <a:ext cx="3860463" cy="2214683"/>
          </a:xfrm>
          <a:prstGeom prst="round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7DD86157-0B0E-0844-ECFB-89AD7DAA7DFD}"/>
              </a:ext>
            </a:extLst>
          </p:cNvPr>
          <p:cNvSpPr/>
          <p:nvPr/>
        </p:nvSpPr>
        <p:spPr>
          <a:xfrm>
            <a:off x="8670792" y="4507078"/>
            <a:ext cx="3407151" cy="2214683"/>
          </a:xfrm>
          <a:prstGeom prst="round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오른쪽 화살표 23">
            <a:extLst>
              <a:ext uri="{FF2B5EF4-FFF2-40B4-BE49-F238E27FC236}">
                <a16:creationId xmlns:a16="http://schemas.microsoft.com/office/drawing/2014/main" id="{26967801-007D-B55B-F3AE-82C05D9AA11D}"/>
              </a:ext>
            </a:extLst>
          </p:cNvPr>
          <p:cNvSpPr/>
          <p:nvPr/>
        </p:nvSpPr>
        <p:spPr>
          <a:xfrm>
            <a:off x="8438415" y="5310999"/>
            <a:ext cx="487696" cy="26147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CAB1271A-7B63-0456-75C9-BF8A6000B0F5}"/>
              </a:ext>
            </a:extLst>
          </p:cNvPr>
          <p:cNvCxnSpPr>
            <a:cxnSpLocks/>
          </p:cNvCxnSpPr>
          <p:nvPr/>
        </p:nvCxnSpPr>
        <p:spPr>
          <a:xfrm flipH="1">
            <a:off x="445062" y="2626265"/>
            <a:ext cx="117469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오른쪽 화살표 26">
            <a:extLst>
              <a:ext uri="{FF2B5EF4-FFF2-40B4-BE49-F238E27FC236}">
                <a16:creationId xmlns:a16="http://schemas.microsoft.com/office/drawing/2014/main" id="{91485E35-438E-F8B1-118D-ECD3A7F853DC}"/>
              </a:ext>
            </a:extLst>
          </p:cNvPr>
          <p:cNvSpPr/>
          <p:nvPr/>
        </p:nvSpPr>
        <p:spPr>
          <a:xfrm rot="10800000">
            <a:off x="10374367" y="1951656"/>
            <a:ext cx="297198" cy="246877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13">
            <a:extLst>
              <a:ext uri="{FF2B5EF4-FFF2-40B4-BE49-F238E27FC236}">
                <a16:creationId xmlns:a16="http://schemas.microsoft.com/office/drawing/2014/main" id="{A82710B3-4C26-1413-8CA9-4D94CB43DA68}"/>
              </a:ext>
            </a:extLst>
          </p:cNvPr>
          <p:cNvSpPr/>
          <p:nvPr/>
        </p:nvSpPr>
        <p:spPr>
          <a:xfrm>
            <a:off x="7578629" y="2007633"/>
            <a:ext cx="2499970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   </a:t>
            </a:r>
            <a:r>
              <a:rPr lang="en-US" altLang="ko-KR" sz="1400" b="1" dirty="0">
                <a:solidFill>
                  <a:srgbClr val="FF0000"/>
                </a:solidFill>
                <a:latin typeface="Arial" panose="020B0604020202020204" pitchFamily="34" charset="0"/>
              </a:rPr>
              <a:t>Crude fucoidan extract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8095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67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Calibri</vt:lpstr>
      <vt:lpstr>Office 테마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my</dc:creator>
  <cp:lastModifiedBy>Dinusha Dissanayake</cp:lastModifiedBy>
  <cp:revision>8</cp:revision>
  <dcterms:created xsi:type="dcterms:W3CDTF">2021-03-29T23:55:37Z</dcterms:created>
  <dcterms:modified xsi:type="dcterms:W3CDTF">2025-09-10T10:54:00Z</dcterms:modified>
</cp:coreProperties>
</file>