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E:\manuscript\Aquificae\1\Extended%20Data%20Fig.%206_antioxidase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E:\manuscript\Aquificae\1\Extended%20Data%20Fig.%207_OGT.xlsx" TargetMode="Externa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Sheet1!$C$2:$C$945</cx:f>
        <cx:lvl ptCount="944" formatCode="G/通用格式">
          <cx:pt idx="0">0</cx:pt>
          <cx:pt idx="1">0</cx:pt>
          <cx:pt idx="2">0</cx:pt>
          <cx:pt idx="3">0</cx:pt>
          <cx:pt idx="4">0</cx:pt>
          <cx:pt idx="5">0</cx:pt>
          <cx:pt idx="6">0</cx:pt>
          <cx:pt idx="7">0</cx:pt>
          <cx:pt idx="8">0</cx:pt>
          <cx:pt idx="9">0</cx:pt>
          <cx:pt idx="10">0</cx:pt>
          <cx:pt idx="11">0</cx:pt>
          <cx:pt idx="12">1</cx:pt>
          <cx:pt idx="13">1</cx:pt>
          <cx:pt idx="14">2</cx:pt>
          <cx:pt idx="15">3</cx:pt>
          <cx:pt idx="16">1</cx:pt>
          <cx:pt idx="17">0</cx:pt>
          <cx:pt idx="18">1</cx:pt>
          <cx:pt idx="19">0</cx:pt>
          <cx:pt idx="20">1</cx:pt>
          <cx:pt idx="21">2</cx:pt>
          <cx:pt idx="22">0</cx:pt>
          <cx:pt idx="23">1</cx:pt>
          <cx:pt idx="24">0</cx:pt>
          <cx:pt idx="25">1</cx:pt>
          <cx:pt idx="26">1</cx:pt>
          <cx:pt idx="27">0</cx:pt>
          <cx:pt idx="28">1</cx:pt>
          <cx:pt idx="29">2</cx:pt>
          <cx:pt idx="30">1</cx:pt>
          <cx:pt idx="31">0</cx:pt>
          <cx:pt idx="32">4</cx:pt>
          <cx:pt idx="33">0</cx:pt>
          <cx:pt idx="34">1</cx:pt>
          <cx:pt idx="35">1</cx:pt>
          <cx:pt idx="36">1</cx:pt>
          <cx:pt idx="37">1</cx:pt>
          <cx:pt idx="38">1</cx:pt>
          <cx:pt idx="39">1</cx:pt>
          <cx:pt idx="40">2</cx:pt>
          <cx:pt idx="41">1</cx:pt>
          <cx:pt idx="42">2</cx:pt>
          <cx:pt idx="43">1</cx:pt>
          <cx:pt idx="44">1</cx:pt>
          <cx:pt idx="45">0</cx:pt>
          <cx:pt idx="46">1</cx:pt>
          <cx:pt idx="47">2</cx:pt>
          <cx:pt idx="48">2</cx:pt>
          <cx:pt idx="49">1</cx:pt>
          <cx:pt idx="50">1</cx:pt>
          <cx:pt idx="51">0</cx:pt>
          <cx:pt idx="52">2</cx:pt>
          <cx:pt idx="53">0</cx:pt>
          <cx:pt idx="54">1</cx:pt>
          <cx:pt idx="55">1</cx:pt>
          <cx:pt idx="56">1</cx:pt>
          <cx:pt idx="57">1</cx:pt>
          <cx:pt idx="58">1</cx:pt>
          <cx:pt idx="59">3</cx:pt>
          <cx:pt idx="60">1</cx:pt>
          <cx:pt idx="61">1</cx:pt>
          <cx:pt idx="62">1</cx:pt>
          <cx:pt idx="63">2</cx:pt>
          <cx:pt idx="64">3</cx:pt>
          <cx:pt idx="65">1</cx:pt>
          <cx:pt idx="66">2</cx:pt>
          <cx:pt idx="67">0</cx:pt>
          <cx:pt idx="68">4</cx:pt>
          <cx:pt idx="69">1</cx:pt>
          <cx:pt idx="70">1</cx:pt>
          <cx:pt idx="71">3</cx:pt>
          <cx:pt idx="72">0</cx:pt>
          <cx:pt idx="73">0</cx:pt>
          <cx:pt idx="74">0</cx:pt>
          <cx:pt idx="75">0</cx:pt>
          <cx:pt idx="76">0</cx:pt>
          <cx:pt idx="77">0</cx:pt>
          <cx:pt idx="78">0</cx:pt>
          <cx:pt idx="79">0</cx:pt>
          <cx:pt idx="80">0</cx:pt>
          <cx:pt idx="81">0</cx:pt>
          <cx:pt idx="82">0</cx:pt>
          <cx:pt idx="83">0</cx:pt>
          <cx:pt idx="84">0</cx:pt>
          <cx:pt idx="85">0</cx:pt>
          <cx:pt idx="86">0</cx:pt>
          <cx:pt idx="87">0</cx:pt>
          <cx:pt idx="88">0</cx:pt>
          <cx:pt idx="89">0</cx:pt>
          <cx:pt idx="90">0</cx:pt>
          <cx:pt idx="91">0</cx:pt>
          <cx:pt idx="92">2</cx:pt>
          <cx:pt idx="93">1</cx:pt>
          <cx:pt idx="94">0</cx:pt>
          <cx:pt idx="95">1</cx:pt>
          <cx:pt idx="96">1</cx:pt>
          <cx:pt idx="97">3</cx:pt>
          <cx:pt idx="98">2</cx:pt>
          <cx:pt idx="99">1</cx:pt>
          <cx:pt idx="100">3</cx:pt>
          <cx:pt idx="101">3</cx:pt>
          <cx:pt idx="102">2</cx:pt>
          <cx:pt idx="103">4</cx:pt>
          <cx:pt idx="104">3</cx:pt>
          <cx:pt idx="105">3</cx:pt>
          <cx:pt idx="106">1</cx:pt>
          <cx:pt idx="107">3</cx:pt>
          <cx:pt idx="108">1</cx:pt>
          <cx:pt idx="109">4</cx:pt>
          <cx:pt idx="110">3</cx:pt>
          <cx:pt idx="111">2</cx:pt>
          <cx:pt idx="112">2</cx:pt>
          <cx:pt idx="113">2</cx:pt>
          <cx:pt idx="114">1</cx:pt>
          <cx:pt idx="115">1</cx:pt>
          <cx:pt idx="116">2</cx:pt>
          <cx:pt idx="117">3</cx:pt>
          <cx:pt idx="118">1</cx:pt>
          <cx:pt idx="119">2</cx:pt>
          <cx:pt idx="120">3</cx:pt>
          <cx:pt idx="121">3</cx:pt>
          <cx:pt idx="122">2</cx:pt>
          <cx:pt idx="123">2</cx:pt>
          <cx:pt idx="124">4</cx:pt>
          <cx:pt idx="125">1</cx:pt>
          <cx:pt idx="126">4</cx:pt>
          <cx:pt idx="127">3</cx:pt>
          <cx:pt idx="128">1</cx:pt>
          <cx:pt idx="129">3</cx:pt>
          <cx:pt idx="130">3</cx:pt>
          <cx:pt idx="131">4</cx:pt>
          <cx:pt idx="132">1</cx:pt>
          <cx:pt idx="133">2</cx:pt>
          <cx:pt idx="134">1</cx:pt>
          <cx:pt idx="135">3</cx:pt>
          <cx:pt idx="136">2</cx:pt>
          <cx:pt idx="137">2</cx:pt>
          <cx:pt idx="138">1</cx:pt>
          <cx:pt idx="139">2</cx:pt>
          <cx:pt idx="140">2</cx:pt>
          <cx:pt idx="141">1</cx:pt>
          <cx:pt idx="142">3</cx:pt>
          <cx:pt idx="143">2</cx:pt>
          <cx:pt idx="144">3</cx:pt>
          <cx:pt idx="145">4</cx:pt>
          <cx:pt idx="146">2</cx:pt>
          <cx:pt idx="147">1</cx:pt>
          <cx:pt idx="148">3</cx:pt>
          <cx:pt idx="149">4</cx:pt>
          <cx:pt idx="150">3</cx:pt>
          <cx:pt idx="151">2</cx:pt>
          <cx:pt idx="152">3</cx:pt>
          <cx:pt idx="153">1</cx:pt>
          <cx:pt idx="154">2</cx:pt>
          <cx:pt idx="155">3</cx:pt>
          <cx:pt idx="156">2</cx:pt>
          <cx:pt idx="157">2</cx:pt>
          <cx:pt idx="158">2</cx:pt>
          <cx:pt idx="159">4</cx:pt>
          <cx:pt idx="160">1</cx:pt>
          <cx:pt idx="161">3</cx:pt>
          <cx:pt idx="162">2</cx:pt>
          <cx:pt idx="163">3</cx:pt>
          <cx:pt idx="164">3</cx:pt>
          <cx:pt idx="165">3</cx:pt>
          <cx:pt idx="166">3</cx:pt>
          <cx:pt idx="167">2</cx:pt>
          <cx:pt idx="168">1</cx:pt>
          <cx:pt idx="169">1</cx:pt>
          <cx:pt idx="170">2</cx:pt>
          <cx:pt idx="171">1</cx:pt>
          <cx:pt idx="172">1</cx:pt>
          <cx:pt idx="173">1</cx:pt>
          <cx:pt idx="174">4</cx:pt>
          <cx:pt idx="175">3</cx:pt>
          <cx:pt idx="176">2</cx:pt>
          <cx:pt idx="177">3</cx:pt>
          <cx:pt idx="178">1</cx:pt>
          <cx:pt idx="179">2</cx:pt>
          <cx:pt idx="180">4</cx:pt>
          <cx:pt idx="181">1</cx:pt>
          <cx:pt idx="182">3</cx:pt>
          <cx:pt idx="183">3</cx:pt>
          <cx:pt idx="184">2</cx:pt>
          <cx:pt idx="185">2</cx:pt>
          <cx:pt idx="186">1</cx:pt>
          <cx:pt idx="187">1</cx:pt>
          <cx:pt idx="188">2</cx:pt>
          <cx:pt idx="189">3</cx:pt>
          <cx:pt idx="190">1</cx:pt>
          <cx:pt idx="191">2</cx:pt>
          <cx:pt idx="192">1</cx:pt>
          <cx:pt idx="193">4</cx:pt>
          <cx:pt idx="194">1</cx:pt>
          <cx:pt idx="195">1</cx:pt>
          <cx:pt idx="196">1</cx:pt>
          <cx:pt idx="197">2</cx:pt>
          <cx:pt idx="198">1</cx:pt>
          <cx:pt idx="199">1</cx:pt>
          <cx:pt idx="200">4</cx:pt>
          <cx:pt idx="201">1</cx:pt>
          <cx:pt idx="202">2</cx:pt>
          <cx:pt idx="203">3</cx:pt>
          <cx:pt idx="204">3</cx:pt>
          <cx:pt idx="205">3</cx:pt>
          <cx:pt idx="206">3</cx:pt>
          <cx:pt idx="207">1</cx:pt>
          <cx:pt idx="208">1</cx:pt>
          <cx:pt idx="209">1</cx:pt>
          <cx:pt idx="210">4</cx:pt>
          <cx:pt idx="211">1</cx:pt>
          <cx:pt idx="212">3</cx:pt>
          <cx:pt idx="213">3</cx:pt>
          <cx:pt idx="214">1</cx:pt>
          <cx:pt idx="215">2</cx:pt>
          <cx:pt idx="216">1</cx:pt>
          <cx:pt idx="217">1</cx:pt>
          <cx:pt idx="218">1</cx:pt>
          <cx:pt idx="219">2</cx:pt>
          <cx:pt idx="220">4</cx:pt>
          <cx:pt idx="221">1</cx:pt>
          <cx:pt idx="222">1</cx:pt>
          <cx:pt idx="223">1</cx:pt>
          <cx:pt idx="224">0</cx:pt>
          <cx:pt idx="225">2</cx:pt>
          <cx:pt idx="226">3</cx:pt>
          <cx:pt idx="227">1</cx:pt>
          <cx:pt idx="228">3</cx:pt>
          <cx:pt idx="229">1</cx:pt>
          <cx:pt idx="230">3</cx:pt>
          <cx:pt idx="231">1</cx:pt>
          <cx:pt idx="232">1</cx:pt>
          <cx:pt idx="233">0</cx:pt>
          <cx:pt idx="234">3</cx:pt>
          <cx:pt idx="235">2</cx:pt>
          <cx:pt idx="236">3</cx:pt>
          <cx:pt idx="237">2</cx:pt>
          <cx:pt idx="238">2</cx:pt>
          <cx:pt idx="239">3</cx:pt>
          <cx:pt idx="240">1</cx:pt>
          <cx:pt idx="241">3</cx:pt>
          <cx:pt idx="242">3</cx:pt>
          <cx:pt idx="243">3</cx:pt>
          <cx:pt idx="244">1</cx:pt>
          <cx:pt idx="245">1</cx:pt>
          <cx:pt idx="246">0</cx:pt>
          <cx:pt idx="247">1</cx:pt>
          <cx:pt idx="248">3</cx:pt>
          <cx:pt idx="249">1</cx:pt>
          <cx:pt idx="250">2</cx:pt>
          <cx:pt idx="251">2</cx:pt>
          <cx:pt idx="252">1</cx:pt>
          <cx:pt idx="253">1</cx:pt>
          <cx:pt idx="254">2</cx:pt>
          <cx:pt idx="255">2</cx:pt>
          <cx:pt idx="256">4</cx:pt>
          <cx:pt idx="257">4</cx:pt>
          <cx:pt idx="258">1</cx:pt>
          <cx:pt idx="259">2</cx:pt>
          <cx:pt idx="260">2</cx:pt>
          <cx:pt idx="261">2</cx:pt>
          <cx:pt idx="262">1</cx:pt>
          <cx:pt idx="263">0</cx:pt>
          <cx:pt idx="264">3</cx:pt>
          <cx:pt idx="265">0</cx:pt>
          <cx:pt idx="266">0</cx:pt>
          <cx:pt idx="267">0</cx:pt>
          <cx:pt idx="268">0</cx:pt>
          <cx:pt idx="269">0</cx:pt>
          <cx:pt idx="270">0</cx:pt>
          <cx:pt idx="271">1</cx:pt>
          <cx:pt idx="272">0</cx:pt>
          <cx:pt idx="273">0</cx:pt>
          <cx:pt idx="274">0</cx:pt>
          <cx:pt idx="275">1</cx:pt>
          <cx:pt idx="276">0</cx:pt>
          <cx:pt idx="277">0</cx:pt>
          <cx:pt idx="278">0</cx:pt>
          <cx:pt idx="279">0</cx:pt>
          <cx:pt idx="280">0</cx:pt>
          <cx:pt idx="281">0</cx:pt>
          <cx:pt idx="282">0</cx:pt>
          <cx:pt idx="283">1</cx:pt>
          <cx:pt idx="284">0</cx:pt>
          <cx:pt idx="285">1</cx:pt>
          <cx:pt idx="286">0</cx:pt>
          <cx:pt idx="287">0</cx:pt>
          <cx:pt idx="288">0</cx:pt>
          <cx:pt idx="289">0</cx:pt>
          <cx:pt idx="290">0</cx:pt>
          <cx:pt idx="291">0</cx:pt>
          <cx:pt idx="292">0</cx:pt>
          <cx:pt idx="293">0</cx:pt>
          <cx:pt idx="294">1</cx:pt>
          <cx:pt idx="295">0</cx:pt>
          <cx:pt idx="296">0</cx:pt>
          <cx:pt idx="297">0</cx:pt>
          <cx:pt idx="298">0</cx:pt>
          <cx:pt idx="299">0</cx:pt>
          <cx:pt idx="300">0</cx:pt>
          <cx:pt idx="301">0</cx:pt>
          <cx:pt idx="302">0</cx:pt>
          <cx:pt idx="303">1</cx:pt>
          <cx:pt idx="304">0</cx:pt>
          <cx:pt idx="305">0</cx:pt>
          <cx:pt idx="306">0</cx:pt>
          <cx:pt idx="307">1</cx:pt>
          <cx:pt idx="308">0</cx:pt>
          <cx:pt idx="309">0</cx:pt>
          <cx:pt idx="310">0</cx:pt>
          <cx:pt idx="311">0</cx:pt>
          <cx:pt idx="312">0</cx:pt>
          <cx:pt idx="313">0</cx:pt>
          <cx:pt idx="314">0</cx:pt>
          <cx:pt idx="315">0</cx:pt>
          <cx:pt idx="316">0</cx:pt>
          <cx:pt idx="317">0</cx:pt>
          <cx:pt idx="318">0</cx:pt>
          <cx:pt idx="319">1</cx:pt>
          <cx:pt idx="320">0</cx:pt>
          <cx:pt idx="321">0</cx:pt>
          <cx:pt idx="322">0</cx:pt>
          <cx:pt idx="323">0</cx:pt>
          <cx:pt idx="324">0</cx:pt>
          <cx:pt idx="325">0</cx:pt>
          <cx:pt idx="326">0</cx:pt>
          <cx:pt idx="327">0</cx:pt>
          <cx:pt idx="328">0</cx:pt>
          <cx:pt idx="329">0</cx:pt>
          <cx:pt idx="330">0</cx:pt>
          <cx:pt idx="331">0</cx:pt>
          <cx:pt idx="332">0</cx:pt>
          <cx:pt idx="333">0</cx:pt>
          <cx:pt idx="334">0</cx:pt>
          <cx:pt idx="335">0</cx:pt>
          <cx:pt idx="336">0</cx:pt>
          <cx:pt idx="337">0</cx:pt>
          <cx:pt idx="338">1</cx:pt>
          <cx:pt idx="339">2</cx:pt>
          <cx:pt idx="340">1</cx:pt>
          <cx:pt idx="341">1</cx:pt>
          <cx:pt idx="342">1</cx:pt>
          <cx:pt idx="343">1</cx:pt>
          <cx:pt idx="344">1</cx:pt>
          <cx:pt idx="345">1</cx:pt>
          <cx:pt idx="346">1</cx:pt>
          <cx:pt idx="347">1</cx:pt>
          <cx:pt idx="348">1</cx:pt>
          <cx:pt idx="349">1</cx:pt>
          <cx:pt idx="350">1</cx:pt>
          <cx:pt idx="351">3</cx:pt>
          <cx:pt idx="352">0</cx:pt>
          <cx:pt idx="353">0</cx:pt>
          <cx:pt idx="354">1</cx:pt>
          <cx:pt idx="355">0</cx:pt>
          <cx:pt idx="356">2</cx:pt>
          <cx:pt idx="357">1</cx:pt>
          <cx:pt idx="358">1</cx:pt>
          <cx:pt idx="359">1</cx:pt>
          <cx:pt idx="360">0</cx:pt>
          <cx:pt idx="361">0</cx:pt>
          <cx:pt idx="362">1</cx:pt>
          <cx:pt idx="363">0</cx:pt>
          <cx:pt idx="364">0</cx:pt>
          <cx:pt idx="365">1</cx:pt>
          <cx:pt idx="366">1</cx:pt>
          <cx:pt idx="367">0</cx:pt>
          <cx:pt idx="368">1</cx:pt>
          <cx:pt idx="369">1</cx:pt>
          <cx:pt idx="370">2</cx:pt>
          <cx:pt idx="371">0</cx:pt>
          <cx:pt idx="372">2</cx:pt>
          <cx:pt idx="373">0</cx:pt>
          <cx:pt idx="374">0</cx:pt>
          <cx:pt idx="375">1</cx:pt>
          <cx:pt idx="376">1</cx:pt>
          <cx:pt idx="377">0</cx:pt>
          <cx:pt idx="378">2</cx:pt>
          <cx:pt idx="379">1</cx:pt>
          <cx:pt idx="380">0</cx:pt>
          <cx:pt idx="381">1</cx:pt>
          <cx:pt idx="382">0</cx:pt>
          <cx:pt idx="383">1</cx:pt>
          <cx:pt idx="384">1</cx:pt>
          <cx:pt idx="385">2</cx:pt>
          <cx:pt idx="386">2</cx:pt>
          <cx:pt idx="387">0</cx:pt>
          <cx:pt idx="388">0</cx:pt>
          <cx:pt idx="389">1</cx:pt>
          <cx:pt idx="390">1</cx:pt>
          <cx:pt idx="391">0</cx:pt>
          <cx:pt idx="392">1</cx:pt>
          <cx:pt idx="393">0</cx:pt>
          <cx:pt idx="394">1</cx:pt>
          <cx:pt idx="395">0</cx:pt>
          <cx:pt idx="396">0</cx:pt>
          <cx:pt idx="397">1</cx:pt>
          <cx:pt idx="398">1</cx:pt>
          <cx:pt idx="399">3</cx:pt>
          <cx:pt idx="400">1</cx:pt>
          <cx:pt idx="401">1</cx:pt>
          <cx:pt idx="402">1</cx:pt>
          <cx:pt idx="403">1</cx:pt>
          <cx:pt idx="404">1</cx:pt>
          <cx:pt idx="405">1</cx:pt>
          <cx:pt idx="406">1</cx:pt>
          <cx:pt idx="407">1</cx:pt>
          <cx:pt idx="408">1</cx:pt>
          <cx:pt idx="409">1</cx:pt>
          <cx:pt idx="410">3</cx:pt>
          <cx:pt idx="411">4</cx:pt>
          <cx:pt idx="412">1</cx:pt>
          <cx:pt idx="413">3</cx:pt>
          <cx:pt idx="414">4</cx:pt>
          <cx:pt idx="415">2</cx:pt>
          <cx:pt idx="416">2</cx:pt>
          <cx:pt idx="417">3</cx:pt>
          <cx:pt idx="418">2</cx:pt>
          <cx:pt idx="419">3</cx:pt>
          <cx:pt idx="420">4</cx:pt>
          <cx:pt idx="421">3</cx:pt>
          <cx:pt idx="422">2</cx:pt>
          <cx:pt idx="423">4</cx:pt>
          <cx:pt idx="424">1</cx:pt>
          <cx:pt idx="425">0</cx:pt>
          <cx:pt idx="426">1</cx:pt>
          <cx:pt idx="427">2</cx:pt>
          <cx:pt idx="428">2</cx:pt>
          <cx:pt idx="429">2</cx:pt>
          <cx:pt idx="430">2</cx:pt>
          <cx:pt idx="431">3</cx:pt>
          <cx:pt idx="432">2</cx:pt>
          <cx:pt idx="433">1</cx:pt>
          <cx:pt idx="434">4</cx:pt>
          <cx:pt idx="435">2</cx:pt>
          <cx:pt idx="436">3</cx:pt>
          <cx:pt idx="437">4</cx:pt>
          <cx:pt idx="438">2</cx:pt>
          <cx:pt idx="439">7</cx:pt>
          <cx:pt idx="440">4</cx:pt>
          <cx:pt idx="441">3</cx:pt>
          <cx:pt idx="442">1</cx:pt>
          <cx:pt idx="443">1</cx:pt>
          <cx:pt idx="444">4</cx:pt>
          <cx:pt idx="445">3</cx:pt>
          <cx:pt idx="446">3</cx:pt>
          <cx:pt idx="447">2</cx:pt>
          <cx:pt idx="448">4</cx:pt>
          <cx:pt idx="449">3</cx:pt>
          <cx:pt idx="450">4</cx:pt>
          <cx:pt idx="451">3</cx:pt>
          <cx:pt idx="452">4</cx:pt>
          <cx:pt idx="453">3</cx:pt>
          <cx:pt idx="454">2</cx:pt>
          <cx:pt idx="455">4</cx:pt>
          <cx:pt idx="456">4</cx:pt>
          <cx:pt idx="457">3</cx:pt>
          <cx:pt idx="458">3</cx:pt>
          <cx:pt idx="459">6</cx:pt>
          <cx:pt idx="460">2</cx:pt>
          <cx:pt idx="461">4</cx:pt>
          <cx:pt idx="462">4</cx:pt>
          <cx:pt idx="463">6</cx:pt>
          <cx:pt idx="464">3</cx:pt>
          <cx:pt idx="465">5</cx:pt>
          <cx:pt idx="466">3</cx:pt>
          <cx:pt idx="467">3</cx:pt>
          <cx:pt idx="468">2</cx:pt>
          <cx:pt idx="469">4</cx:pt>
          <cx:pt idx="470">3</cx:pt>
          <cx:pt idx="471">4</cx:pt>
          <cx:pt idx="472">3</cx:pt>
          <cx:pt idx="473">5</cx:pt>
          <cx:pt idx="474">3</cx:pt>
          <cx:pt idx="475">3</cx:pt>
          <cx:pt idx="476">2</cx:pt>
          <cx:pt idx="477">3</cx:pt>
          <cx:pt idx="478">4</cx:pt>
          <cx:pt idx="479">3</cx:pt>
          <cx:pt idx="480">3</cx:pt>
          <cx:pt idx="481">3</cx:pt>
          <cx:pt idx="482">3</cx:pt>
          <cx:pt idx="483">2</cx:pt>
          <cx:pt idx="484">3</cx:pt>
          <cx:pt idx="485">1</cx:pt>
          <cx:pt idx="486">1</cx:pt>
          <cx:pt idx="487">3</cx:pt>
          <cx:pt idx="488">1</cx:pt>
          <cx:pt idx="489">2</cx:pt>
          <cx:pt idx="490">1</cx:pt>
          <cx:pt idx="491">3</cx:pt>
          <cx:pt idx="492">0</cx:pt>
          <cx:pt idx="493">3</cx:pt>
          <cx:pt idx="494">3</cx:pt>
          <cx:pt idx="495">2</cx:pt>
          <cx:pt idx="496">2</cx:pt>
          <cx:pt idx="497">3</cx:pt>
          <cx:pt idx="498">2</cx:pt>
          <cx:pt idx="499">2</cx:pt>
          <cx:pt idx="500">2</cx:pt>
          <cx:pt idx="501">1</cx:pt>
          <cx:pt idx="502">1</cx:pt>
          <cx:pt idx="503">0</cx:pt>
          <cx:pt idx="504">2</cx:pt>
          <cx:pt idx="505">2</cx:pt>
          <cx:pt idx="506">0</cx:pt>
          <cx:pt idx="507">1</cx:pt>
          <cx:pt idx="508">1</cx:pt>
          <cx:pt idx="509">4</cx:pt>
          <cx:pt idx="510">2</cx:pt>
          <cx:pt idx="511">1</cx:pt>
          <cx:pt idx="512">1</cx:pt>
          <cx:pt idx="513">1</cx:pt>
          <cx:pt idx="514">0</cx:pt>
          <cx:pt idx="515">0</cx:pt>
          <cx:pt idx="516">0</cx:pt>
          <cx:pt idx="517">0</cx:pt>
          <cx:pt idx="518">2</cx:pt>
          <cx:pt idx="519">3</cx:pt>
          <cx:pt idx="520">1</cx:pt>
          <cx:pt idx="521">3</cx:pt>
          <cx:pt idx="522">2</cx:pt>
          <cx:pt idx="523">2</cx:pt>
          <cx:pt idx="524">0</cx:pt>
          <cx:pt idx="525">1</cx:pt>
          <cx:pt idx="526">3</cx:pt>
          <cx:pt idx="527">0</cx:pt>
          <cx:pt idx="528">3</cx:pt>
          <cx:pt idx="529">3</cx:pt>
          <cx:pt idx="530">1</cx:pt>
          <cx:pt idx="531">1</cx:pt>
          <cx:pt idx="532">1</cx:pt>
          <cx:pt idx="533">1</cx:pt>
          <cx:pt idx="534">2</cx:pt>
          <cx:pt idx="535">1</cx:pt>
          <cx:pt idx="536">2</cx:pt>
          <cx:pt idx="537">2</cx:pt>
          <cx:pt idx="538">3</cx:pt>
          <cx:pt idx="539">1</cx:pt>
          <cx:pt idx="540">1</cx:pt>
          <cx:pt idx="541">2</cx:pt>
          <cx:pt idx="542">1</cx:pt>
          <cx:pt idx="543">1</cx:pt>
          <cx:pt idx="544">1</cx:pt>
          <cx:pt idx="545">1</cx:pt>
          <cx:pt idx="546">1</cx:pt>
          <cx:pt idx="547">2</cx:pt>
          <cx:pt idx="548">2</cx:pt>
          <cx:pt idx="549">2</cx:pt>
          <cx:pt idx="550">2</cx:pt>
          <cx:pt idx="551">1</cx:pt>
          <cx:pt idx="552">1</cx:pt>
          <cx:pt idx="553">2</cx:pt>
          <cx:pt idx="554">0</cx:pt>
          <cx:pt idx="555">2</cx:pt>
          <cx:pt idx="556">1</cx:pt>
          <cx:pt idx="557">1</cx:pt>
          <cx:pt idx="558">3</cx:pt>
          <cx:pt idx="559">1</cx:pt>
          <cx:pt idx="560">2</cx:pt>
          <cx:pt idx="561">3</cx:pt>
          <cx:pt idx="562">1</cx:pt>
          <cx:pt idx="563">1</cx:pt>
          <cx:pt idx="564">2</cx:pt>
          <cx:pt idx="565">0</cx:pt>
          <cx:pt idx="566">2</cx:pt>
          <cx:pt idx="567">2</cx:pt>
          <cx:pt idx="568">1</cx:pt>
          <cx:pt idx="569">1</cx:pt>
          <cx:pt idx="570">1</cx:pt>
          <cx:pt idx="571">1</cx:pt>
          <cx:pt idx="572">1</cx:pt>
          <cx:pt idx="573">1</cx:pt>
          <cx:pt idx="574">1</cx:pt>
          <cx:pt idx="575">1</cx:pt>
          <cx:pt idx="576">3</cx:pt>
          <cx:pt idx="577">1</cx:pt>
          <cx:pt idx="578">3</cx:pt>
          <cx:pt idx="579">1</cx:pt>
          <cx:pt idx="580">2</cx:pt>
          <cx:pt idx="581">2</cx:pt>
          <cx:pt idx="582">3</cx:pt>
          <cx:pt idx="583">2</cx:pt>
          <cx:pt idx="584">1</cx:pt>
          <cx:pt idx="585">1</cx:pt>
          <cx:pt idx="586">1</cx:pt>
          <cx:pt idx="587">0</cx:pt>
          <cx:pt idx="588">1</cx:pt>
          <cx:pt idx="589">1</cx:pt>
          <cx:pt idx="590">1</cx:pt>
          <cx:pt idx="591">1</cx:pt>
          <cx:pt idx="592">1</cx:pt>
          <cx:pt idx="593">0</cx:pt>
          <cx:pt idx="594">1</cx:pt>
          <cx:pt idx="595">2</cx:pt>
          <cx:pt idx="596">2</cx:pt>
          <cx:pt idx="597">1</cx:pt>
          <cx:pt idx="598">3</cx:pt>
          <cx:pt idx="599">1</cx:pt>
          <cx:pt idx="600">1</cx:pt>
          <cx:pt idx="601">3</cx:pt>
          <cx:pt idx="602">3</cx:pt>
          <cx:pt idx="603">1</cx:pt>
          <cx:pt idx="604">3</cx:pt>
          <cx:pt idx="605">3</cx:pt>
          <cx:pt idx="606">1</cx:pt>
          <cx:pt idx="607">1</cx:pt>
          <cx:pt idx="608">3</cx:pt>
          <cx:pt idx="609">1</cx:pt>
          <cx:pt idx="610">1</cx:pt>
          <cx:pt idx="611">1</cx:pt>
          <cx:pt idx="612">2</cx:pt>
          <cx:pt idx="613">1</cx:pt>
          <cx:pt idx="614">1</cx:pt>
          <cx:pt idx="615">1</cx:pt>
          <cx:pt idx="616">2</cx:pt>
          <cx:pt idx="617">2</cx:pt>
          <cx:pt idx="618">4</cx:pt>
          <cx:pt idx="619">1</cx:pt>
          <cx:pt idx="620">1</cx:pt>
          <cx:pt idx="621">1</cx:pt>
          <cx:pt idx="622">1</cx:pt>
          <cx:pt idx="623">2</cx:pt>
          <cx:pt idx="624">3</cx:pt>
          <cx:pt idx="625">3</cx:pt>
          <cx:pt idx="626">4</cx:pt>
          <cx:pt idx="627">4</cx:pt>
          <cx:pt idx="628">2</cx:pt>
          <cx:pt idx="629">2</cx:pt>
          <cx:pt idx="630">0</cx:pt>
          <cx:pt idx="631">1</cx:pt>
          <cx:pt idx="632">1</cx:pt>
          <cx:pt idx="633">1</cx:pt>
          <cx:pt idx="634">2</cx:pt>
          <cx:pt idx="635">0</cx:pt>
          <cx:pt idx="636">1</cx:pt>
          <cx:pt idx="637">2</cx:pt>
          <cx:pt idx="638">2</cx:pt>
          <cx:pt idx="639">1</cx:pt>
          <cx:pt idx="640">1</cx:pt>
          <cx:pt idx="641">2</cx:pt>
          <cx:pt idx="642">1</cx:pt>
          <cx:pt idx="643">1</cx:pt>
          <cx:pt idx="644">1</cx:pt>
          <cx:pt idx="645">2</cx:pt>
          <cx:pt idx="646">1</cx:pt>
          <cx:pt idx="647">1</cx:pt>
          <cx:pt idx="648">2</cx:pt>
          <cx:pt idx="649">0</cx:pt>
          <cx:pt idx="650">2</cx:pt>
          <cx:pt idx="651">2</cx:pt>
          <cx:pt idx="652">2</cx:pt>
          <cx:pt idx="653">3</cx:pt>
          <cx:pt idx="654">1</cx:pt>
          <cx:pt idx="655">1</cx:pt>
          <cx:pt idx="656">1</cx:pt>
          <cx:pt idx="657">1</cx:pt>
          <cx:pt idx="658">1</cx:pt>
          <cx:pt idx="659">1</cx:pt>
          <cx:pt idx="660">1</cx:pt>
          <cx:pt idx="661">1</cx:pt>
          <cx:pt idx="662">1</cx:pt>
          <cx:pt idx="663">1</cx:pt>
          <cx:pt idx="664">1</cx:pt>
          <cx:pt idx="665">1</cx:pt>
          <cx:pt idx="666">1</cx:pt>
          <cx:pt idx="667">1</cx:pt>
          <cx:pt idx="668">0</cx:pt>
          <cx:pt idx="669">2</cx:pt>
          <cx:pt idx="670">1</cx:pt>
          <cx:pt idx="671">2</cx:pt>
          <cx:pt idx="672">4</cx:pt>
          <cx:pt idx="673">3</cx:pt>
          <cx:pt idx="674">1</cx:pt>
          <cx:pt idx="675">1</cx:pt>
          <cx:pt idx="676">1</cx:pt>
          <cx:pt idx="677">2</cx:pt>
          <cx:pt idx="678">2</cx:pt>
          <cx:pt idx="679">1</cx:pt>
          <cx:pt idx="680">2</cx:pt>
          <cx:pt idx="681">3</cx:pt>
          <cx:pt idx="682">2</cx:pt>
          <cx:pt idx="683">3</cx:pt>
          <cx:pt idx="684">5</cx:pt>
          <cx:pt idx="685">3</cx:pt>
          <cx:pt idx="686">1</cx:pt>
          <cx:pt idx="687">1</cx:pt>
          <cx:pt idx="688">1</cx:pt>
          <cx:pt idx="689">1</cx:pt>
          <cx:pt idx="690">2</cx:pt>
          <cx:pt idx="691">3</cx:pt>
          <cx:pt idx="692">1</cx:pt>
          <cx:pt idx="693">1</cx:pt>
          <cx:pt idx="694">1</cx:pt>
          <cx:pt idx="695">2</cx:pt>
          <cx:pt idx="696">3</cx:pt>
          <cx:pt idx="697">0</cx:pt>
          <cx:pt idx="698">5</cx:pt>
          <cx:pt idx="699">0</cx:pt>
          <cx:pt idx="700">1</cx:pt>
          <cx:pt idx="701">1</cx:pt>
          <cx:pt idx="702">2</cx:pt>
          <cx:pt idx="703">1</cx:pt>
          <cx:pt idx="704">2</cx:pt>
          <cx:pt idx="705">1</cx:pt>
          <cx:pt idx="706">5</cx:pt>
          <cx:pt idx="707">3</cx:pt>
          <cx:pt idx="708">2</cx:pt>
          <cx:pt idx="709">3</cx:pt>
          <cx:pt idx="710">1</cx:pt>
          <cx:pt idx="711">1</cx:pt>
          <cx:pt idx="712">3</cx:pt>
          <cx:pt idx="713">3</cx:pt>
          <cx:pt idx="714">5</cx:pt>
          <cx:pt idx="715">3</cx:pt>
          <cx:pt idx="716">1</cx:pt>
          <cx:pt idx="717">1</cx:pt>
          <cx:pt idx="718">2</cx:pt>
          <cx:pt idx="719">7</cx:pt>
          <cx:pt idx="720">2</cx:pt>
          <cx:pt idx="721">3</cx:pt>
          <cx:pt idx="722">1</cx:pt>
          <cx:pt idx="723">2</cx:pt>
          <cx:pt idx="724">3</cx:pt>
          <cx:pt idx="725">2</cx:pt>
          <cx:pt idx="726">2</cx:pt>
          <cx:pt idx="727">2</cx:pt>
          <cx:pt idx="728">1</cx:pt>
          <cx:pt idx="729">2</cx:pt>
          <cx:pt idx="730">2</cx:pt>
          <cx:pt idx="731">1</cx:pt>
          <cx:pt idx="732">1</cx:pt>
          <cx:pt idx="733">1</cx:pt>
          <cx:pt idx="734">1</cx:pt>
          <cx:pt idx="735">1</cx:pt>
          <cx:pt idx="736">1</cx:pt>
          <cx:pt idx="737">1</cx:pt>
          <cx:pt idx="738">1</cx:pt>
          <cx:pt idx="739">1</cx:pt>
          <cx:pt idx="740">1</cx:pt>
          <cx:pt idx="741">1</cx:pt>
          <cx:pt idx="742">1</cx:pt>
          <cx:pt idx="743">4</cx:pt>
          <cx:pt idx="744">0</cx:pt>
          <cx:pt idx="745">1</cx:pt>
          <cx:pt idx="746">1</cx:pt>
          <cx:pt idx="747">2</cx:pt>
          <cx:pt idx="748">2</cx:pt>
          <cx:pt idx="749">2</cx:pt>
          <cx:pt idx="750">2</cx:pt>
          <cx:pt idx="751">5</cx:pt>
          <cx:pt idx="752">3</cx:pt>
          <cx:pt idx="753">3</cx:pt>
          <cx:pt idx="754">4</cx:pt>
          <cx:pt idx="755">1</cx:pt>
          <cx:pt idx="756">3</cx:pt>
          <cx:pt idx="757">1</cx:pt>
          <cx:pt idx="758">2</cx:pt>
          <cx:pt idx="759">2</cx:pt>
          <cx:pt idx="760">3</cx:pt>
          <cx:pt idx="761">2</cx:pt>
          <cx:pt idx="762">3</cx:pt>
          <cx:pt idx="763">3</cx:pt>
          <cx:pt idx="764">5</cx:pt>
          <cx:pt idx="765">2</cx:pt>
          <cx:pt idx="766">2</cx:pt>
          <cx:pt idx="767">4</cx:pt>
          <cx:pt idx="768">2</cx:pt>
          <cx:pt idx="769">2</cx:pt>
          <cx:pt idx="770">0</cx:pt>
          <cx:pt idx="771">2</cx:pt>
          <cx:pt idx="772">2</cx:pt>
          <cx:pt idx="773">3</cx:pt>
          <cx:pt idx="774">2</cx:pt>
          <cx:pt idx="775">3</cx:pt>
          <cx:pt idx="776">7</cx:pt>
          <cx:pt idx="777">0</cx:pt>
          <cx:pt idx="778">4</cx:pt>
          <cx:pt idx="779">2</cx:pt>
          <cx:pt idx="780">2</cx:pt>
          <cx:pt idx="781">2</cx:pt>
          <cx:pt idx="782">4</cx:pt>
          <cx:pt idx="783">2</cx:pt>
          <cx:pt idx="784">3</cx:pt>
          <cx:pt idx="785">4</cx:pt>
          <cx:pt idx="786">3</cx:pt>
          <cx:pt idx="787">2</cx:pt>
          <cx:pt idx="788">1</cx:pt>
          <cx:pt idx="789">3</cx:pt>
          <cx:pt idx="790">2</cx:pt>
          <cx:pt idx="791">2</cx:pt>
          <cx:pt idx="792">3</cx:pt>
          <cx:pt idx="793">1</cx:pt>
          <cx:pt idx="794">3</cx:pt>
          <cx:pt idx="795">2</cx:pt>
          <cx:pt idx="796">1</cx:pt>
          <cx:pt idx="797">1</cx:pt>
          <cx:pt idx="798">2</cx:pt>
          <cx:pt idx="799">5</cx:pt>
          <cx:pt idx="800">4</cx:pt>
          <cx:pt idx="801">4</cx:pt>
          <cx:pt idx="802">4</cx:pt>
          <cx:pt idx="803">3</cx:pt>
          <cx:pt idx="804">2</cx:pt>
          <cx:pt idx="805">2</cx:pt>
          <cx:pt idx="806">1</cx:pt>
          <cx:pt idx="807">4</cx:pt>
          <cx:pt idx="808">1</cx:pt>
          <cx:pt idx="809">4</cx:pt>
          <cx:pt idx="810">4</cx:pt>
          <cx:pt idx="811">3</cx:pt>
          <cx:pt idx="812">4</cx:pt>
          <cx:pt idx="813">1</cx:pt>
          <cx:pt idx="814">4</cx:pt>
          <cx:pt idx="815">0</cx:pt>
          <cx:pt idx="816">2</cx:pt>
          <cx:pt idx="817">1</cx:pt>
          <cx:pt idx="818">1</cx:pt>
          <cx:pt idx="819">2</cx:pt>
          <cx:pt idx="820">2</cx:pt>
          <cx:pt idx="821">1</cx:pt>
          <cx:pt idx="822">0</cx:pt>
          <cx:pt idx="823">3</cx:pt>
          <cx:pt idx="824">1</cx:pt>
          <cx:pt idx="825">3</cx:pt>
          <cx:pt idx="826">2</cx:pt>
          <cx:pt idx="827">3</cx:pt>
          <cx:pt idx="828">1</cx:pt>
          <cx:pt idx="829">1</cx:pt>
          <cx:pt idx="830">3</cx:pt>
          <cx:pt idx="831">2</cx:pt>
          <cx:pt idx="832">3</cx:pt>
          <cx:pt idx="833">1</cx:pt>
          <cx:pt idx="834">3</cx:pt>
          <cx:pt idx="835">2</cx:pt>
          <cx:pt idx="836">2</cx:pt>
          <cx:pt idx="837">2</cx:pt>
          <cx:pt idx="838">1</cx:pt>
          <cx:pt idx="839">1</cx:pt>
          <cx:pt idx="840">3</cx:pt>
          <cx:pt idx="841">3</cx:pt>
          <cx:pt idx="842">2</cx:pt>
          <cx:pt idx="843">2</cx:pt>
          <cx:pt idx="844">3</cx:pt>
          <cx:pt idx="845">1</cx:pt>
          <cx:pt idx="846">2</cx:pt>
          <cx:pt idx="847">1</cx:pt>
          <cx:pt idx="848">1</cx:pt>
          <cx:pt idx="849">3</cx:pt>
          <cx:pt idx="850">2</cx:pt>
          <cx:pt idx="851">6</cx:pt>
          <cx:pt idx="852">1</cx:pt>
          <cx:pt idx="853">6</cx:pt>
          <cx:pt idx="854">2</cx:pt>
          <cx:pt idx="855">1</cx:pt>
          <cx:pt idx="856">2</cx:pt>
          <cx:pt idx="857">3</cx:pt>
          <cx:pt idx="858">1</cx:pt>
          <cx:pt idx="859">3</cx:pt>
          <cx:pt idx="860">1</cx:pt>
          <cx:pt idx="861">1</cx:pt>
          <cx:pt idx="862">2</cx:pt>
          <cx:pt idx="863">1</cx:pt>
          <cx:pt idx="864">3</cx:pt>
          <cx:pt idx="865">2</cx:pt>
          <cx:pt idx="866">2</cx:pt>
          <cx:pt idx="867">2</cx:pt>
          <cx:pt idx="868">2</cx:pt>
          <cx:pt idx="869">2</cx:pt>
          <cx:pt idx="870">1</cx:pt>
          <cx:pt idx="871">0</cx:pt>
          <cx:pt idx="872">3</cx:pt>
          <cx:pt idx="873">1</cx:pt>
          <cx:pt idx="874">1</cx:pt>
          <cx:pt idx="875">1</cx:pt>
          <cx:pt idx="876">1</cx:pt>
          <cx:pt idx="877">3</cx:pt>
          <cx:pt idx="878">2</cx:pt>
          <cx:pt idx="879">1</cx:pt>
          <cx:pt idx="880">2</cx:pt>
          <cx:pt idx="881">1</cx:pt>
          <cx:pt idx="882">2</cx:pt>
          <cx:pt idx="883">1</cx:pt>
          <cx:pt idx="884">1</cx:pt>
          <cx:pt idx="885">3</cx:pt>
          <cx:pt idx="886">2</cx:pt>
          <cx:pt idx="887">1</cx:pt>
          <cx:pt idx="888">0</cx:pt>
          <cx:pt idx="889">1</cx:pt>
          <cx:pt idx="890">2</cx:pt>
          <cx:pt idx="891">3</cx:pt>
          <cx:pt idx="892">4</cx:pt>
          <cx:pt idx="893">4</cx:pt>
          <cx:pt idx="894">3</cx:pt>
          <cx:pt idx="895">1</cx:pt>
          <cx:pt idx="896">2</cx:pt>
          <cx:pt idx="897">2</cx:pt>
          <cx:pt idx="898">2</cx:pt>
          <cx:pt idx="899">2</cx:pt>
          <cx:pt idx="900">4</cx:pt>
          <cx:pt idx="901">3</cx:pt>
          <cx:pt idx="902">1</cx:pt>
          <cx:pt idx="903">1</cx:pt>
          <cx:pt idx="904">2</cx:pt>
          <cx:pt idx="905">3</cx:pt>
          <cx:pt idx="906">5</cx:pt>
          <cx:pt idx="907">3</cx:pt>
          <cx:pt idx="908">1</cx:pt>
          <cx:pt idx="909">1</cx:pt>
          <cx:pt idx="910">3</cx:pt>
          <cx:pt idx="911">1</cx:pt>
          <cx:pt idx="912">1</cx:pt>
          <cx:pt idx="913">2</cx:pt>
          <cx:pt idx="914">5</cx:pt>
          <cx:pt idx="915">2</cx:pt>
          <cx:pt idx="916">2</cx:pt>
          <cx:pt idx="917">2</cx:pt>
          <cx:pt idx="918">2</cx:pt>
          <cx:pt idx="919">1</cx:pt>
          <cx:pt idx="920">3</cx:pt>
          <cx:pt idx="921">4</cx:pt>
          <cx:pt idx="922">4</cx:pt>
          <cx:pt idx="923">3</cx:pt>
          <cx:pt idx="924">1</cx:pt>
          <cx:pt idx="925">3</cx:pt>
          <cx:pt idx="926">2</cx:pt>
          <cx:pt idx="927">2</cx:pt>
          <cx:pt idx="928">2</cx:pt>
          <cx:pt idx="929">1</cx:pt>
          <cx:pt idx="930">1</cx:pt>
          <cx:pt idx="931">3</cx:pt>
          <cx:pt idx="932">3</cx:pt>
          <cx:pt idx="933">2</cx:pt>
          <cx:pt idx="934">2</cx:pt>
          <cx:pt idx="935">3</cx:pt>
          <cx:pt idx="936">1</cx:pt>
          <cx:pt idx="937">1</cx:pt>
          <cx:pt idx="938">3</cx:pt>
          <cx:pt idx="939">1</cx:pt>
          <cx:pt idx="940">2</cx:pt>
          <cx:pt idx="941">2</cx:pt>
          <cx:pt idx="942">2</cx:pt>
          <cx:pt idx="943">3</cx:pt>
        </cx:lvl>
      </cx:numDim>
    </cx:data>
    <cx:data id="1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Sheet1!$D$2:$D$945</cx:f>
        <cx:lvl ptCount="944" formatCode="G/通用格式">
          <cx:pt idx="0">0</cx:pt>
          <cx:pt idx="1">0</cx:pt>
          <cx:pt idx="2">0</cx:pt>
          <cx:pt idx="3">0</cx:pt>
          <cx:pt idx="4">0</cx:pt>
          <cx:pt idx="5">0</cx:pt>
          <cx:pt idx="6">0</cx:pt>
          <cx:pt idx="7">0</cx:pt>
          <cx:pt idx="8">0</cx:pt>
          <cx:pt idx="9">0</cx:pt>
          <cx:pt idx="10">0</cx:pt>
          <cx:pt idx="11">0</cx:pt>
          <cx:pt idx="12">1</cx:pt>
          <cx:pt idx="13">0</cx:pt>
          <cx:pt idx="14">0</cx:pt>
          <cx:pt idx="15">0</cx:pt>
          <cx:pt idx="16">0</cx:pt>
          <cx:pt idx="17">0</cx:pt>
          <cx:pt idx="18">0</cx:pt>
          <cx:pt idx="19">0</cx:pt>
          <cx:pt idx="20">0</cx:pt>
          <cx:pt idx="21">0</cx:pt>
          <cx:pt idx="22">0</cx:pt>
          <cx:pt idx="23">0</cx:pt>
          <cx:pt idx="24">0</cx:pt>
          <cx:pt idx="25">0</cx:pt>
          <cx:pt idx="26">0</cx:pt>
          <cx:pt idx="27">0</cx:pt>
          <cx:pt idx="28">0</cx:pt>
          <cx:pt idx="29">0</cx:pt>
          <cx:pt idx="30">1</cx:pt>
          <cx:pt idx="31">0</cx:pt>
          <cx:pt idx="32">0</cx:pt>
          <cx:pt idx="33">1</cx:pt>
          <cx:pt idx="34">0</cx:pt>
          <cx:pt idx="35">0</cx:pt>
          <cx:pt idx="36">1</cx:pt>
          <cx:pt idx="37">0</cx:pt>
          <cx:pt idx="38">0</cx:pt>
          <cx:pt idx="39">1</cx:pt>
          <cx:pt idx="40">0</cx:pt>
          <cx:pt idx="41">0</cx:pt>
          <cx:pt idx="42">0</cx:pt>
          <cx:pt idx="43">0</cx:pt>
          <cx:pt idx="44">1</cx:pt>
          <cx:pt idx="45">0</cx:pt>
          <cx:pt idx="46">0</cx:pt>
          <cx:pt idx="47">1</cx:pt>
          <cx:pt idx="48">0</cx:pt>
          <cx:pt idx="49">0</cx:pt>
          <cx:pt idx="50">0</cx:pt>
          <cx:pt idx="51">0</cx:pt>
          <cx:pt idx="52">0</cx:pt>
          <cx:pt idx="53">1</cx:pt>
          <cx:pt idx="54">0</cx:pt>
          <cx:pt idx="55">0</cx:pt>
          <cx:pt idx="56">0</cx:pt>
          <cx:pt idx="57">0</cx:pt>
          <cx:pt idx="58">0</cx:pt>
          <cx:pt idx="59">0</cx:pt>
          <cx:pt idx="60">0</cx:pt>
          <cx:pt idx="61">1</cx:pt>
          <cx:pt idx="62">0</cx:pt>
          <cx:pt idx="63">0</cx:pt>
          <cx:pt idx="64">0</cx:pt>
          <cx:pt idx="65">0</cx:pt>
          <cx:pt idx="66">0</cx:pt>
          <cx:pt idx="67">0</cx:pt>
          <cx:pt idx="68">0</cx:pt>
          <cx:pt idx="69">0</cx:pt>
          <cx:pt idx="70">0</cx:pt>
          <cx:pt idx="71">0</cx:pt>
          <cx:pt idx="72">0</cx:pt>
          <cx:pt idx="73">1</cx:pt>
          <cx:pt idx="74">1</cx:pt>
          <cx:pt idx="75">1</cx:pt>
          <cx:pt idx="76">1</cx:pt>
          <cx:pt idx="77">1</cx:pt>
          <cx:pt idx="78">1</cx:pt>
          <cx:pt idx="79">1</cx:pt>
          <cx:pt idx="80">0</cx:pt>
          <cx:pt idx="81">1</cx:pt>
          <cx:pt idx="82">1</cx:pt>
          <cx:pt idx="83">1</cx:pt>
          <cx:pt idx="84">2</cx:pt>
          <cx:pt idx="85">1</cx:pt>
          <cx:pt idx="86">2</cx:pt>
          <cx:pt idx="87">1</cx:pt>
          <cx:pt idx="88">0</cx:pt>
          <cx:pt idx="89">0</cx:pt>
          <cx:pt idx="90">0</cx:pt>
          <cx:pt idx="91">0</cx:pt>
          <cx:pt idx="92">1</cx:pt>
          <cx:pt idx="93">1</cx:pt>
          <cx:pt idx="94">1</cx:pt>
          <cx:pt idx="95">1</cx:pt>
          <cx:pt idx="96">1</cx:pt>
          <cx:pt idx="97">0</cx:pt>
          <cx:pt idx="98">1</cx:pt>
          <cx:pt idx="99">1</cx:pt>
          <cx:pt idx="100">1</cx:pt>
          <cx:pt idx="101">1</cx:pt>
          <cx:pt idx="102">1</cx:pt>
          <cx:pt idx="103">1</cx:pt>
          <cx:pt idx="104">1</cx:pt>
          <cx:pt idx="105">1</cx:pt>
          <cx:pt idx="106">1</cx:pt>
          <cx:pt idx="107">1</cx:pt>
          <cx:pt idx="108">1</cx:pt>
          <cx:pt idx="109">1</cx:pt>
          <cx:pt idx="110">1</cx:pt>
          <cx:pt idx="111">1</cx:pt>
          <cx:pt idx="112">1</cx:pt>
          <cx:pt idx="113">1</cx:pt>
          <cx:pt idx="114">0</cx:pt>
          <cx:pt idx="115">0</cx:pt>
          <cx:pt idx="116">1</cx:pt>
          <cx:pt idx="117">2</cx:pt>
          <cx:pt idx="118">0</cx:pt>
          <cx:pt idx="119">1</cx:pt>
          <cx:pt idx="120">1</cx:pt>
          <cx:pt idx="121">1</cx:pt>
          <cx:pt idx="122">1</cx:pt>
          <cx:pt idx="123">1</cx:pt>
          <cx:pt idx="124">0</cx:pt>
          <cx:pt idx="125">0</cx:pt>
          <cx:pt idx="126">1</cx:pt>
          <cx:pt idx="127">1</cx:pt>
          <cx:pt idx="128">1</cx:pt>
          <cx:pt idx="129">1</cx:pt>
          <cx:pt idx="130">0</cx:pt>
          <cx:pt idx="131">1</cx:pt>
          <cx:pt idx="132">0</cx:pt>
          <cx:pt idx="133">1</cx:pt>
          <cx:pt idx="134">1</cx:pt>
          <cx:pt idx="135">1</cx:pt>
          <cx:pt idx="136">2</cx:pt>
          <cx:pt idx="137">1</cx:pt>
          <cx:pt idx="138">1</cx:pt>
          <cx:pt idx="139">0</cx:pt>
          <cx:pt idx="140">1</cx:pt>
          <cx:pt idx="141">0</cx:pt>
          <cx:pt idx="142">0</cx:pt>
          <cx:pt idx="143">1</cx:pt>
          <cx:pt idx="144">1</cx:pt>
          <cx:pt idx="145">1</cx:pt>
          <cx:pt idx="146">0</cx:pt>
          <cx:pt idx="147">1</cx:pt>
          <cx:pt idx="148">1</cx:pt>
          <cx:pt idx="149">1</cx:pt>
          <cx:pt idx="150">1</cx:pt>
          <cx:pt idx="151">0</cx:pt>
          <cx:pt idx="152">1</cx:pt>
          <cx:pt idx="153">2</cx:pt>
          <cx:pt idx="154">1</cx:pt>
          <cx:pt idx="155">1</cx:pt>
          <cx:pt idx="156">1</cx:pt>
          <cx:pt idx="157">0</cx:pt>
          <cx:pt idx="158">0</cx:pt>
          <cx:pt idx="159">1</cx:pt>
          <cx:pt idx="160">1</cx:pt>
          <cx:pt idx="161">1</cx:pt>
          <cx:pt idx="162">0</cx:pt>
          <cx:pt idx="163">1</cx:pt>
          <cx:pt idx="164">1</cx:pt>
          <cx:pt idx="165">1</cx:pt>
          <cx:pt idx="166">1</cx:pt>
          <cx:pt idx="167">1</cx:pt>
          <cx:pt idx="168">1</cx:pt>
          <cx:pt idx="169">0</cx:pt>
          <cx:pt idx="170">1</cx:pt>
          <cx:pt idx="171">1</cx:pt>
          <cx:pt idx="172">1</cx:pt>
          <cx:pt idx="173">0</cx:pt>
          <cx:pt idx="174">1</cx:pt>
          <cx:pt idx="175">0</cx:pt>
          <cx:pt idx="176">1</cx:pt>
          <cx:pt idx="177">0</cx:pt>
          <cx:pt idx="178">1</cx:pt>
          <cx:pt idx="179">1</cx:pt>
          <cx:pt idx="180">0</cx:pt>
          <cx:pt idx="181">1</cx:pt>
          <cx:pt idx="182">1</cx:pt>
          <cx:pt idx="183">1</cx:pt>
          <cx:pt idx="184">1</cx:pt>
          <cx:pt idx="185">1</cx:pt>
          <cx:pt idx="186">0</cx:pt>
          <cx:pt idx="187">1</cx:pt>
          <cx:pt idx="188">2</cx:pt>
          <cx:pt idx="189">1</cx:pt>
          <cx:pt idx="190">1</cx:pt>
          <cx:pt idx="191">1</cx:pt>
          <cx:pt idx="192">1</cx:pt>
          <cx:pt idx="193">1</cx:pt>
          <cx:pt idx="194">1</cx:pt>
          <cx:pt idx="195">1</cx:pt>
          <cx:pt idx="196">1</cx:pt>
          <cx:pt idx="197">0</cx:pt>
          <cx:pt idx="198">1</cx:pt>
          <cx:pt idx="199">0</cx:pt>
          <cx:pt idx="200">1</cx:pt>
          <cx:pt idx="201">1</cx:pt>
          <cx:pt idx="202">1</cx:pt>
          <cx:pt idx="203">1</cx:pt>
          <cx:pt idx="204">2</cx:pt>
          <cx:pt idx="205">0</cx:pt>
          <cx:pt idx="206">1</cx:pt>
          <cx:pt idx="207">0</cx:pt>
          <cx:pt idx="208">1</cx:pt>
          <cx:pt idx="209">0</cx:pt>
          <cx:pt idx="210">0</cx:pt>
          <cx:pt idx="211">1</cx:pt>
          <cx:pt idx="212">0</cx:pt>
          <cx:pt idx="213">1</cx:pt>
          <cx:pt idx="214">0</cx:pt>
          <cx:pt idx="215">0</cx:pt>
          <cx:pt idx="216">1</cx:pt>
          <cx:pt idx="217">1</cx:pt>
          <cx:pt idx="218">1</cx:pt>
          <cx:pt idx="219">1</cx:pt>
          <cx:pt idx="220">1</cx:pt>
          <cx:pt idx="221">1</cx:pt>
          <cx:pt idx="222">1</cx:pt>
          <cx:pt idx="223">1</cx:pt>
          <cx:pt idx="224">1</cx:pt>
          <cx:pt idx="225">1</cx:pt>
          <cx:pt idx="226">0</cx:pt>
          <cx:pt idx="227">1</cx:pt>
          <cx:pt idx="228">0</cx:pt>
          <cx:pt idx="229">1</cx:pt>
          <cx:pt idx="230">0</cx:pt>
          <cx:pt idx="231">0</cx:pt>
          <cx:pt idx="232">1</cx:pt>
          <cx:pt idx="233">1</cx:pt>
          <cx:pt idx="234">1</cx:pt>
          <cx:pt idx="235">1</cx:pt>
          <cx:pt idx="236">0</cx:pt>
          <cx:pt idx="237">1</cx:pt>
          <cx:pt idx="238">0</cx:pt>
          <cx:pt idx="239">1</cx:pt>
          <cx:pt idx="240">0</cx:pt>
          <cx:pt idx="241">1</cx:pt>
          <cx:pt idx="242">1</cx:pt>
          <cx:pt idx="243">0</cx:pt>
          <cx:pt idx="244">1</cx:pt>
          <cx:pt idx="245">0</cx:pt>
          <cx:pt idx="246">2</cx:pt>
          <cx:pt idx="247">1</cx:pt>
          <cx:pt idx="248">0</cx:pt>
          <cx:pt idx="249">1</cx:pt>
          <cx:pt idx="250">0</cx:pt>
          <cx:pt idx="251">1</cx:pt>
          <cx:pt idx="252">1</cx:pt>
          <cx:pt idx="253">0</cx:pt>
          <cx:pt idx="254">0</cx:pt>
          <cx:pt idx="255">1</cx:pt>
          <cx:pt idx="256">0</cx:pt>
          <cx:pt idx="257">0</cx:pt>
          <cx:pt idx="258">1</cx:pt>
          <cx:pt idx="259">1</cx:pt>
          <cx:pt idx="260">2</cx:pt>
          <cx:pt idx="261">1</cx:pt>
          <cx:pt idx="262">1</cx:pt>
          <cx:pt idx="263">1</cx:pt>
          <cx:pt idx="264">1</cx:pt>
          <cx:pt idx="265">0</cx:pt>
          <cx:pt idx="266">0</cx:pt>
          <cx:pt idx="267">0</cx:pt>
          <cx:pt idx="268">0</cx:pt>
          <cx:pt idx="269">0</cx:pt>
          <cx:pt idx="270">0</cx:pt>
          <cx:pt idx="271">0</cx:pt>
          <cx:pt idx="272">0</cx:pt>
          <cx:pt idx="273">0</cx:pt>
          <cx:pt idx="274">0</cx:pt>
          <cx:pt idx="275">0</cx:pt>
          <cx:pt idx="276">0</cx:pt>
          <cx:pt idx="277">0</cx:pt>
          <cx:pt idx="278">0</cx:pt>
          <cx:pt idx="279">0</cx:pt>
          <cx:pt idx="280">0</cx:pt>
          <cx:pt idx="281">0</cx:pt>
          <cx:pt idx="282">0</cx:pt>
          <cx:pt idx="283">1</cx:pt>
          <cx:pt idx="284">0</cx:pt>
          <cx:pt idx="285">0</cx:pt>
          <cx:pt idx="286">0</cx:pt>
          <cx:pt idx="287">0</cx:pt>
          <cx:pt idx="288">0</cx:pt>
          <cx:pt idx="289">0</cx:pt>
          <cx:pt idx="290">0</cx:pt>
          <cx:pt idx="291">0</cx:pt>
          <cx:pt idx="292">0</cx:pt>
          <cx:pt idx="293">0</cx:pt>
          <cx:pt idx="294">0</cx:pt>
          <cx:pt idx="295">0</cx:pt>
          <cx:pt idx="296">0</cx:pt>
          <cx:pt idx="297">0</cx:pt>
          <cx:pt idx="298">0</cx:pt>
          <cx:pt idx="299">0</cx:pt>
          <cx:pt idx="300">0</cx:pt>
          <cx:pt idx="301">0</cx:pt>
          <cx:pt idx="302">0</cx:pt>
          <cx:pt idx="303">0</cx:pt>
          <cx:pt idx="304">0</cx:pt>
          <cx:pt idx="305">0</cx:pt>
          <cx:pt idx="306">0</cx:pt>
          <cx:pt idx="307">0</cx:pt>
          <cx:pt idx="308">0</cx:pt>
          <cx:pt idx="309">0</cx:pt>
          <cx:pt idx="310">0</cx:pt>
          <cx:pt idx="311">0</cx:pt>
          <cx:pt idx="312">0</cx:pt>
          <cx:pt idx="313">0</cx:pt>
          <cx:pt idx="314">0</cx:pt>
          <cx:pt idx="315">0</cx:pt>
          <cx:pt idx="316">0</cx:pt>
          <cx:pt idx="317">0</cx:pt>
          <cx:pt idx="318">0</cx:pt>
          <cx:pt idx="319">0</cx:pt>
          <cx:pt idx="320">0</cx:pt>
          <cx:pt idx="321">0</cx:pt>
          <cx:pt idx="322">0</cx:pt>
          <cx:pt idx="323">0</cx:pt>
          <cx:pt idx="324">0</cx:pt>
          <cx:pt idx="325">0</cx:pt>
          <cx:pt idx="326">0</cx:pt>
          <cx:pt idx="327">0</cx:pt>
          <cx:pt idx="328">0</cx:pt>
          <cx:pt idx="329">0</cx:pt>
          <cx:pt idx="330">0</cx:pt>
          <cx:pt idx="331">0</cx:pt>
          <cx:pt idx="332">0</cx:pt>
          <cx:pt idx="333">0</cx:pt>
          <cx:pt idx="334">0</cx:pt>
          <cx:pt idx="335">0</cx:pt>
          <cx:pt idx="336">0</cx:pt>
          <cx:pt idx="337">0</cx:pt>
          <cx:pt idx="338">1</cx:pt>
          <cx:pt idx="339">1</cx:pt>
          <cx:pt idx="340">1</cx:pt>
          <cx:pt idx="341">0</cx:pt>
          <cx:pt idx="342">1</cx:pt>
          <cx:pt idx="343">1</cx:pt>
          <cx:pt idx="344">1</cx:pt>
          <cx:pt idx="345">1</cx:pt>
          <cx:pt idx="346">1</cx:pt>
          <cx:pt idx="347">1</cx:pt>
          <cx:pt idx="348">1</cx:pt>
          <cx:pt idx="349">1</cx:pt>
          <cx:pt idx="350">1</cx:pt>
          <cx:pt idx="351">1</cx:pt>
          <cx:pt idx="352">0</cx:pt>
          <cx:pt idx="353">0</cx:pt>
          <cx:pt idx="354">0</cx:pt>
          <cx:pt idx="355">0</cx:pt>
          <cx:pt idx="356">0</cx:pt>
          <cx:pt idx="357">1</cx:pt>
          <cx:pt idx="358">3</cx:pt>
          <cx:pt idx="359">1</cx:pt>
          <cx:pt idx="360">1</cx:pt>
          <cx:pt idx="361">1</cx:pt>
          <cx:pt idx="362">0</cx:pt>
          <cx:pt idx="363">0</cx:pt>
          <cx:pt idx="364">2</cx:pt>
          <cx:pt idx="365">1</cx:pt>
          <cx:pt idx="366">2</cx:pt>
          <cx:pt idx="367">0</cx:pt>
          <cx:pt idx="368">1</cx:pt>
          <cx:pt idx="369">1</cx:pt>
          <cx:pt idx="370">1</cx:pt>
          <cx:pt idx="371">1</cx:pt>
          <cx:pt idx="372">1</cx:pt>
          <cx:pt idx="373">0</cx:pt>
          <cx:pt idx="374">1</cx:pt>
          <cx:pt idx="375">1</cx:pt>
          <cx:pt idx="376">1</cx:pt>
          <cx:pt idx="377">1</cx:pt>
          <cx:pt idx="378">0</cx:pt>
          <cx:pt idx="379">1</cx:pt>
          <cx:pt idx="380">0</cx:pt>
          <cx:pt idx="381">1</cx:pt>
          <cx:pt idx="382">1</cx:pt>
          <cx:pt idx="383">2</cx:pt>
          <cx:pt idx="384">1</cx:pt>
          <cx:pt idx="385">0</cx:pt>
          <cx:pt idx="386">1</cx:pt>
          <cx:pt idx="387">0</cx:pt>
          <cx:pt idx="388">0</cx:pt>
          <cx:pt idx="389">0</cx:pt>
          <cx:pt idx="390">1</cx:pt>
          <cx:pt idx="391">1</cx:pt>
          <cx:pt idx="392">1</cx:pt>
          <cx:pt idx="393">0</cx:pt>
          <cx:pt idx="394">1</cx:pt>
          <cx:pt idx="395">0</cx:pt>
          <cx:pt idx="396">1</cx:pt>
          <cx:pt idx="397">1</cx:pt>
          <cx:pt idx="398">1</cx:pt>
          <cx:pt idx="399">1</cx:pt>
          <cx:pt idx="400">1</cx:pt>
          <cx:pt idx="401">0</cx:pt>
          <cx:pt idx="402">1</cx:pt>
          <cx:pt idx="403">1</cx:pt>
          <cx:pt idx="404">1</cx:pt>
          <cx:pt idx="405">1</cx:pt>
          <cx:pt idx="406">1</cx:pt>
          <cx:pt idx="407">1</cx:pt>
          <cx:pt idx="408">1</cx:pt>
          <cx:pt idx="409">1</cx:pt>
          <cx:pt idx="410">1</cx:pt>
          <cx:pt idx="411">1</cx:pt>
          <cx:pt idx="412">1</cx:pt>
          <cx:pt idx="413">1</cx:pt>
          <cx:pt idx="414">2</cx:pt>
          <cx:pt idx="415">1</cx:pt>
          <cx:pt idx="416">1</cx:pt>
          <cx:pt idx="417">1</cx:pt>
          <cx:pt idx="418">2</cx:pt>
          <cx:pt idx="419">1</cx:pt>
          <cx:pt idx="420">1</cx:pt>
          <cx:pt idx="421">1</cx:pt>
          <cx:pt idx="422">1</cx:pt>
          <cx:pt idx="423">1</cx:pt>
          <cx:pt idx="424">1</cx:pt>
          <cx:pt idx="425">1</cx:pt>
          <cx:pt idx="426">1</cx:pt>
          <cx:pt idx="427">1</cx:pt>
          <cx:pt idx="428">2</cx:pt>
          <cx:pt idx="429">1</cx:pt>
          <cx:pt idx="430">1</cx:pt>
          <cx:pt idx="431">1</cx:pt>
          <cx:pt idx="432">1</cx:pt>
          <cx:pt idx="433">1</cx:pt>
          <cx:pt idx="434">0</cx:pt>
          <cx:pt idx="435">1</cx:pt>
          <cx:pt idx="436">1</cx:pt>
          <cx:pt idx="437">0</cx:pt>
          <cx:pt idx="438">1</cx:pt>
          <cx:pt idx="439">1</cx:pt>
          <cx:pt idx="440">0</cx:pt>
          <cx:pt idx="441">1</cx:pt>
          <cx:pt idx="442">1</cx:pt>
          <cx:pt idx="443">0</cx:pt>
          <cx:pt idx="444">1</cx:pt>
          <cx:pt idx="445">1</cx:pt>
          <cx:pt idx="446">1</cx:pt>
          <cx:pt idx="447">1</cx:pt>
          <cx:pt idx="448">1</cx:pt>
          <cx:pt idx="449">1</cx:pt>
          <cx:pt idx="450">2</cx:pt>
          <cx:pt idx="451">1</cx:pt>
          <cx:pt idx="452">1</cx:pt>
          <cx:pt idx="453">1</cx:pt>
          <cx:pt idx="454">1</cx:pt>
          <cx:pt idx="455">1</cx:pt>
          <cx:pt idx="456">1</cx:pt>
          <cx:pt idx="457">1</cx:pt>
          <cx:pt idx="458">1</cx:pt>
          <cx:pt idx="459">2</cx:pt>
          <cx:pt idx="460">1</cx:pt>
          <cx:pt idx="461">2</cx:pt>
          <cx:pt idx="462">1</cx:pt>
          <cx:pt idx="463">1</cx:pt>
          <cx:pt idx="464">2</cx:pt>
          <cx:pt idx="465">0</cx:pt>
          <cx:pt idx="466">1</cx:pt>
          <cx:pt idx="467">0</cx:pt>
          <cx:pt idx="468">1</cx:pt>
          <cx:pt idx="469">1</cx:pt>
          <cx:pt idx="470">1</cx:pt>
          <cx:pt idx="471">2</cx:pt>
          <cx:pt idx="472">0</cx:pt>
          <cx:pt idx="473">1</cx:pt>
          <cx:pt idx="474">1</cx:pt>
          <cx:pt idx="475">1</cx:pt>
          <cx:pt idx="476">1</cx:pt>
          <cx:pt idx="477">1</cx:pt>
          <cx:pt idx="478">1</cx:pt>
          <cx:pt idx="479">1</cx:pt>
          <cx:pt idx="480">1</cx:pt>
          <cx:pt idx="481">1</cx:pt>
          <cx:pt idx="482">1</cx:pt>
          <cx:pt idx="483">1</cx:pt>
          <cx:pt idx="484">1</cx:pt>
          <cx:pt idx="485">1</cx:pt>
          <cx:pt idx="486">1</cx:pt>
          <cx:pt idx="487">2</cx:pt>
          <cx:pt idx="488">1</cx:pt>
          <cx:pt idx="489">2</cx:pt>
          <cx:pt idx="490">1</cx:pt>
          <cx:pt idx="491">1</cx:pt>
          <cx:pt idx="492">1</cx:pt>
          <cx:pt idx="493">1</cx:pt>
          <cx:pt idx="494">1</cx:pt>
          <cx:pt idx="495">1</cx:pt>
          <cx:pt idx="496">0</cx:pt>
          <cx:pt idx="497">1</cx:pt>
          <cx:pt idx="498">1</cx:pt>
          <cx:pt idx="499">1</cx:pt>
          <cx:pt idx="500">1</cx:pt>
          <cx:pt idx="501">1</cx:pt>
          <cx:pt idx="502">1</cx:pt>
          <cx:pt idx="503">0</cx:pt>
          <cx:pt idx="504">1</cx:pt>
          <cx:pt idx="505">1</cx:pt>
          <cx:pt idx="506">0</cx:pt>
          <cx:pt idx="507">0</cx:pt>
          <cx:pt idx="508">1</cx:pt>
          <cx:pt idx="509">0</cx:pt>
          <cx:pt idx="510">1</cx:pt>
          <cx:pt idx="511">2</cx:pt>
          <cx:pt idx="512">0</cx:pt>
          <cx:pt idx="513">0</cx:pt>
          <cx:pt idx="514">2</cx:pt>
          <cx:pt idx="515">0</cx:pt>
          <cx:pt idx="516">2</cx:pt>
          <cx:pt idx="517">1</cx:pt>
          <cx:pt idx="518">1</cx:pt>
          <cx:pt idx="519">3</cx:pt>
          <cx:pt idx="520">1</cx:pt>
          <cx:pt idx="521">1</cx:pt>
          <cx:pt idx="522">2</cx:pt>
          <cx:pt idx="523">1</cx:pt>
          <cx:pt idx="524">2</cx:pt>
          <cx:pt idx="525">1</cx:pt>
          <cx:pt idx="526">0</cx:pt>
          <cx:pt idx="527">0</cx:pt>
          <cx:pt idx="528">1</cx:pt>
          <cx:pt idx="529">3</cx:pt>
          <cx:pt idx="530">1</cx:pt>
          <cx:pt idx="531">1</cx:pt>
          <cx:pt idx="532">1</cx:pt>
          <cx:pt idx="533">1</cx:pt>
          <cx:pt idx="534">1</cx:pt>
          <cx:pt idx="535">1</cx:pt>
          <cx:pt idx="536">1</cx:pt>
          <cx:pt idx="537">1</cx:pt>
          <cx:pt idx="538">1</cx:pt>
          <cx:pt idx="539">1</cx:pt>
          <cx:pt idx="540">1</cx:pt>
          <cx:pt idx="541">1</cx:pt>
          <cx:pt idx="542">1</cx:pt>
          <cx:pt idx="543">1</cx:pt>
          <cx:pt idx="544">1</cx:pt>
          <cx:pt idx="545">1</cx:pt>
          <cx:pt idx="546">1</cx:pt>
          <cx:pt idx="547">1</cx:pt>
          <cx:pt idx="548">1</cx:pt>
          <cx:pt idx="549">1</cx:pt>
          <cx:pt idx="550">1</cx:pt>
          <cx:pt idx="551">1</cx:pt>
          <cx:pt idx="552">1</cx:pt>
          <cx:pt idx="553">1</cx:pt>
          <cx:pt idx="554">1</cx:pt>
          <cx:pt idx="555">2</cx:pt>
          <cx:pt idx="556">1</cx:pt>
          <cx:pt idx="557">1</cx:pt>
          <cx:pt idx="558">1</cx:pt>
          <cx:pt idx="559">1</cx:pt>
          <cx:pt idx="560">2</cx:pt>
          <cx:pt idx="561">1</cx:pt>
          <cx:pt idx="562">1</cx:pt>
          <cx:pt idx="563">2</cx:pt>
          <cx:pt idx="564">3</cx:pt>
          <cx:pt idx="565">1</cx:pt>
          <cx:pt idx="566">1</cx:pt>
          <cx:pt idx="567">1</cx:pt>
          <cx:pt idx="568">2</cx:pt>
          <cx:pt idx="569">1</cx:pt>
          <cx:pt idx="570">1</cx:pt>
          <cx:pt idx="571">1</cx:pt>
          <cx:pt idx="572">1</cx:pt>
          <cx:pt idx="573">0</cx:pt>
          <cx:pt idx="574">2</cx:pt>
          <cx:pt idx="575">1</cx:pt>
          <cx:pt idx="576">2</cx:pt>
          <cx:pt idx="577">0</cx:pt>
          <cx:pt idx="578">1</cx:pt>
          <cx:pt idx="579">1</cx:pt>
          <cx:pt idx="580">1</cx:pt>
          <cx:pt idx="581">1</cx:pt>
          <cx:pt idx="582">1</cx:pt>
          <cx:pt idx="583">1</cx:pt>
          <cx:pt idx="584">1</cx:pt>
          <cx:pt idx="585">2</cx:pt>
          <cx:pt idx="586">1</cx:pt>
          <cx:pt idx="587">1</cx:pt>
          <cx:pt idx="588">1</cx:pt>
          <cx:pt idx="589">1</cx:pt>
          <cx:pt idx="590">1</cx:pt>
          <cx:pt idx="591">1</cx:pt>
          <cx:pt idx="592">1</cx:pt>
          <cx:pt idx="593">1</cx:pt>
          <cx:pt idx="594">1</cx:pt>
          <cx:pt idx="595">1</cx:pt>
          <cx:pt idx="596">0</cx:pt>
          <cx:pt idx="597">1</cx:pt>
          <cx:pt idx="598">1</cx:pt>
          <cx:pt idx="599">1</cx:pt>
          <cx:pt idx="600">1</cx:pt>
          <cx:pt idx="601">1</cx:pt>
          <cx:pt idx="602">1</cx:pt>
          <cx:pt idx="603">0</cx:pt>
          <cx:pt idx="604">1</cx:pt>
          <cx:pt idx="605">1</cx:pt>
          <cx:pt idx="606">1</cx:pt>
          <cx:pt idx="607">1</cx:pt>
          <cx:pt idx="608">1</cx:pt>
          <cx:pt idx="609">2</cx:pt>
          <cx:pt idx="610">1</cx:pt>
          <cx:pt idx="611">1</cx:pt>
          <cx:pt idx="612">2</cx:pt>
          <cx:pt idx="613">1</cx:pt>
          <cx:pt idx="614">2</cx:pt>
          <cx:pt idx="615">1</cx:pt>
          <cx:pt idx="616">1</cx:pt>
          <cx:pt idx="617">1</cx:pt>
          <cx:pt idx="618">1</cx:pt>
          <cx:pt idx="619">2</cx:pt>
          <cx:pt idx="620">1</cx:pt>
          <cx:pt idx="621">1</cx:pt>
          <cx:pt idx="622">1</cx:pt>
          <cx:pt idx="623">2</cx:pt>
          <cx:pt idx="624">1</cx:pt>
          <cx:pt idx="625">2</cx:pt>
          <cx:pt idx="626">2</cx:pt>
          <cx:pt idx="627">2</cx:pt>
          <cx:pt idx="628">0</cx:pt>
          <cx:pt idx="629">2</cx:pt>
          <cx:pt idx="630">1</cx:pt>
          <cx:pt idx="631">3</cx:pt>
          <cx:pt idx="632">2</cx:pt>
          <cx:pt idx="633">2</cx:pt>
          <cx:pt idx="634">2</cx:pt>
          <cx:pt idx="635">0</cx:pt>
          <cx:pt idx="636">2</cx:pt>
          <cx:pt idx="637">2</cx:pt>
          <cx:pt idx="638">2</cx:pt>
          <cx:pt idx="639">3</cx:pt>
          <cx:pt idx="640">2</cx:pt>
          <cx:pt idx="641">2</cx:pt>
          <cx:pt idx="642">1</cx:pt>
          <cx:pt idx="643">0</cx:pt>
          <cx:pt idx="644">4</cx:pt>
          <cx:pt idx="645">1</cx:pt>
          <cx:pt idx="646">4</cx:pt>
          <cx:pt idx="647">2</cx:pt>
          <cx:pt idx="648">0</cx:pt>
          <cx:pt idx="649">1</cx:pt>
          <cx:pt idx="650">1</cx:pt>
          <cx:pt idx="651">1</cx:pt>
          <cx:pt idx="652">1</cx:pt>
          <cx:pt idx="653">3</cx:pt>
          <cx:pt idx="654">2</cx:pt>
          <cx:pt idx="655">2</cx:pt>
          <cx:pt idx="656">2</cx:pt>
          <cx:pt idx="657">2</cx:pt>
          <cx:pt idx="658">2</cx:pt>
          <cx:pt idx="659">2</cx:pt>
          <cx:pt idx="660">2</cx:pt>
          <cx:pt idx="661">2</cx:pt>
          <cx:pt idx="662">2</cx:pt>
          <cx:pt idx="663">2</cx:pt>
          <cx:pt idx="664">2</cx:pt>
          <cx:pt idx="665">2</cx:pt>
          <cx:pt idx="666">2</cx:pt>
          <cx:pt idx="667">2</cx:pt>
          <cx:pt idx="668">2</cx:pt>
          <cx:pt idx="669">2</cx:pt>
          <cx:pt idx="670">1</cx:pt>
          <cx:pt idx="671">3</cx:pt>
          <cx:pt idx="672">1</cx:pt>
          <cx:pt idx="673">1</cx:pt>
          <cx:pt idx="674">2</cx:pt>
          <cx:pt idx="675">2</cx:pt>
          <cx:pt idx="676">0</cx:pt>
          <cx:pt idx="677">3</cx:pt>
          <cx:pt idx="678">1</cx:pt>
          <cx:pt idx="679">2</cx:pt>
          <cx:pt idx="680">2</cx:pt>
          <cx:pt idx="681">2</cx:pt>
          <cx:pt idx="682">3</cx:pt>
          <cx:pt idx="683">2</cx:pt>
          <cx:pt idx="684">1</cx:pt>
          <cx:pt idx="685">1</cx:pt>
          <cx:pt idx="686">3</cx:pt>
          <cx:pt idx="687">3</cx:pt>
          <cx:pt idx="688">1</cx:pt>
          <cx:pt idx="689">1</cx:pt>
          <cx:pt idx="690">2</cx:pt>
          <cx:pt idx="691">1</cx:pt>
          <cx:pt idx="692">0</cx:pt>
          <cx:pt idx="693">1</cx:pt>
          <cx:pt idx="694">1</cx:pt>
          <cx:pt idx="695">0</cx:pt>
          <cx:pt idx="696">1</cx:pt>
          <cx:pt idx="697">1</cx:pt>
          <cx:pt idx="698">2</cx:pt>
          <cx:pt idx="699">1</cx:pt>
          <cx:pt idx="700">2</cx:pt>
          <cx:pt idx="701">1</cx:pt>
          <cx:pt idx="702">2</cx:pt>
          <cx:pt idx="703">1</cx:pt>
          <cx:pt idx="704">1</cx:pt>
          <cx:pt idx="705">3</cx:pt>
          <cx:pt idx="706">1</cx:pt>
          <cx:pt idx="707">1</cx:pt>
          <cx:pt idx="708">1</cx:pt>
          <cx:pt idx="709">1</cx:pt>
          <cx:pt idx="710">2</cx:pt>
          <cx:pt idx="711">1</cx:pt>
          <cx:pt idx="712">3</cx:pt>
          <cx:pt idx="713">2</cx:pt>
          <cx:pt idx="714">2</cx:pt>
          <cx:pt idx="715">3</cx:pt>
          <cx:pt idx="716">1</cx:pt>
          <cx:pt idx="717">0</cx:pt>
          <cx:pt idx="718">2</cx:pt>
          <cx:pt idx="719">2</cx:pt>
          <cx:pt idx="720">1</cx:pt>
          <cx:pt idx="721">1</cx:pt>
          <cx:pt idx="722">1</cx:pt>
          <cx:pt idx="723">2</cx:pt>
          <cx:pt idx="724">2</cx:pt>
          <cx:pt idx="725">2</cx:pt>
          <cx:pt idx="726">4</cx:pt>
          <cx:pt idx="727">3</cx:pt>
          <cx:pt idx="728">1</cx:pt>
          <cx:pt idx="729">1</cx:pt>
          <cx:pt idx="730">1</cx:pt>
          <cx:pt idx="731">1</cx:pt>
          <cx:pt idx="732">1</cx:pt>
          <cx:pt idx="733">1</cx:pt>
          <cx:pt idx="734">1</cx:pt>
          <cx:pt idx="735">1</cx:pt>
          <cx:pt idx="736">1</cx:pt>
          <cx:pt idx="737">1</cx:pt>
          <cx:pt idx="738">1</cx:pt>
          <cx:pt idx="739">1</cx:pt>
          <cx:pt idx="740">1</cx:pt>
          <cx:pt idx="741">1</cx:pt>
          <cx:pt idx="742">1</cx:pt>
          <cx:pt idx="743">2</cx:pt>
          <cx:pt idx="744">3</cx:pt>
          <cx:pt idx="745">2</cx:pt>
          <cx:pt idx="746">3</cx:pt>
          <cx:pt idx="747">1</cx:pt>
          <cx:pt idx="748">1</cx:pt>
          <cx:pt idx="749">1</cx:pt>
          <cx:pt idx="750">1</cx:pt>
          <cx:pt idx="751">2</cx:pt>
          <cx:pt idx="752">2</cx:pt>
          <cx:pt idx="753">1</cx:pt>
          <cx:pt idx="754">1</cx:pt>
          <cx:pt idx="755">0</cx:pt>
          <cx:pt idx="756">1</cx:pt>
          <cx:pt idx="757">0</cx:pt>
          <cx:pt idx="758">2</cx:pt>
          <cx:pt idx="759">2</cx:pt>
          <cx:pt idx="760">1</cx:pt>
          <cx:pt idx="761">1</cx:pt>
          <cx:pt idx="762">1</cx:pt>
          <cx:pt idx="763">1</cx:pt>
          <cx:pt idx="764">1</cx:pt>
          <cx:pt idx="765">1</cx:pt>
          <cx:pt idx="766">1</cx:pt>
          <cx:pt idx="767">1</cx:pt>
          <cx:pt idx="768">1</cx:pt>
          <cx:pt idx="769">1</cx:pt>
          <cx:pt idx="770">1</cx:pt>
          <cx:pt idx="771">1</cx:pt>
          <cx:pt idx="772">1</cx:pt>
          <cx:pt idx="773">1</cx:pt>
          <cx:pt idx="774">1</cx:pt>
          <cx:pt idx="775">1</cx:pt>
          <cx:pt idx="776">0</cx:pt>
          <cx:pt idx="777">2</cx:pt>
          <cx:pt idx="778">1</cx:pt>
          <cx:pt idx="779">1</cx:pt>
          <cx:pt idx="780">2</cx:pt>
          <cx:pt idx="781">1</cx:pt>
          <cx:pt idx="782">1</cx:pt>
          <cx:pt idx="783">2</cx:pt>
          <cx:pt idx="784">1</cx:pt>
          <cx:pt idx="785">0</cx:pt>
          <cx:pt idx="786">1</cx:pt>
          <cx:pt idx="787">1</cx:pt>
          <cx:pt idx="788">1</cx:pt>
          <cx:pt idx="789">1</cx:pt>
          <cx:pt idx="790">0</cx:pt>
          <cx:pt idx="791">1</cx:pt>
          <cx:pt idx="792">1</cx:pt>
          <cx:pt idx="793">1</cx:pt>
          <cx:pt idx="794">0</cx:pt>
          <cx:pt idx="795">1</cx:pt>
          <cx:pt idx="796">2</cx:pt>
          <cx:pt idx="797">0</cx:pt>
          <cx:pt idx="798">1</cx:pt>
          <cx:pt idx="799">2</cx:pt>
          <cx:pt idx="800">1</cx:pt>
          <cx:pt idx="801">1</cx:pt>
          <cx:pt idx="802">1</cx:pt>
          <cx:pt idx="803">1</cx:pt>
          <cx:pt idx="804">1</cx:pt>
          <cx:pt idx="805">1</cx:pt>
          <cx:pt idx="806">1</cx:pt>
          <cx:pt idx="807">2</cx:pt>
          <cx:pt idx="808">0</cx:pt>
          <cx:pt idx="809">1</cx:pt>
          <cx:pt idx="810">1</cx:pt>
          <cx:pt idx="811">1</cx:pt>
          <cx:pt idx="812">1</cx:pt>
          <cx:pt idx="813">0</cx:pt>
          <cx:pt idx="814">1</cx:pt>
          <cx:pt idx="815">1</cx:pt>
          <cx:pt idx="816">0</cx:pt>
          <cx:pt idx="817">3</cx:pt>
          <cx:pt idx="818">3</cx:pt>
          <cx:pt idx="819">1</cx:pt>
          <cx:pt idx="820">2</cx:pt>
          <cx:pt idx="821">1</cx:pt>
          <cx:pt idx="822">0</cx:pt>
          <cx:pt idx="823">2</cx:pt>
          <cx:pt idx="824">1</cx:pt>
          <cx:pt idx="825">2</cx:pt>
          <cx:pt idx="826">2</cx:pt>
          <cx:pt idx="827">2</cx:pt>
          <cx:pt idx="828">1</cx:pt>
          <cx:pt idx="829">2</cx:pt>
          <cx:pt idx="830">2</cx:pt>
          <cx:pt idx="831">2</cx:pt>
          <cx:pt idx="832">3</cx:pt>
          <cx:pt idx="833">0</cx:pt>
          <cx:pt idx="834">2</cx:pt>
          <cx:pt idx="835">2</cx:pt>
          <cx:pt idx="836">1</cx:pt>
          <cx:pt idx="837">3</cx:pt>
          <cx:pt idx="838">2</cx:pt>
          <cx:pt idx="839">2</cx:pt>
          <cx:pt idx="840">2</cx:pt>
          <cx:pt idx="841">1</cx:pt>
          <cx:pt idx="842">1</cx:pt>
          <cx:pt idx="843">0</cx:pt>
          <cx:pt idx="844">1</cx:pt>
          <cx:pt idx="845">2</cx:pt>
          <cx:pt idx="846">3</cx:pt>
          <cx:pt idx="847">1</cx:pt>
          <cx:pt idx="848">2</cx:pt>
          <cx:pt idx="849">2</cx:pt>
          <cx:pt idx="850">1</cx:pt>
          <cx:pt idx="851">3</cx:pt>
          <cx:pt idx="852">1</cx:pt>
          <cx:pt idx="853">4</cx:pt>
          <cx:pt idx="854">2</cx:pt>
          <cx:pt idx="855">1</cx:pt>
          <cx:pt idx="856">2</cx:pt>
          <cx:pt idx="857">1</cx:pt>
          <cx:pt idx="858">2</cx:pt>
          <cx:pt idx="859">0</cx:pt>
          <cx:pt idx="860">2</cx:pt>
          <cx:pt idx="861">3</cx:pt>
          <cx:pt idx="862">4</cx:pt>
          <cx:pt idx="863">2</cx:pt>
          <cx:pt idx="864">1</cx:pt>
          <cx:pt idx="865">3</cx:pt>
          <cx:pt idx="866">1</cx:pt>
          <cx:pt idx="867">1</cx:pt>
          <cx:pt idx="868">2</cx:pt>
          <cx:pt idx="869">2</cx:pt>
          <cx:pt idx="870">3</cx:pt>
          <cx:pt idx="871">3</cx:pt>
          <cx:pt idx="872">2</cx:pt>
          <cx:pt idx="873">2</cx:pt>
          <cx:pt idx="874">3</cx:pt>
          <cx:pt idx="875">1</cx:pt>
          <cx:pt idx="876">1</cx:pt>
          <cx:pt idx="877">4</cx:pt>
          <cx:pt idx="878">2</cx:pt>
          <cx:pt idx="879">2</cx:pt>
          <cx:pt idx="880">2</cx:pt>
          <cx:pt idx="881">1</cx:pt>
          <cx:pt idx="882">1</cx:pt>
          <cx:pt idx="883">1</cx:pt>
          <cx:pt idx="884">1</cx:pt>
          <cx:pt idx="885">2</cx:pt>
          <cx:pt idx="886">1</cx:pt>
          <cx:pt idx="887">0</cx:pt>
          <cx:pt idx="888">1</cx:pt>
          <cx:pt idx="889">1</cx:pt>
          <cx:pt idx="890">2</cx:pt>
          <cx:pt idx="891">1</cx:pt>
          <cx:pt idx="892">2</cx:pt>
          <cx:pt idx="893">2</cx:pt>
          <cx:pt idx="894">2</cx:pt>
          <cx:pt idx="895">3</cx:pt>
          <cx:pt idx="896">2</cx:pt>
          <cx:pt idx="897">2</cx:pt>
          <cx:pt idx="898">2</cx:pt>
          <cx:pt idx="899">3</cx:pt>
          <cx:pt idx="900">1</cx:pt>
          <cx:pt idx="901">1</cx:pt>
          <cx:pt idx="902">2</cx:pt>
          <cx:pt idx="903">2</cx:pt>
          <cx:pt idx="904">3</cx:pt>
          <cx:pt idx="905">2</cx:pt>
          <cx:pt idx="906">1</cx:pt>
          <cx:pt idx="907">1</cx:pt>
          <cx:pt idx="908">3</cx:pt>
          <cx:pt idx="909">3</cx:pt>
          <cx:pt idx="910">1</cx:pt>
          <cx:pt idx="911">1</cx:pt>
          <cx:pt idx="912">1</cx:pt>
          <cx:pt idx="913">1</cx:pt>
          <cx:pt idx="914">1</cx:pt>
          <cx:pt idx="915">3</cx:pt>
          <cx:pt idx="916">2</cx:pt>
          <cx:pt idx="917">3</cx:pt>
          <cx:pt idx="918">3</cx:pt>
          <cx:pt idx="919">3</cx:pt>
          <cx:pt idx="920">2</cx:pt>
          <cx:pt idx="921">1</cx:pt>
          <cx:pt idx="922">1</cx:pt>
          <cx:pt idx="923">2</cx:pt>
          <cx:pt idx="924">2</cx:pt>
          <cx:pt idx="925">2</cx:pt>
          <cx:pt idx="926">2</cx:pt>
          <cx:pt idx="927">2</cx:pt>
          <cx:pt idx="928">3</cx:pt>
          <cx:pt idx="929">2</cx:pt>
          <cx:pt idx="930">2</cx:pt>
          <cx:pt idx="931">2</cx:pt>
          <cx:pt idx="932">1</cx:pt>
          <cx:pt idx="933">1</cx:pt>
          <cx:pt idx="934">0</cx:pt>
          <cx:pt idx="935">1</cx:pt>
          <cx:pt idx="936">2</cx:pt>
          <cx:pt idx="937">2</cx:pt>
          <cx:pt idx="938">2</cx:pt>
          <cx:pt idx="939">3</cx:pt>
          <cx:pt idx="940">4</cx:pt>
          <cx:pt idx="941">3</cx:pt>
          <cx:pt idx="942">2</cx:pt>
          <cx:pt idx="943">2</cx:pt>
        </cx:lvl>
      </cx:numDim>
    </cx:data>
    <cx:data id="2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Sheet1!$E$2:$E$945</cx:f>
        <cx:lvl ptCount="944" formatCode="G/通用格式">
          <cx:pt idx="0">1</cx:pt>
          <cx:pt idx="1">1</cx:pt>
          <cx:pt idx="2">1</cx:pt>
          <cx:pt idx="3">1</cx:pt>
          <cx:pt idx="4">2</cx:pt>
          <cx:pt idx="5">2</cx:pt>
          <cx:pt idx="6">3</cx:pt>
          <cx:pt idx="7">3</cx:pt>
          <cx:pt idx="8">4</cx:pt>
          <cx:pt idx="9">3</cx:pt>
          <cx:pt idx="10">2</cx:pt>
          <cx:pt idx="11">3</cx:pt>
          <cx:pt idx="12">3</cx:pt>
          <cx:pt idx="13">3</cx:pt>
          <cx:pt idx="14">5</cx:pt>
          <cx:pt idx="15">3</cx:pt>
          <cx:pt idx="16">3</cx:pt>
          <cx:pt idx="17">3</cx:pt>
          <cx:pt idx="18">2</cx:pt>
          <cx:pt idx="19">4</cx:pt>
          <cx:pt idx="20">1</cx:pt>
          <cx:pt idx="21">5</cx:pt>
          <cx:pt idx="22">4</cx:pt>
          <cx:pt idx="23">3</cx:pt>
          <cx:pt idx="24">5</cx:pt>
          <cx:pt idx="25">5</cx:pt>
          <cx:pt idx="26">4</cx:pt>
          <cx:pt idx="27">1</cx:pt>
          <cx:pt idx="28">3</cx:pt>
          <cx:pt idx="29">4</cx:pt>
          <cx:pt idx="30">5</cx:pt>
          <cx:pt idx="31">3</cx:pt>
          <cx:pt idx="32">5</cx:pt>
          <cx:pt idx="33">7</cx:pt>
          <cx:pt idx="34">5</cx:pt>
          <cx:pt idx="35">6</cx:pt>
          <cx:pt idx="36">2</cx:pt>
          <cx:pt idx="37">6</cx:pt>
          <cx:pt idx="38">6</cx:pt>
          <cx:pt idx="39">4</cx:pt>
          <cx:pt idx="40">4</cx:pt>
          <cx:pt idx="41">6</cx:pt>
          <cx:pt idx="42">4</cx:pt>
          <cx:pt idx="43">3</cx:pt>
          <cx:pt idx="44">4</cx:pt>
          <cx:pt idx="45">4</cx:pt>
          <cx:pt idx="46">4</cx:pt>
          <cx:pt idx="47">4</cx:pt>
          <cx:pt idx="48">6</cx:pt>
          <cx:pt idx="49">5</cx:pt>
          <cx:pt idx="50">5</cx:pt>
          <cx:pt idx="51">4</cx:pt>
          <cx:pt idx="52">4</cx:pt>
          <cx:pt idx="53">4</cx:pt>
          <cx:pt idx="54">4</cx:pt>
          <cx:pt idx="55">5</cx:pt>
          <cx:pt idx="56">5</cx:pt>
          <cx:pt idx="57">5</cx:pt>
          <cx:pt idx="58">2</cx:pt>
          <cx:pt idx="59">5</cx:pt>
          <cx:pt idx="60">4</cx:pt>
          <cx:pt idx="61">3</cx:pt>
          <cx:pt idx="62">3</cx:pt>
          <cx:pt idx="63">4</cx:pt>
          <cx:pt idx="64">4</cx:pt>
          <cx:pt idx="65">3</cx:pt>
          <cx:pt idx="66">5</cx:pt>
          <cx:pt idx="67">3</cx:pt>
          <cx:pt idx="68">4</cx:pt>
          <cx:pt idx="69">3</cx:pt>
          <cx:pt idx="70">3</cx:pt>
          <cx:pt idx="71">4</cx:pt>
          <cx:pt idx="72">1</cx:pt>
          <cx:pt idx="73">3</cx:pt>
          <cx:pt idx="74">3</cx:pt>
          <cx:pt idx="75">0</cx:pt>
          <cx:pt idx="76">2</cx:pt>
          <cx:pt idx="77">2</cx:pt>
          <cx:pt idx="78">2</cx:pt>
          <cx:pt idx="79">2</cx:pt>
          <cx:pt idx="80">2</cx:pt>
          <cx:pt idx="81">2</cx:pt>
          <cx:pt idx="82">4</cx:pt>
          <cx:pt idx="83">2</cx:pt>
          <cx:pt idx="84">2</cx:pt>
          <cx:pt idx="85">2</cx:pt>
          <cx:pt idx="86">2</cx:pt>
          <cx:pt idx="87">3</cx:pt>
          <cx:pt idx="88">1</cx:pt>
          <cx:pt idx="89">2</cx:pt>
          <cx:pt idx="90">2</cx:pt>
          <cx:pt idx="91">2</cx:pt>
          <cx:pt idx="92">1</cx:pt>
          <cx:pt idx="93">1</cx:pt>
          <cx:pt idx="94">0</cx:pt>
          <cx:pt idx="95">0</cx:pt>
          <cx:pt idx="96">2</cx:pt>
          <cx:pt idx="97">3</cx:pt>
          <cx:pt idx="98">1</cx:pt>
          <cx:pt idx="99">4</cx:pt>
          <cx:pt idx="100">2</cx:pt>
          <cx:pt idx="101">2</cx:pt>
          <cx:pt idx="102">0</cx:pt>
          <cx:pt idx="103">4</cx:pt>
          <cx:pt idx="104">1</cx:pt>
          <cx:pt idx="105">4</cx:pt>
          <cx:pt idx="106">2</cx:pt>
          <cx:pt idx="107">3</cx:pt>
          <cx:pt idx="108">5</cx:pt>
          <cx:pt idx="109">2</cx:pt>
          <cx:pt idx="110">5</cx:pt>
          <cx:pt idx="111">2</cx:pt>
          <cx:pt idx="112">2</cx:pt>
          <cx:pt idx="113">4</cx:pt>
          <cx:pt idx="114">2</cx:pt>
          <cx:pt idx="115">3</cx:pt>
          <cx:pt idx="116">2</cx:pt>
          <cx:pt idx="117">2</cx:pt>
          <cx:pt idx="118">1</cx:pt>
          <cx:pt idx="119">1</cx:pt>
          <cx:pt idx="120">7</cx:pt>
          <cx:pt idx="121">1</cx:pt>
          <cx:pt idx="122">2</cx:pt>
          <cx:pt idx="123">7</cx:pt>
          <cx:pt idx="124">2</cx:pt>
          <cx:pt idx="125">1</cx:pt>
          <cx:pt idx="126">1</cx:pt>
          <cx:pt idx="127">3</cx:pt>
          <cx:pt idx="128">2</cx:pt>
          <cx:pt idx="129">2</cx:pt>
          <cx:pt idx="130">1</cx:pt>
          <cx:pt idx="131">2</cx:pt>
          <cx:pt idx="132">2</cx:pt>
          <cx:pt idx="133">2</cx:pt>
          <cx:pt idx="134">0</cx:pt>
          <cx:pt idx="135">3</cx:pt>
          <cx:pt idx="136">0</cx:pt>
          <cx:pt idx="137">1</cx:pt>
          <cx:pt idx="138">3</cx:pt>
          <cx:pt idx="139">2</cx:pt>
          <cx:pt idx="140">1</cx:pt>
          <cx:pt idx="141">1</cx:pt>
          <cx:pt idx="142">0</cx:pt>
          <cx:pt idx="143">4</cx:pt>
          <cx:pt idx="144">1</cx:pt>
          <cx:pt idx="145">2</cx:pt>
          <cx:pt idx="146">1</cx:pt>
          <cx:pt idx="147">2</cx:pt>
          <cx:pt idx="148">1</cx:pt>
          <cx:pt idx="149">4</cx:pt>
          <cx:pt idx="150">1</cx:pt>
          <cx:pt idx="151">2</cx:pt>
          <cx:pt idx="152">2</cx:pt>
          <cx:pt idx="153">3</cx:pt>
          <cx:pt idx="154">1</cx:pt>
          <cx:pt idx="155">2</cx:pt>
          <cx:pt idx="156">1</cx:pt>
          <cx:pt idx="157">1</cx:pt>
          <cx:pt idx="158">1</cx:pt>
          <cx:pt idx="159">2</cx:pt>
          <cx:pt idx="160">0</cx:pt>
          <cx:pt idx="161">2</cx:pt>
          <cx:pt idx="162">0</cx:pt>
          <cx:pt idx="163">2</cx:pt>
          <cx:pt idx="164">1</cx:pt>
          <cx:pt idx="165">3</cx:pt>
          <cx:pt idx="166">4</cx:pt>
          <cx:pt idx="167">1</cx:pt>
          <cx:pt idx="168">2</cx:pt>
          <cx:pt idx="169">5</cx:pt>
          <cx:pt idx="170">1</cx:pt>
          <cx:pt idx="171">2</cx:pt>
          <cx:pt idx="172">5</cx:pt>
          <cx:pt idx="173">1</cx:pt>
          <cx:pt idx="174">5</cx:pt>
          <cx:pt idx="175">1</cx:pt>
          <cx:pt idx="176">3</cx:pt>
          <cx:pt idx="177">5</cx:pt>
          <cx:pt idx="178">7</cx:pt>
          <cx:pt idx="179">1</cx:pt>
          <cx:pt idx="180">2</cx:pt>
          <cx:pt idx="181">3</cx:pt>
          <cx:pt idx="182">2</cx:pt>
          <cx:pt idx="183">0</cx:pt>
          <cx:pt idx="184">3</cx:pt>
          <cx:pt idx="185">1</cx:pt>
          <cx:pt idx="186">2</cx:pt>
          <cx:pt idx="187">3</cx:pt>
          <cx:pt idx="188">2</cx:pt>
          <cx:pt idx="189">0</cx:pt>
          <cx:pt idx="190">5</cx:pt>
          <cx:pt idx="191">4</cx:pt>
          <cx:pt idx="192">1</cx:pt>
          <cx:pt idx="193">2</cx:pt>
          <cx:pt idx="194">5</cx:pt>
          <cx:pt idx="195">4</cx:pt>
          <cx:pt idx="196">1</cx:pt>
          <cx:pt idx="197">1</cx:pt>
          <cx:pt idx="198">1</cx:pt>
          <cx:pt idx="199">4</cx:pt>
          <cx:pt idx="200">4</cx:pt>
          <cx:pt idx="201">5</cx:pt>
          <cx:pt idx="202">4</cx:pt>
          <cx:pt idx="203">1</cx:pt>
          <cx:pt idx="204">3</cx:pt>
          <cx:pt idx="205">5</cx:pt>
          <cx:pt idx="206">2</cx:pt>
          <cx:pt idx="207">1</cx:pt>
          <cx:pt idx="208">3</cx:pt>
          <cx:pt idx="209">2</cx:pt>
          <cx:pt idx="210">2</cx:pt>
          <cx:pt idx="211">6</cx:pt>
          <cx:pt idx="212">4</cx:pt>
          <cx:pt idx="213">4</cx:pt>
          <cx:pt idx="214">3</cx:pt>
          <cx:pt idx="215">3</cx:pt>
          <cx:pt idx="216">2</cx:pt>
          <cx:pt idx="217">5</cx:pt>
          <cx:pt idx="218">4</cx:pt>
          <cx:pt idx="219">3</cx:pt>
          <cx:pt idx="220">4</cx:pt>
          <cx:pt idx="221">1</cx:pt>
          <cx:pt idx="222">5</cx:pt>
          <cx:pt idx="223">4</cx:pt>
          <cx:pt idx="224">5</cx:pt>
          <cx:pt idx="225">3</cx:pt>
          <cx:pt idx="226">1</cx:pt>
          <cx:pt idx="227">4</cx:pt>
          <cx:pt idx="228">3</cx:pt>
          <cx:pt idx="229">5</cx:pt>
          <cx:pt idx="230">2</cx:pt>
          <cx:pt idx="231">4</cx:pt>
          <cx:pt idx="232">5</cx:pt>
          <cx:pt idx="233">2</cx:pt>
          <cx:pt idx="234">0</cx:pt>
          <cx:pt idx="235">3</cx:pt>
          <cx:pt idx="236">2</cx:pt>
          <cx:pt idx="237">3</cx:pt>
          <cx:pt idx="238">1</cx:pt>
          <cx:pt idx="239">3</cx:pt>
          <cx:pt idx="240">2</cx:pt>
          <cx:pt idx="241">1</cx:pt>
          <cx:pt idx="242">5</cx:pt>
          <cx:pt idx="243">2</cx:pt>
          <cx:pt idx="244">4</cx:pt>
          <cx:pt idx="245">1</cx:pt>
          <cx:pt idx="246">2</cx:pt>
          <cx:pt idx="247">5</cx:pt>
          <cx:pt idx="248">2</cx:pt>
          <cx:pt idx="249">3</cx:pt>
          <cx:pt idx="250">4</cx:pt>
          <cx:pt idx="251">3</cx:pt>
          <cx:pt idx="252">2</cx:pt>
          <cx:pt idx="253">2</cx:pt>
          <cx:pt idx="254">2</cx:pt>
          <cx:pt idx="255">4</cx:pt>
          <cx:pt idx="256">3</cx:pt>
          <cx:pt idx="257">2</cx:pt>
          <cx:pt idx="258">5</cx:pt>
          <cx:pt idx="259">5</cx:pt>
          <cx:pt idx="260">4</cx:pt>
          <cx:pt idx="261">4</cx:pt>
          <cx:pt idx="262">4</cx:pt>
          <cx:pt idx="263">1</cx:pt>
          <cx:pt idx="264">4</cx:pt>
          <cx:pt idx="265">0</cx:pt>
          <cx:pt idx="266">3</cx:pt>
          <cx:pt idx="267">1</cx:pt>
          <cx:pt idx="268">1</cx:pt>
          <cx:pt idx="269">1</cx:pt>
          <cx:pt idx="270">1</cx:pt>
          <cx:pt idx="271">1</cx:pt>
          <cx:pt idx="272">2</cx:pt>
          <cx:pt idx="273">2</cx:pt>
          <cx:pt idx="274">2</cx:pt>
          <cx:pt idx="275">2</cx:pt>
          <cx:pt idx="276">2</cx:pt>
          <cx:pt idx="277">3</cx:pt>
          <cx:pt idx="278">2</cx:pt>
          <cx:pt idx="279">1</cx:pt>
          <cx:pt idx="280">1</cx:pt>
          <cx:pt idx="281">2</cx:pt>
          <cx:pt idx="282">0</cx:pt>
          <cx:pt idx="283">2</cx:pt>
          <cx:pt idx="284">1</cx:pt>
          <cx:pt idx="285">1</cx:pt>
          <cx:pt idx="286">2</cx:pt>
          <cx:pt idx="287">2</cx:pt>
          <cx:pt idx="288">2</cx:pt>
          <cx:pt idx="289">2</cx:pt>
          <cx:pt idx="290">1</cx:pt>
          <cx:pt idx="291">1</cx:pt>
          <cx:pt idx="292">1</cx:pt>
          <cx:pt idx="293">0</cx:pt>
          <cx:pt idx="294">1</cx:pt>
          <cx:pt idx="295">2</cx:pt>
          <cx:pt idx="296">3</cx:pt>
          <cx:pt idx="297">1</cx:pt>
          <cx:pt idx="298">3</cx:pt>
          <cx:pt idx="299">1</cx:pt>
          <cx:pt idx="300">2</cx:pt>
          <cx:pt idx="301">2</cx:pt>
          <cx:pt idx="302">2</cx:pt>
          <cx:pt idx="303">2</cx:pt>
          <cx:pt idx="304">2</cx:pt>
          <cx:pt idx="305">4</cx:pt>
          <cx:pt idx="306">1</cx:pt>
          <cx:pt idx="307">3</cx:pt>
          <cx:pt idx="308">1</cx:pt>
          <cx:pt idx="309">1</cx:pt>
          <cx:pt idx="310">3</cx:pt>
          <cx:pt idx="311">1</cx:pt>
          <cx:pt idx="312">2</cx:pt>
          <cx:pt idx="313">0</cx:pt>
          <cx:pt idx="314">2</cx:pt>
          <cx:pt idx="315">1</cx:pt>
          <cx:pt idx="316">0</cx:pt>
          <cx:pt idx="317">1</cx:pt>
          <cx:pt idx="318">1</cx:pt>
          <cx:pt idx="319">2</cx:pt>
          <cx:pt idx="320">3</cx:pt>
          <cx:pt idx="321">3</cx:pt>
          <cx:pt idx="322">4</cx:pt>
          <cx:pt idx="323">3</cx:pt>
          <cx:pt idx="324">3</cx:pt>
          <cx:pt idx="325">3</cx:pt>
          <cx:pt idx="326">0</cx:pt>
          <cx:pt idx="327">3</cx:pt>
          <cx:pt idx="328">0</cx:pt>
          <cx:pt idx="329">1</cx:pt>
          <cx:pt idx="330">1</cx:pt>
          <cx:pt idx="331">3</cx:pt>
          <cx:pt idx="332">3</cx:pt>
          <cx:pt idx="333">4</cx:pt>
          <cx:pt idx="334">3</cx:pt>
          <cx:pt idx="335">3</cx:pt>
          <cx:pt idx="336">3</cx:pt>
          <cx:pt idx="337">3</cx:pt>
          <cx:pt idx="338">1</cx:pt>
          <cx:pt idx="339">3</cx:pt>
          <cx:pt idx="340">1</cx:pt>
          <cx:pt idx="341">1</cx:pt>
          <cx:pt idx="342">1</cx:pt>
          <cx:pt idx="343">1</cx:pt>
          <cx:pt idx="344">1</cx:pt>
          <cx:pt idx="345">1</cx:pt>
          <cx:pt idx="346">1</cx:pt>
          <cx:pt idx="347">1</cx:pt>
          <cx:pt idx="348">0</cx:pt>
          <cx:pt idx="349">1</cx:pt>
          <cx:pt idx="350">1</cx:pt>
          <cx:pt idx="351">2</cx:pt>
          <cx:pt idx="352">5</cx:pt>
          <cx:pt idx="353">1</cx:pt>
          <cx:pt idx="354">1</cx:pt>
          <cx:pt idx="355">3</cx:pt>
          <cx:pt idx="356">1</cx:pt>
          <cx:pt idx="357">1</cx:pt>
          <cx:pt idx="358">1</cx:pt>
          <cx:pt idx="359">1</cx:pt>
          <cx:pt idx="360">1</cx:pt>
          <cx:pt idx="361">1</cx:pt>
          <cx:pt idx="362">0</cx:pt>
          <cx:pt idx="363">1</cx:pt>
          <cx:pt idx="364">1</cx:pt>
          <cx:pt idx="365">1</cx:pt>
          <cx:pt idx="366">1</cx:pt>
          <cx:pt idx="367">2</cx:pt>
          <cx:pt idx="368">1</cx:pt>
          <cx:pt idx="369">1</cx:pt>
          <cx:pt idx="370">1</cx:pt>
          <cx:pt idx="371">1</cx:pt>
          <cx:pt idx="372">1</cx:pt>
          <cx:pt idx="373">0</cx:pt>
          <cx:pt idx="374">1</cx:pt>
          <cx:pt idx="375">1</cx:pt>
          <cx:pt idx="376">1</cx:pt>
          <cx:pt idx="377">1</cx:pt>
          <cx:pt idx="378">1</cx:pt>
          <cx:pt idx="379">1</cx:pt>
          <cx:pt idx="380">4</cx:pt>
          <cx:pt idx="381">1</cx:pt>
          <cx:pt idx="382">1</cx:pt>
          <cx:pt idx="383">1</cx:pt>
          <cx:pt idx="384">1</cx:pt>
          <cx:pt idx="385">1</cx:pt>
          <cx:pt idx="386">1</cx:pt>
          <cx:pt idx="387">1</cx:pt>
          <cx:pt idx="388">0</cx:pt>
          <cx:pt idx="389">1</cx:pt>
          <cx:pt idx="390">1</cx:pt>
          <cx:pt idx="391">1</cx:pt>
          <cx:pt idx="392">1</cx:pt>
          <cx:pt idx="393">1</cx:pt>
          <cx:pt idx="394">1</cx:pt>
          <cx:pt idx="395">1</cx:pt>
          <cx:pt idx="396">1</cx:pt>
          <cx:pt idx="397">0</cx:pt>
          <cx:pt idx="398">1</cx:pt>
          <cx:pt idx="399">2</cx:pt>
          <cx:pt idx="400">1</cx:pt>
          <cx:pt idx="401">1</cx:pt>
          <cx:pt idx="402">1</cx:pt>
          <cx:pt idx="403">1</cx:pt>
          <cx:pt idx="404">1</cx:pt>
          <cx:pt idx="405">1</cx:pt>
          <cx:pt idx="406">1</cx:pt>
          <cx:pt idx="407">1</cx:pt>
          <cx:pt idx="408">1</cx:pt>
          <cx:pt idx="409">1</cx:pt>
          <cx:pt idx="410">2</cx:pt>
          <cx:pt idx="411">2</cx:pt>
          <cx:pt idx="412">1</cx:pt>
          <cx:pt idx="413">2</cx:pt>
          <cx:pt idx="414">1</cx:pt>
          <cx:pt idx="415">0</cx:pt>
          <cx:pt idx="416">2</cx:pt>
          <cx:pt idx="417">1</cx:pt>
          <cx:pt idx="418">2</cx:pt>
          <cx:pt idx="419">2</cx:pt>
          <cx:pt idx="420">2</cx:pt>
          <cx:pt idx="421">2</cx:pt>
          <cx:pt idx="422">2</cx:pt>
          <cx:pt idx="423">2</cx:pt>
          <cx:pt idx="424">1</cx:pt>
          <cx:pt idx="425">2</cx:pt>
          <cx:pt idx="426">2</cx:pt>
          <cx:pt idx="427">2</cx:pt>
          <cx:pt idx="428">1</cx:pt>
          <cx:pt idx="429">2</cx:pt>
          <cx:pt idx="430">0</cx:pt>
          <cx:pt idx="431">3</cx:pt>
          <cx:pt idx="432">2</cx:pt>
          <cx:pt idx="433">1</cx:pt>
          <cx:pt idx="434">1</cx:pt>
          <cx:pt idx="435">2</cx:pt>
          <cx:pt idx="436">2</cx:pt>
          <cx:pt idx="437">2</cx:pt>
          <cx:pt idx="438">2</cx:pt>
          <cx:pt idx="439">1</cx:pt>
          <cx:pt idx="440">2</cx:pt>
          <cx:pt idx="441">1</cx:pt>
          <cx:pt idx="442">3</cx:pt>
          <cx:pt idx="443">1</cx:pt>
          <cx:pt idx="444">2</cx:pt>
          <cx:pt idx="445">2</cx:pt>
          <cx:pt idx="446">2</cx:pt>
          <cx:pt idx="447">2</cx:pt>
          <cx:pt idx="448">2</cx:pt>
          <cx:pt idx="449">2</cx:pt>
          <cx:pt idx="450">1</cx:pt>
          <cx:pt idx="451">2</cx:pt>
          <cx:pt idx="452">2</cx:pt>
          <cx:pt idx="453">2</cx:pt>
          <cx:pt idx="454">2</cx:pt>
          <cx:pt idx="455">2</cx:pt>
          <cx:pt idx="456">2</cx:pt>
          <cx:pt idx="457">2</cx:pt>
          <cx:pt idx="458">2</cx:pt>
          <cx:pt idx="459">2</cx:pt>
          <cx:pt idx="460">1</cx:pt>
          <cx:pt idx="461">1</cx:pt>
          <cx:pt idx="462">1</cx:pt>
          <cx:pt idx="463">2</cx:pt>
          <cx:pt idx="464">1</cx:pt>
          <cx:pt idx="465">2</cx:pt>
          <cx:pt idx="466">3</cx:pt>
          <cx:pt idx="467">1</cx:pt>
          <cx:pt idx="468">1</cx:pt>
          <cx:pt idx="469">1</cx:pt>
          <cx:pt idx="470">1</cx:pt>
          <cx:pt idx="471">3</cx:pt>
          <cx:pt idx="472">2</cx:pt>
          <cx:pt idx="473">2</cx:pt>
          <cx:pt idx="474">1</cx:pt>
          <cx:pt idx="475">1</cx:pt>
          <cx:pt idx="476">1</cx:pt>
          <cx:pt idx="477">2</cx:pt>
          <cx:pt idx="478">1</cx:pt>
          <cx:pt idx="479">1</cx:pt>
          <cx:pt idx="480">3</cx:pt>
          <cx:pt idx="481">1</cx:pt>
          <cx:pt idx="482">1</cx:pt>
          <cx:pt idx="483">1</cx:pt>
          <cx:pt idx="484">2</cx:pt>
          <cx:pt idx="485">2</cx:pt>
          <cx:pt idx="486">1</cx:pt>
          <cx:pt idx="487">1</cx:pt>
          <cx:pt idx="488">1</cx:pt>
          <cx:pt idx="489">4</cx:pt>
          <cx:pt idx="490">2</cx:pt>
          <cx:pt idx="491">2</cx:pt>
          <cx:pt idx="492">2</cx:pt>
          <cx:pt idx="493">1</cx:pt>
          <cx:pt idx="494">1</cx:pt>
          <cx:pt idx="495">1</cx:pt>
          <cx:pt idx="496">1</cx:pt>
          <cx:pt idx="497">1</cx:pt>
          <cx:pt idx="498">1</cx:pt>
          <cx:pt idx="499">0</cx:pt>
          <cx:pt idx="500">2</cx:pt>
          <cx:pt idx="501">1</cx:pt>
          <cx:pt idx="502">1</cx:pt>
          <cx:pt idx="503">1</cx:pt>
          <cx:pt idx="504">2</cx:pt>
          <cx:pt idx="505">0</cx:pt>
          <cx:pt idx="506">2</cx:pt>
          <cx:pt idx="507">1</cx:pt>
          <cx:pt idx="508">1</cx:pt>
          <cx:pt idx="509">1</cx:pt>
          <cx:pt idx="510">0</cx:pt>
          <cx:pt idx="511">2</cx:pt>
          <cx:pt idx="512">2</cx:pt>
          <cx:pt idx="513">0</cx:pt>
          <cx:pt idx="514">2</cx:pt>
          <cx:pt idx="515">1</cx:pt>
          <cx:pt idx="516">1</cx:pt>
          <cx:pt idx="517">2</cx:pt>
          <cx:pt idx="518">0</cx:pt>
          <cx:pt idx="519">1</cx:pt>
          <cx:pt idx="520">2</cx:pt>
          <cx:pt idx="521">1</cx:pt>
          <cx:pt idx="522">1</cx:pt>
          <cx:pt idx="523">1</cx:pt>
          <cx:pt idx="524">2</cx:pt>
          <cx:pt idx="525">2</cx:pt>
          <cx:pt idx="526">1</cx:pt>
          <cx:pt idx="527">1</cx:pt>
          <cx:pt idx="528">1</cx:pt>
          <cx:pt idx="529">1</cx:pt>
          <cx:pt idx="530">1</cx:pt>
          <cx:pt idx="531">1</cx:pt>
          <cx:pt idx="532">2</cx:pt>
          <cx:pt idx="533">1</cx:pt>
          <cx:pt idx="534">2</cx:pt>
          <cx:pt idx="535">1</cx:pt>
          <cx:pt idx="536">1</cx:pt>
          <cx:pt idx="537">1</cx:pt>
          <cx:pt idx="538">1</cx:pt>
          <cx:pt idx="539">1</cx:pt>
          <cx:pt idx="540">1</cx:pt>
          <cx:pt idx="541">1</cx:pt>
          <cx:pt idx="542">2</cx:pt>
          <cx:pt idx="543">1</cx:pt>
          <cx:pt idx="544">1</cx:pt>
          <cx:pt idx="545">1</cx:pt>
          <cx:pt idx="546">1</cx:pt>
          <cx:pt idx="547">1</cx:pt>
          <cx:pt idx="548">1</cx:pt>
          <cx:pt idx="549">1</cx:pt>
          <cx:pt idx="550">1</cx:pt>
          <cx:pt idx="551">0</cx:pt>
          <cx:pt idx="552">1</cx:pt>
          <cx:pt idx="553">1</cx:pt>
          <cx:pt idx="554">1</cx:pt>
          <cx:pt idx="555">3</cx:pt>
          <cx:pt idx="556">0</cx:pt>
          <cx:pt idx="557">2</cx:pt>
          <cx:pt idx="558">2</cx:pt>
          <cx:pt idx="559">1</cx:pt>
          <cx:pt idx="560">0</cx:pt>
          <cx:pt idx="561">1</cx:pt>
          <cx:pt idx="562">1</cx:pt>
          <cx:pt idx="563">1</cx:pt>
          <cx:pt idx="564">1</cx:pt>
          <cx:pt idx="565">1</cx:pt>
          <cx:pt idx="566">2</cx:pt>
          <cx:pt idx="567">1</cx:pt>
          <cx:pt idx="568">2</cx:pt>
          <cx:pt idx="569">1</cx:pt>
          <cx:pt idx="570">1</cx:pt>
          <cx:pt idx="571">1</cx:pt>
          <cx:pt idx="572">1</cx:pt>
          <cx:pt idx="573">1</cx:pt>
          <cx:pt idx="574">1</cx:pt>
          <cx:pt idx="575">1</cx:pt>
          <cx:pt idx="576">1</cx:pt>
          <cx:pt idx="577">1</cx:pt>
          <cx:pt idx="578">2</cx:pt>
          <cx:pt idx="579">2</cx:pt>
          <cx:pt idx="580">1</cx:pt>
          <cx:pt idx="581">1</cx:pt>
          <cx:pt idx="582">1</cx:pt>
          <cx:pt idx="583">1</cx:pt>
          <cx:pt idx="584">1</cx:pt>
          <cx:pt idx="585">1</cx:pt>
          <cx:pt idx="586">1</cx:pt>
          <cx:pt idx="587">1</cx:pt>
          <cx:pt idx="588">1</cx:pt>
          <cx:pt idx="589">1</cx:pt>
          <cx:pt idx="590">1</cx:pt>
          <cx:pt idx="591">1</cx:pt>
          <cx:pt idx="592">1</cx:pt>
          <cx:pt idx="593">5</cx:pt>
          <cx:pt idx="594">0</cx:pt>
          <cx:pt idx="595">3</cx:pt>
          <cx:pt idx="596">1</cx:pt>
          <cx:pt idx="597">3</cx:pt>
          <cx:pt idx="598">2</cx:pt>
          <cx:pt idx="599">2</cx:pt>
          <cx:pt idx="600">1</cx:pt>
          <cx:pt idx="601">2</cx:pt>
          <cx:pt idx="602">1</cx:pt>
          <cx:pt idx="603">2</cx:pt>
          <cx:pt idx="604">1</cx:pt>
          <cx:pt idx="605">2</cx:pt>
          <cx:pt idx="606">2</cx:pt>
          <cx:pt idx="607">4</cx:pt>
          <cx:pt idx="608">2</cx:pt>
          <cx:pt idx="609">1</cx:pt>
          <cx:pt idx="610">1</cx:pt>
          <cx:pt idx="611">1</cx:pt>
          <cx:pt idx="612">2</cx:pt>
          <cx:pt idx="613">1</cx:pt>
          <cx:pt idx="614">1</cx:pt>
          <cx:pt idx="615">1</cx:pt>
          <cx:pt idx="616">1</cx:pt>
          <cx:pt idx="617">1</cx:pt>
          <cx:pt idx="618">2</cx:pt>
          <cx:pt idx="619">1</cx:pt>
          <cx:pt idx="620">1</cx:pt>
          <cx:pt idx="621">2</cx:pt>
          <cx:pt idx="622">1</cx:pt>
          <cx:pt idx="623">1</cx:pt>
          <cx:pt idx="624">3</cx:pt>
          <cx:pt idx="625">2</cx:pt>
          <cx:pt idx="626">3</cx:pt>
          <cx:pt idx="627">3</cx:pt>
          <cx:pt idx="628">1</cx:pt>
          <cx:pt idx="629">1</cx:pt>
          <cx:pt idx="630">1</cx:pt>
          <cx:pt idx="631">1</cx:pt>
          <cx:pt idx="632">1</cx:pt>
          <cx:pt idx="633">1</cx:pt>
          <cx:pt idx="634">1</cx:pt>
          <cx:pt idx="635">1</cx:pt>
          <cx:pt idx="636">1</cx:pt>
          <cx:pt idx="637">1</cx:pt>
          <cx:pt idx="638">2</cx:pt>
          <cx:pt idx="639">1</cx:pt>
          <cx:pt idx="640">0</cx:pt>
          <cx:pt idx="641">1</cx:pt>
          <cx:pt idx="642">3</cx:pt>
          <cx:pt idx="643">0</cx:pt>
          <cx:pt idx="644">3</cx:pt>
          <cx:pt idx="645">1</cx:pt>
          <cx:pt idx="646">3</cx:pt>
          <cx:pt idx="647">0</cx:pt>
          <cx:pt idx="648">2</cx:pt>
          <cx:pt idx="649">1</cx:pt>
          <cx:pt idx="650">3</cx:pt>
          <cx:pt idx="651">2</cx:pt>
          <cx:pt idx="652">2</cx:pt>
          <cx:pt idx="653">2</cx:pt>
          <cx:pt idx="654">3</cx:pt>
          <cx:pt idx="655">3</cx:pt>
          <cx:pt idx="656">3</cx:pt>
          <cx:pt idx="657">3</cx:pt>
          <cx:pt idx="658">3</cx:pt>
          <cx:pt idx="659">3</cx:pt>
          <cx:pt idx="660">3</cx:pt>
          <cx:pt idx="661">3</cx:pt>
          <cx:pt idx="662">3</cx:pt>
          <cx:pt idx="663">3</cx:pt>
          <cx:pt idx="664">3</cx:pt>
          <cx:pt idx="665">3</cx:pt>
          <cx:pt idx="666">3</cx:pt>
          <cx:pt idx="667">3</cx:pt>
          <cx:pt idx="668">3</cx:pt>
          <cx:pt idx="669">2</cx:pt>
          <cx:pt idx="670">2</cx:pt>
          <cx:pt idx="671">1</cx:pt>
          <cx:pt idx="672">3</cx:pt>
          <cx:pt idx="673">3</cx:pt>
          <cx:pt idx="674">2</cx:pt>
          <cx:pt idx="675">3</cx:pt>
          <cx:pt idx="676">2</cx:pt>
          <cx:pt idx="677">3</cx:pt>
          <cx:pt idx="678">3</cx:pt>
          <cx:pt idx="679">1</cx:pt>
          <cx:pt idx="680">3</cx:pt>
          <cx:pt idx="681">3</cx:pt>
          <cx:pt idx="682">3</cx:pt>
          <cx:pt idx="683">3</cx:pt>
          <cx:pt idx="684">3</cx:pt>
          <cx:pt idx="685">3</cx:pt>
          <cx:pt idx="686">2</cx:pt>
          <cx:pt idx="687">2</cx:pt>
          <cx:pt idx="688">4</cx:pt>
          <cx:pt idx="689">4</cx:pt>
          <cx:pt idx="690">3</cx:pt>
          <cx:pt idx="691">4</cx:pt>
          <cx:pt idx="692">1</cx:pt>
          <cx:pt idx="693">2</cx:pt>
          <cx:pt idx="694">3</cx:pt>
          <cx:pt idx="695">2</cx:pt>
          <cx:pt idx="696">4</cx:pt>
          <cx:pt idx="697">3</cx:pt>
          <cx:pt idx="698">3</cx:pt>
          <cx:pt idx="699">3</cx:pt>
          <cx:pt idx="700">1</cx:pt>
          <cx:pt idx="701">3</cx:pt>
          <cx:pt idx="702">1</cx:pt>
          <cx:pt idx="703">3</cx:pt>
          <cx:pt idx="704">1</cx:pt>
          <cx:pt idx="705">3</cx:pt>
          <cx:pt idx="706">3</cx:pt>
          <cx:pt idx="707">3</cx:pt>
          <cx:pt idx="708">2</cx:pt>
          <cx:pt idx="709">2</cx:pt>
          <cx:pt idx="710">3</cx:pt>
          <cx:pt idx="711">1</cx:pt>
          <cx:pt idx="712">2</cx:pt>
          <cx:pt idx="713">2</cx:pt>
          <cx:pt idx="714">1</cx:pt>
          <cx:pt idx="715">1</cx:pt>
          <cx:pt idx="716">3</cx:pt>
          <cx:pt idx="717">2</cx:pt>
          <cx:pt idx="718">3</cx:pt>
          <cx:pt idx="719">2</cx:pt>
          <cx:pt idx="720">3</cx:pt>
          <cx:pt idx="721">3</cx:pt>
          <cx:pt idx="722">3</cx:pt>
          <cx:pt idx="723">0</cx:pt>
          <cx:pt idx="724">1</cx:pt>
          <cx:pt idx="725">4</cx:pt>
          <cx:pt idx="726">2</cx:pt>
          <cx:pt idx="727">1</cx:pt>
          <cx:pt idx="728">3</cx:pt>
          <cx:pt idx="729">3</cx:pt>
          <cx:pt idx="730">3</cx:pt>
          <cx:pt idx="731">3</cx:pt>
          <cx:pt idx="732">3</cx:pt>
          <cx:pt idx="733">3</cx:pt>
          <cx:pt idx="734">3</cx:pt>
          <cx:pt idx="735">3</cx:pt>
          <cx:pt idx="736">3</cx:pt>
          <cx:pt idx="737">3</cx:pt>
          <cx:pt idx="738">3</cx:pt>
          <cx:pt idx="739">3</cx:pt>
          <cx:pt idx="740">3</cx:pt>
          <cx:pt idx="741">4</cx:pt>
          <cx:pt idx="742">2</cx:pt>
          <cx:pt idx="743">3</cx:pt>
          <cx:pt idx="744">2</cx:pt>
          <cx:pt idx="745">2</cx:pt>
          <cx:pt idx="746">2</cx:pt>
          <cx:pt idx="747">3</cx:pt>
          <cx:pt idx="748">4</cx:pt>
          <cx:pt idx="749">3</cx:pt>
          <cx:pt idx="750">2</cx:pt>
          <cx:pt idx="751">3</cx:pt>
          <cx:pt idx="752">3</cx:pt>
          <cx:pt idx="753">5</cx:pt>
          <cx:pt idx="754">5</cx:pt>
          <cx:pt idx="755">4</cx:pt>
          <cx:pt idx="756">2</cx:pt>
          <cx:pt idx="757">5</cx:pt>
          <cx:pt idx="758">3</cx:pt>
          <cx:pt idx="759">3</cx:pt>
          <cx:pt idx="760">4</cx:pt>
          <cx:pt idx="761">2</cx:pt>
          <cx:pt idx="762">4</cx:pt>
          <cx:pt idx="763">2</cx:pt>
          <cx:pt idx="764">3</cx:pt>
          <cx:pt idx="765">2</cx:pt>
          <cx:pt idx="766">1</cx:pt>
          <cx:pt idx="767">4</cx:pt>
          <cx:pt idx="768">4</cx:pt>
          <cx:pt idx="769">3</cx:pt>
          <cx:pt idx="770">2</cx:pt>
          <cx:pt idx="771">5</cx:pt>
          <cx:pt idx="772">3</cx:pt>
          <cx:pt idx="773">5</cx:pt>
          <cx:pt idx="774">3</cx:pt>
          <cx:pt idx="775">4</cx:pt>
          <cx:pt idx="776">4</cx:pt>
          <cx:pt idx="777">3</cx:pt>
          <cx:pt idx="778">4</cx:pt>
          <cx:pt idx="779">3</cx:pt>
          <cx:pt idx="780">3</cx:pt>
          <cx:pt idx="781">4</cx:pt>
          <cx:pt idx="782">3</cx:pt>
          <cx:pt idx="783">3</cx:pt>
          <cx:pt idx="784">4</cx:pt>
          <cx:pt idx="785">3</cx:pt>
          <cx:pt idx="786">4</cx:pt>
          <cx:pt idx="787">4</cx:pt>
          <cx:pt idx="788">3</cx:pt>
          <cx:pt idx="789">3</cx:pt>
          <cx:pt idx="790">1</cx:pt>
          <cx:pt idx="791">3</cx:pt>
          <cx:pt idx="792">1</cx:pt>
          <cx:pt idx="793">3</cx:pt>
          <cx:pt idx="794">3</cx:pt>
          <cx:pt idx="795">4</cx:pt>
          <cx:pt idx="796">3</cx:pt>
          <cx:pt idx="797">3</cx:pt>
          <cx:pt idx="798">2</cx:pt>
          <cx:pt idx="799">4</cx:pt>
          <cx:pt idx="800">4</cx:pt>
          <cx:pt idx="801">4</cx:pt>
          <cx:pt idx="802">3</cx:pt>
          <cx:pt idx="803">3</cx:pt>
          <cx:pt idx="804">3</cx:pt>
          <cx:pt idx="805">4</cx:pt>
          <cx:pt idx="806">4</cx:pt>
          <cx:pt idx="807">3</cx:pt>
          <cx:pt idx="808">1</cx:pt>
          <cx:pt idx="809">5</cx:pt>
          <cx:pt idx="810">4</cx:pt>
          <cx:pt idx="811">3</cx:pt>
          <cx:pt idx="812">4</cx:pt>
          <cx:pt idx="813">3</cx:pt>
          <cx:pt idx="814">4</cx:pt>
          <cx:pt idx="815">2</cx:pt>
          <cx:pt idx="816">0</cx:pt>
          <cx:pt idx="817">1</cx:pt>
          <cx:pt idx="818">1</cx:pt>
          <cx:pt idx="819">0</cx:pt>
          <cx:pt idx="820">2</cx:pt>
          <cx:pt idx="821">2</cx:pt>
          <cx:pt idx="822">1</cx:pt>
          <cx:pt idx="823">4</cx:pt>
          <cx:pt idx="824">3</cx:pt>
          <cx:pt idx="825">2</cx:pt>
          <cx:pt idx="826">3</cx:pt>
          <cx:pt idx="827">2</cx:pt>
          <cx:pt idx="828">2</cx:pt>
          <cx:pt idx="829">1</cx:pt>
          <cx:pt idx="830">1</cx:pt>
          <cx:pt idx="831">0</cx:pt>
          <cx:pt idx="832">2</cx:pt>
          <cx:pt idx="833">3</cx:pt>
          <cx:pt idx="834">4</cx:pt>
          <cx:pt idx="835">1</cx:pt>
          <cx:pt idx="836">2</cx:pt>
          <cx:pt idx="837">1</cx:pt>
          <cx:pt idx="838">1</cx:pt>
          <cx:pt idx="839">1</cx:pt>
          <cx:pt idx="840">3</cx:pt>
          <cx:pt idx="841">2</cx:pt>
          <cx:pt idx="842">3</cx:pt>
          <cx:pt idx="843">2</cx:pt>
          <cx:pt idx="844">3</cx:pt>
          <cx:pt idx="845">4</cx:pt>
          <cx:pt idx="846">3</cx:pt>
          <cx:pt idx="847">2</cx:pt>
          <cx:pt idx="848">1</cx:pt>
          <cx:pt idx="849">3</cx:pt>
          <cx:pt idx="850">4</cx:pt>
          <cx:pt idx="851">1</cx:pt>
          <cx:pt idx="852">2</cx:pt>
          <cx:pt idx="853">3</cx:pt>
          <cx:pt idx="854">2</cx:pt>
          <cx:pt idx="855">0</cx:pt>
          <cx:pt idx="856">1</cx:pt>
          <cx:pt idx="857">3</cx:pt>
          <cx:pt idx="858">3</cx:pt>
          <cx:pt idx="859">3</cx:pt>
          <cx:pt idx="860">5</cx:pt>
          <cx:pt idx="861">1</cx:pt>
          <cx:pt idx="862">1</cx:pt>
          <cx:pt idx="863">0</cx:pt>
          <cx:pt idx="864">3</cx:pt>
          <cx:pt idx="865">1</cx:pt>
          <cx:pt idx="866">4</cx:pt>
          <cx:pt idx="867">4</cx:pt>
          <cx:pt idx="868">4</cx:pt>
          <cx:pt idx="869">1</cx:pt>
          <cx:pt idx="870">1</cx:pt>
          <cx:pt idx="871">3</cx:pt>
          <cx:pt idx="872">2</cx:pt>
          <cx:pt idx="873">1</cx:pt>
          <cx:pt idx="874">0</cx:pt>
          <cx:pt idx="875">4</cx:pt>
          <cx:pt idx="876">3</cx:pt>
          <cx:pt idx="877">3</cx:pt>
          <cx:pt idx="878">1</cx:pt>
          <cx:pt idx="879">1</cx:pt>
          <cx:pt idx="880">3</cx:pt>
          <cx:pt idx="881">2</cx:pt>
          <cx:pt idx="882">3</cx:pt>
          <cx:pt idx="883">3</cx:pt>
          <cx:pt idx="884">2</cx:pt>
          <cx:pt idx="885">4</cx:pt>
          <cx:pt idx="886">4</cx:pt>
          <cx:pt idx="887">3</cx:pt>
          <cx:pt idx="888">0</cx:pt>
          <cx:pt idx="889">3</cx:pt>
          <cx:pt idx="890">1</cx:pt>
          <cx:pt idx="891">3</cx:pt>
          <cx:pt idx="892">3</cx:pt>
          <cx:pt idx="893">3</cx:pt>
          <cx:pt idx="894">3</cx:pt>
          <cx:pt idx="895">1</cx:pt>
          <cx:pt idx="896">1</cx:pt>
          <cx:pt idx="897">1</cx:pt>
          <cx:pt idx="898">1</cx:pt>
          <cx:pt idx="899">1</cx:pt>
          <cx:pt idx="900">3</cx:pt>
          <cx:pt idx="901">3</cx:pt>
          <cx:pt idx="902">2</cx:pt>
          <cx:pt idx="903">3</cx:pt>
          <cx:pt idx="904">3</cx:pt>
          <cx:pt idx="905">3</cx:pt>
          <cx:pt idx="906">3</cx:pt>
          <cx:pt idx="907">3</cx:pt>
          <cx:pt idx="908">2</cx:pt>
          <cx:pt idx="909">2</cx:pt>
          <cx:pt idx="910">4</cx:pt>
          <cx:pt idx="911">3</cx:pt>
          <cx:pt idx="912">3</cx:pt>
          <cx:pt idx="913">1</cx:pt>
          <cx:pt idx="914">3</cx:pt>
          <cx:pt idx="915">1</cx:pt>
          <cx:pt idx="916">4</cx:pt>
          <cx:pt idx="917">2</cx:pt>
          <cx:pt idx="918">1</cx:pt>
          <cx:pt idx="919">2</cx:pt>
          <cx:pt idx="920">3</cx:pt>
          <cx:pt idx="921">4</cx:pt>
          <cx:pt idx="922">3</cx:pt>
          <cx:pt idx="923">2</cx:pt>
          <cx:pt idx="924">1</cx:pt>
          <cx:pt idx="925">1</cx:pt>
          <cx:pt idx="926">0</cx:pt>
          <cx:pt idx="927">1</cx:pt>
          <cx:pt idx="928">1</cx:pt>
          <cx:pt idx="929">1</cx:pt>
          <cx:pt idx="930">1</cx:pt>
          <cx:pt idx="931">3</cx:pt>
          <cx:pt idx="932">2</cx:pt>
          <cx:pt idx="933">3</cx:pt>
          <cx:pt idx="934">2</cx:pt>
          <cx:pt idx="935">3</cx:pt>
          <cx:pt idx="936">4</cx:pt>
          <cx:pt idx="937">1</cx:pt>
          <cx:pt idx="938">3</cx:pt>
          <cx:pt idx="939">1</cx:pt>
          <cx:pt idx="940">1</cx:pt>
          <cx:pt idx="941">1</cx:pt>
          <cx:pt idx="942">1</cx:pt>
          <cx:pt idx="943">4</cx:pt>
        </cx:lvl>
      </cx:numDim>
    </cx:data>
    <cx:data id="3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Sheet1!$F$2:$F$945</cx:f>
        <cx:lvl ptCount="944" formatCode="G/通用格式">
          <cx:pt idx="0">0</cx:pt>
          <cx:pt idx="1">0</cx:pt>
          <cx:pt idx="2">0</cx:pt>
          <cx:pt idx="3">0</cx:pt>
          <cx:pt idx="4">0</cx:pt>
          <cx:pt idx="5">0</cx:pt>
          <cx:pt idx="6">0</cx:pt>
          <cx:pt idx="7">0</cx:pt>
          <cx:pt idx="8">0</cx:pt>
          <cx:pt idx="9">0</cx:pt>
          <cx:pt idx="10">0</cx:pt>
          <cx:pt idx="11">0</cx:pt>
          <cx:pt idx="12">0</cx:pt>
          <cx:pt idx="13">0</cx:pt>
          <cx:pt idx="14">0</cx:pt>
          <cx:pt idx="15">0</cx:pt>
          <cx:pt idx="16">0</cx:pt>
          <cx:pt idx="17">0</cx:pt>
          <cx:pt idx="18">0</cx:pt>
          <cx:pt idx="19">0</cx:pt>
          <cx:pt idx="20">0</cx:pt>
          <cx:pt idx="21">0</cx:pt>
          <cx:pt idx="22">0</cx:pt>
          <cx:pt idx="23">0</cx:pt>
          <cx:pt idx="24">0</cx:pt>
          <cx:pt idx="25">0</cx:pt>
          <cx:pt idx="26">0</cx:pt>
          <cx:pt idx="27">0</cx:pt>
          <cx:pt idx="28">0</cx:pt>
          <cx:pt idx="29">0</cx:pt>
          <cx:pt idx="30">0</cx:pt>
          <cx:pt idx="31">0</cx:pt>
          <cx:pt idx="32">0</cx:pt>
          <cx:pt idx="33">0</cx:pt>
          <cx:pt idx="34">0</cx:pt>
          <cx:pt idx="35">0</cx:pt>
          <cx:pt idx="36">0</cx:pt>
          <cx:pt idx="37">0</cx:pt>
          <cx:pt idx="38">0</cx:pt>
          <cx:pt idx="39">0</cx:pt>
          <cx:pt idx="40">0</cx:pt>
          <cx:pt idx="41">0</cx:pt>
          <cx:pt idx="42">0</cx:pt>
          <cx:pt idx="43">0</cx:pt>
          <cx:pt idx="44">0</cx:pt>
          <cx:pt idx="45">0</cx:pt>
          <cx:pt idx="46">0</cx:pt>
          <cx:pt idx="47">0</cx:pt>
          <cx:pt idx="48">0</cx:pt>
          <cx:pt idx="49">0</cx:pt>
          <cx:pt idx="50">0</cx:pt>
          <cx:pt idx="51">0</cx:pt>
          <cx:pt idx="52">0</cx:pt>
          <cx:pt idx="53">0</cx:pt>
          <cx:pt idx="54">0</cx:pt>
          <cx:pt idx="55">0</cx:pt>
          <cx:pt idx="56">0</cx:pt>
          <cx:pt idx="57">0</cx:pt>
          <cx:pt idx="58">0</cx:pt>
          <cx:pt idx="59">0</cx:pt>
          <cx:pt idx="60">0</cx:pt>
          <cx:pt idx="61">0</cx:pt>
          <cx:pt idx="62">0</cx:pt>
          <cx:pt idx="63">0</cx:pt>
          <cx:pt idx="64">0</cx:pt>
          <cx:pt idx="65">0</cx:pt>
          <cx:pt idx="66">0</cx:pt>
          <cx:pt idx="67">0</cx:pt>
          <cx:pt idx="68">0</cx:pt>
          <cx:pt idx="69">0</cx:pt>
          <cx:pt idx="70">0</cx:pt>
          <cx:pt idx="71">0</cx:pt>
          <cx:pt idx="72">0</cx:pt>
          <cx:pt idx="73">0</cx:pt>
          <cx:pt idx="74">0</cx:pt>
          <cx:pt idx="75">0</cx:pt>
          <cx:pt idx="76">0</cx:pt>
          <cx:pt idx="77">0</cx:pt>
          <cx:pt idx="78">0</cx:pt>
          <cx:pt idx="79">0</cx:pt>
          <cx:pt idx="80">0</cx:pt>
          <cx:pt idx="81">0</cx:pt>
          <cx:pt idx="82">0</cx:pt>
          <cx:pt idx="83">0</cx:pt>
          <cx:pt idx="84">0</cx:pt>
          <cx:pt idx="85">0</cx:pt>
          <cx:pt idx="86">0</cx:pt>
          <cx:pt idx="87">0</cx:pt>
          <cx:pt idx="88">0</cx:pt>
          <cx:pt idx="89">0</cx:pt>
          <cx:pt idx="90">0</cx:pt>
          <cx:pt idx="91">0</cx:pt>
          <cx:pt idx="92">0</cx:pt>
          <cx:pt idx="93">0</cx:pt>
          <cx:pt idx="94">0</cx:pt>
          <cx:pt idx="95">0</cx:pt>
          <cx:pt idx="96">0</cx:pt>
          <cx:pt idx="97">0</cx:pt>
          <cx:pt idx="98">0</cx:pt>
          <cx:pt idx="99">0</cx:pt>
          <cx:pt idx="100">0</cx:pt>
          <cx:pt idx="101">0</cx:pt>
          <cx:pt idx="102">0</cx:pt>
          <cx:pt idx="103">0</cx:pt>
          <cx:pt idx="104">0</cx:pt>
          <cx:pt idx="105">0</cx:pt>
          <cx:pt idx="106">0</cx:pt>
          <cx:pt idx="107">0</cx:pt>
          <cx:pt idx="108">0</cx:pt>
          <cx:pt idx="109">0</cx:pt>
          <cx:pt idx="110">0</cx:pt>
          <cx:pt idx="111">0</cx:pt>
          <cx:pt idx="112">0</cx:pt>
          <cx:pt idx="113">0</cx:pt>
          <cx:pt idx="114">0</cx:pt>
          <cx:pt idx="115">0</cx:pt>
          <cx:pt idx="116">0</cx:pt>
          <cx:pt idx="117">0</cx:pt>
          <cx:pt idx="118">0</cx:pt>
          <cx:pt idx="119">0</cx:pt>
          <cx:pt idx="120">0</cx:pt>
          <cx:pt idx="121">0</cx:pt>
          <cx:pt idx="122">0</cx:pt>
          <cx:pt idx="123">0</cx:pt>
          <cx:pt idx="124">0</cx:pt>
          <cx:pt idx="125">0</cx:pt>
          <cx:pt idx="126">0</cx:pt>
          <cx:pt idx="127">0</cx:pt>
          <cx:pt idx="128">0</cx:pt>
          <cx:pt idx="129">0</cx:pt>
          <cx:pt idx="130">0</cx:pt>
          <cx:pt idx="131">0</cx:pt>
          <cx:pt idx="132">0</cx:pt>
          <cx:pt idx="133">0</cx:pt>
          <cx:pt idx="134">0</cx:pt>
          <cx:pt idx="135">0</cx:pt>
          <cx:pt idx="136">0</cx:pt>
          <cx:pt idx="137">0</cx:pt>
          <cx:pt idx="138">0</cx:pt>
          <cx:pt idx="139">0</cx:pt>
          <cx:pt idx="140">0</cx:pt>
          <cx:pt idx="141">0</cx:pt>
          <cx:pt idx="142">0</cx:pt>
          <cx:pt idx="143">0</cx:pt>
          <cx:pt idx="144">0</cx:pt>
          <cx:pt idx="145">0</cx:pt>
          <cx:pt idx="146">0</cx:pt>
          <cx:pt idx="147">0</cx:pt>
          <cx:pt idx="148">0</cx:pt>
          <cx:pt idx="149">0</cx:pt>
          <cx:pt idx="150">0</cx:pt>
          <cx:pt idx="151">0</cx:pt>
          <cx:pt idx="152">0</cx:pt>
          <cx:pt idx="153">0</cx:pt>
          <cx:pt idx="154">0</cx:pt>
          <cx:pt idx="155">0</cx:pt>
          <cx:pt idx="156">0</cx:pt>
          <cx:pt idx="157">0</cx:pt>
          <cx:pt idx="158">0</cx:pt>
          <cx:pt idx="159">0</cx:pt>
          <cx:pt idx="160">0</cx:pt>
          <cx:pt idx="161">0</cx:pt>
          <cx:pt idx="162">0</cx:pt>
          <cx:pt idx="163">0</cx:pt>
          <cx:pt idx="164">0</cx:pt>
          <cx:pt idx="165">0</cx:pt>
          <cx:pt idx="166">0</cx:pt>
          <cx:pt idx="167">0</cx:pt>
          <cx:pt idx="168">0</cx:pt>
          <cx:pt idx="169">0</cx:pt>
          <cx:pt idx="170">0</cx:pt>
          <cx:pt idx="171">0</cx:pt>
          <cx:pt idx="172">0</cx:pt>
          <cx:pt idx="173">0</cx:pt>
          <cx:pt idx="174">0</cx:pt>
          <cx:pt idx="175">0</cx:pt>
          <cx:pt idx="176">0</cx:pt>
          <cx:pt idx="177">0</cx:pt>
          <cx:pt idx="178">0</cx:pt>
          <cx:pt idx="179">0</cx:pt>
          <cx:pt idx="180">0</cx:pt>
          <cx:pt idx="181">0</cx:pt>
          <cx:pt idx="182">0</cx:pt>
          <cx:pt idx="183">0</cx:pt>
          <cx:pt idx="184">0</cx:pt>
          <cx:pt idx="185">0</cx:pt>
          <cx:pt idx="186">0</cx:pt>
          <cx:pt idx="187">0</cx:pt>
          <cx:pt idx="188">0</cx:pt>
          <cx:pt idx="189">0</cx:pt>
          <cx:pt idx="190">0</cx:pt>
          <cx:pt idx="191">0</cx:pt>
          <cx:pt idx="192">0</cx:pt>
          <cx:pt idx="193">0</cx:pt>
          <cx:pt idx="194">0</cx:pt>
          <cx:pt idx="195">0</cx:pt>
          <cx:pt idx="196">0</cx:pt>
          <cx:pt idx="197">0</cx:pt>
          <cx:pt idx="198">0</cx:pt>
          <cx:pt idx="199">0</cx:pt>
          <cx:pt idx="200">0</cx:pt>
          <cx:pt idx="201">0</cx:pt>
          <cx:pt idx="202">0</cx:pt>
          <cx:pt idx="203">0</cx:pt>
          <cx:pt idx="204">0</cx:pt>
          <cx:pt idx="205">0</cx:pt>
          <cx:pt idx="206">0</cx:pt>
          <cx:pt idx="207">0</cx:pt>
          <cx:pt idx="208">0</cx:pt>
          <cx:pt idx="209">0</cx:pt>
          <cx:pt idx="210">0</cx:pt>
          <cx:pt idx="211">0</cx:pt>
          <cx:pt idx="212">0</cx:pt>
          <cx:pt idx="213">0</cx:pt>
          <cx:pt idx="214">0</cx:pt>
          <cx:pt idx="215">0</cx:pt>
          <cx:pt idx="216">0</cx:pt>
          <cx:pt idx="217">0</cx:pt>
          <cx:pt idx="218">0</cx:pt>
          <cx:pt idx="219">0</cx:pt>
          <cx:pt idx="220">0</cx:pt>
          <cx:pt idx="221">0</cx:pt>
          <cx:pt idx="222">0</cx:pt>
          <cx:pt idx="223">0</cx:pt>
          <cx:pt idx="224">0</cx:pt>
          <cx:pt idx="225">0</cx:pt>
          <cx:pt idx="226">0</cx:pt>
          <cx:pt idx="227">0</cx:pt>
          <cx:pt idx="228">0</cx:pt>
          <cx:pt idx="229">0</cx:pt>
          <cx:pt idx="230">0</cx:pt>
          <cx:pt idx="231">0</cx:pt>
          <cx:pt idx="232">0</cx:pt>
          <cx:pt idx="233">0</cx:pt>
          <cx:pt idx="234">0</cx:pt>
          <cx:pt idx="235">0</cx:pt>
          <cx:pt idx="236">0</cx:pt>
          <cx:pt idx="237">0</cx:pt>
          <cx:pt idx="238">0</cx:pt>
          <cx:pt idx="239">0</cx:pt>
          <cx:pt idx="240">0</cx:pt>
          <cx:pt idx="241">0</cx:pt>
          <cx:pt idx="242">0</cx:pt>
          <cx:pt idx="243">0</cx:pt>
          <cx:pt idx="244">0</cx:pt>
          <cx:pt idx="245">0</cx:pt>
          <cx:pt idx="246">0</cx:pt>
          <cx:pt idx="247">0</cx:pt>
          <cx:pt idx="248">0</cx:pt>
          <cx:pt idx="249">0</cx:pt>
          <cx:pt idx="250">0</cx:pt>
          <cx:pt idx="251">0</cx:pt>
          <cx:pt idx="252">0</cx:pt>
          <cx:pt idx="253">0</cx:pt>
          <cx:pt idx="254">0</cx:pt>
          <cx:pt idx="255">0</cx:pt>
          <cx:pt idx="256">0</cx:pt>
          <cx:pt idx="257">0</cx:pt>
          <cx:pt idx="258">0</cx:pt>
          <cx:pt idx="259">0</cx:pt>
          <cx:pt idx="260">0</cx:pt>
          <cx:pt idx="261">0</cx:pt>
          <cx:pt idx="262">0</cx:pt>
          <cx:pt idx="263">0</cx:pt>
          <cx:pt idx="264">0</cx:pt>
          <cx:pt idx="265">0</cx:pt>
          <cx:pt idx="266">0</cx:pt>
          <cx:pt idx="267">0</cx:pt>
          <cx:pt idx="268">0</cx:pt>
          <cx:pt idx="269">0</cx:pt>
          <cx:pt idx="270">0</cx:pt>
          <cx:pt idx="271">0</cx:pt>
          <cx:pt idx="272">0</cx:pt>
          <cx:pt idx="273">0</cx:pt>
          <cx:pt idx="274">0</cx:pt>
          <cx:pt idx="275">0</cx:pt>
          <cx:pt idx="276">0</cx:pt>
          <cx:pt idx="277">0</cx:pt>
          <cx:pt idx="278">0</cx:pt>
          <cx:pt idx="279">0</cx:pt>
          <cx:pt idx="280">0</cx:pt>
          <cx:pt idx="281">0</cx:pt>
          <cx:pt idx="282">0</cx:pt>
          <cx:pt idx="283">0</cx:pt>
          <cx:pt idx="284">0</cx:pt>
          <cx:pt idx="285">0</cx:pt>
          <cx:pt idx="286">0</cx:pt>
          <cx:pt idx="287">0</cx:pt>
          <cx:pt idx="288">0</cx:pt>
          <cx:pt idx="289">0</cx:pt>
          <cx:pt idx="290">0</cx:pt>
          <cx:pt idx="291">0</cx:pt>
          <cx:pt idx="292">0</cx:pt>
          <cx:pt idx="293">0</cx:pt>
          <cx:pt idx="294">0</cx:pt>
          <cx:pt idx="295">0</cx:pt>
          <cx:pt idx="296">0</cx:pt>
          <cx:pt idx="297">0</cx:pt>
          <cx:pt idx="298">0</cx:pt>
          <cx:pt idx="299">0</cx:pt>
          <cx:pt idx="300">0</cx:pt>
          <cx:pt idx="301">0</cx:pt>
          <cx:pt idx="302">0</cx:pt>
          <cx:pt idx="303">0</cx:pt>
          <cx:pt idx="304">0</cx:pt>
          <cx:pt idx="305">0</cx:pt>
          <cx:pt idx="306">0</cx:pt>
          <cx:pt idx="307">0</cx:pt>
          <cx:pt idx="308">0</cx:pt>
          <cx:pt idx="309">0</cx:pt>
          <cx:pt idx="310">0</cx:pt>
          <cx:pt idx="311">0</cx:pt>
          <cx:pt idx="312">0</cx:pt>
          <cx:pt idx="313">0</cx:pt>
          <cx:pt idx="314">0</cx:pt>
          <cx:pt idx="315">0</cx:pt>
          <cx:pt idx="316">0</cx:pt>
          <cx:pt idx="317">0</cx:pt>
          <cx:pt idx="318">0</cx:pt>
          <cx:pt idx="319">0</cx:pt>
          <cx:pt idx="320">0</cx:pt>
          <cx:pt idx="321">0</cx:pt>
          <cx:pt idx="322">0</cx:pt>
          <cx:pt idx="323">0</cx:pt>
          <cx:pt idx="324">0</cx:pt>
          <cx:pt idx="325">0</cx:pt>
          <cx:pt idx="326">0</cx:pt>
          <cx:pt idx="327">0</cx:pt>
          <cx:pt idx="328">0</cx:pt>
          <cx:pt idx="329">0</cx:pt>
          <cx:pt idx="330">0</cx:pt>
          <cx:pt idx="331">0</cx:pt>
          <cx:pt idx="332">0</cx:pt>
          <cx:pt idx="333">0</cx:pt>
          <cx:pt idx="334">0</cx:pt>
          <cx:pt idx="335">0</cx:pt>
          <cx:pt idx="336">0</cx:pt>
          <cx:pt idx="337">0</cx:pt>
          <cx:pt idx="338">0</cx:pt>
          <cx:pt idx="339">0</cx:pt>
          <cx:pt idx="340">0</cx:pt>
          <cx:pt idx="341">0</cx:pt>
          <cx:pt idx="342">0</cx:pt>
          <cx:pt idx="343">0</cx:pt>
          <cx:pt idx="344">0</cx:pt>
          <cx:pt idx="345">0</cx:pt>
          <cx:pt idx="346">0</cx:pt>
          <cx:pt idx="347">0</cx:pt>
          <cx:pt idx="348">0</cx:pt>
          <cx:pt idx="349">0</cx:pt>
          <cx:pt idx="350">0</cx:pt>
          <cx:pt idx="351">0</cx:pt>
          <cx:pt idx="352">0</cx:pt>
          <cx:pt idx="353">0</cx:pt>
          <cx:pt idx="354">0</cx:pt>
          <cx:pt idx="355">0</cx:pt>
          <cx:pt idx="356">0</cx:pt>
          <cx:pt idx="357">0</cx:pt>
          <cx:pt idx="358">0</cx:pt>
          <cx:pt idx="359">0</cx:pt>
          <cx:pt idx="360">0</cx:pt>
          <cx:pt idx="361">0</cx:pt>
          <cx:pt idx="362">0</cx:pt>
          <cx:pt idx="363">0</cx:pt>
          <cx:pt idx="364">0</cx:pt>
          <cx:pt idx="365">0</cx:pt>
          <cx:pt idx="366">0</cx:pt>
          <cx:pt idx="367">0</cx:pt>
          <cx:pt idx="368">0</cx:pt>
          <cx:pt idx="369">0</cx:pt>
          <cx:pt idx="370">0</cx:pt>
          <cx:pt idx="371">0</cx:pt>
          <cx:pt idx="372">0</cx:pt>
          <cx:pt idx="373">0</cx:pt>
          <cx:pt idx="374">0</cx:pt>
          <cx:pt idx="375">0</cx:pt>
          <cx:pt idx="376">0</cx:pt>
          <cx:pt idx="377">0</cx:pt>
          <cx:pt idx="378">0</cx:pt>
          <cx:pt idx="379">0</cx:pt>
          <cx:pt idx="380">0</cx:pt>
          <cx:pt idx="381">0</cx:pt>
          <cx:pt idx="382">0</cx:pt>
          <cx:pt idx="383">0</cx:pt>
          <cx:pt idx="384">0</cx:pt>
          <cx:pt idx="385">0</cx:pt>
          <cx:pt idx="386">0</cx:pt>
          <cx:pt idx="387">0</cx:pt>
          <cx:pt idx="388">0</cx:pt>
          <cx:pt idx="389">0</cx:pt>
          <cx:pt idx="390">0</cx:pt>
          <cx:pt idx="391">0</cx:pt>
          <cx:pt idx="392">0</cx:pt>
          <cx:pt idx="393">0</cx:pt>
          <cx:pt idx="394">0</cx:pt>
          <cx:pt idx="395">0</cx:pt>
          <cx:pt idx="396">0</cx:pt>
          <cx:pt idx="397">0</cx:pt>
          <cx:pt idx="398">0</cx:pt>
          <cx:pt idx="399">0</cx:pt>
          <cx:pt idx="400">0</cx:pt>
          <cx:pt idx="401">0</cx:pt>
          <cx:pt idx="402">0</cx:pt>
          <cx:pt idx="403">0</cx:pt>
          <cx:pt idx="404">0</cx:pt>
          <cx:pt idx="405">0</cx:pt>
          <cx:pt idx="406">0</cx:pt>
          <cx:pt idx="407">0</cx:pt>
          <cx:pt idx="408">0</cx:pt>
          <cx:pt idx="409">0</cx:pt>
          <cx:pt idx="410">0</cx:pt>
          <cx:pt idx="411">0</cx:pt>
          <cx:pt idx="412">0</cx:pt>
          <cx:pt idx="413">0</cx:pt>
          <cx:pt idx="414">0</cx:pt>
          <cx:pt idx="415">0</cx:pt>
          <cx:pt idx="416">0</cx:pt>
          <cx:pt idx="417">0</cx:pt>
          <cx:pt idx="418">0</cx:pt>
          <cx:pt idx="419">0</cx:pt>
          <cx:pt idx="420">0</cx:pt>
          <cx:pt idx="421">0</cx:pt>
          <cx:pt idx="422">0</cx:pt>
          <cx:pt idx="423">0</cx:pt>
          <cx:pt idx="424">0</cx:pt>
          <cx:pt idx="425">0</cx:pt>
          <cx:pt idx="426">0</cx:pt>
          <cx:pt idx="427">0</cx:pt>
          <cx:pt idx="428">0</cx:pt>
          <cx:pt idx="429">0</cx:pt>
          <cx:pt idx="430">0</cx:pt>
          <cx:pt idx="431">0</cx:pt>
          <cx:pt idx="432">0</cx:pt>
          <cx:pt idx="433">0</cx:pt>
          <cx:pt idx="434">0</cx:pt>
          <cx:pt idx="435">0</cx:pt>
          <cx:pt idx="436">0</cx:pt>
          <cx:pt idx="437">0</cx:pt>
          <cx:pt idx="438">0</cx:pt>
          <cx:pt idx="439">0</cx:pt>
          <cx:pt idx="440">0</cx:pt>
          <cx:pt idx="441">0</cx:pt>
          <cx:pt idx="442">0</cx:pt>
          <cx:pt idx="443">0</cx:pt>
          <cx:pt idx="444">0</cx:pt>
          <cx:pt idx="445">0</cx:pt>
          <cx:pt idx="446">0</cx:pt>
          <cx:pt idx="447">0</cx:pt>
          <cx:pt idx="448">0</cx:pt>
          <cx:pt idx="449">0</cx:pt>
          <cx:pt idx="450">0</cx:pt>
          <cx:pt idx="451">0</cx:pt>
          <cx:pt idx="452">0</cx:pt>
          <cx:pt idx="453">0</cx:pt>
          <cx:pt idx="454">0</cx:pt>
          <cx:pt idx="455">0</cx:pt>
          <cx:pt idx="456">0</cx:pt>
          <cx:pt idx="457">0</cx:pt>
          <cx:pt idx="458">0</cx:pt>
          <cx:pt idx="459">0</cx:pt>
          <cx:pt idx="460">0</cx:pt>
          <cx:pt idx="461">0</cx:pt>
          <cx:pt idx="462">0</cx:pt>
          <cx:pt idx="463">0</cx:pt>
          <cx:pt idx="464">0</cx:pt>
          <cx:pt idx="465">0</cx:pt>
          <cx:pt idx="466">0</cx:pt>
          <cx:pt idx="467">0</cx:pt>
          <cx:pt idx="468">0</cx:pt>
          <cx:pt idx="469">0</cx:pt>
          <cx:pt idx="470">0</cx:pt>
          <cx:pt idx="471">0</cx:pt>
          <cx:pt idx="472">0</cx:pt>
          <cx:pt idx="473">0</cx:pt>
          <cx:pt idx="474">0</cx:pt>
          <cx:pt idx="475">0</cx:pt>
          <cx:pt idx="476">0</cx:pt>
          <cx:pt idx="477">0</cx:pt>
          <cx:pt idx="478">0</cx:pt>
          <cx:pt idx="479">0</cx:pt>
          <cx:pt idx="480">0</cx:pt>
          <cx:pt idx="481">0</cx:pt>
          <cx:pt idx="482">0</cx:pt>
          <cx:pt idx="483">0</cx:pt>
          <cx:pt idx="484">0</cx:pt>
          <cx:pt idx="485">0</cx:pt>
          <cx:pt idx="486">1</cx:pt>
          <cx:pt idx="487">1</cx:pt>
          <cx:pt idx="488">0</cx:pt>
          <cx:pt idx="489">0</cx:pt>
          <cx:pt idx="490">1</cx:pt>
          <cx:pt idx="491">0</cx:pt>
          <cx:pt idx="492">0</cx:pt>
          <cx:pt idx="493">0</cx:pt>
          <cx:pt idx="494">1</cx:pt>
          <cx:pt idx="495">1</cx:pt>
          <cx:pt idx="496">1</cx:pt>
          <cx:pt idx="497">1</cx:pt>
          <cx:pt idx="498">1</cx:pt>
          <cx:pt idx="499">1</cx:pt>
          <cx:pt idx="500">1</cx:pt>
          <cx:pt idx="501">1</cx:pt>
          <cx:pt idx="502">0</cx:pt>
          <cx:pt idx="503">0</cx:pt>
          <cx:pt idx="504">0</cx:pt>
          <cx:pt idx="505">0</cx:pt>
          <cx:pt idx="506">0</cx:pt>
          <cx:pt idx="507">0</cx:pt>
          <cx:pt idx="508">0</cx:pt>
          <cx:pt idx="509">0</cx:pt>
          <cx:pt idx="510">0</cx:pt>
          <cx:pt idx="511">0</cx:pt>
          <cx:pt idx="512">1</cx:pt>
          <cx:pt idx="513">0</cx:pt>
          <cx:pt idx="514">0</cx:pt>
          <cx:pt idx="515">0</cx:pt>
          <cx:pt idx="516">0</cx:pt>
          <cx:pt idx="517">0</cx:pt>
          <cx:pt idx="518">2</cx:pt>
          <cx:pt idx="519">2</cx:pt>
          <cx:pt idx="520">0</cx:pt>
          <cx:pt idx="521">0</cx:pt>
          <cx:pt idx="522">1</cx:pt>
          <cx:pt idx="523">1</cx:pt>
          <cx:pt idx="524">0</cx:pt>
          <cx:pt idx="525">1</cx:pt>
          <cx:pt idx="526">0</cx:pt>
          <cx:pt idx="527">0</cx:pt>
          <cx:pt idx="528">1</cx:pt>
          <cx:pt idx="529">2</cx:pt>
          <cx:pt idx="530">1</cx:pt>
          <cx:pt idx="531">1</cx:pt>
          <cx:pt idx="532">0</cx:pt>
          <cx:pt idx="533">0</cx:pt>
          <cx:pt idx="534">0</cx:pt>
          <cx:pt idx="535">0</cx:pt>
          <cx:pt idx="536">0</cx:pt>
          <cx:pt idx="537">0</cx:pt>
          <cx:pt idx="538">0</cx:pt>
          <cx:pt idx="539">0</cx:pt>
          <cx:pt idx="540">0</cx:pt>
          <cx:pt idx="541">0</cx:pt>
          <cx:pt idx="542">0</cx:pt>
          <cx:pt idx="543">0</cx:pt>
          <cx:pt idx="544">0</cx:pt>
          <cx:pt idx="545">0</cx:pt>
          <cx:pt idx="546">0</cx:pt>
          <cx:pt idx="547">0</cx:pt>
          <cx:pt idx="548">0</cx:pt>
          <cx:pt idx="549">0</cx:pt>
          <cx:pt idx="550">0</cx:pt>
          <cx:pt idx="551">0</cx:pt>
          <cx:pt idx="552">0</cx:pt>
          <cx:pt idx="553">0</cx:pt>
          <cx:pt idx="554">0</cx:pt>
          <cx:pt idx="555">1</cx:pt>
          <cx:pt idx="556">0</cx:pt>
          <cx:pt idx="557">0</cx:pt>
          <cx:pt idx="558">0</cx:pt>
          <cx:pt idx="559">1</cx:pt>
          <cx:pt idx="560">0</cx:pt>
          <cx:pt idx="561">0</cx:pt>
          <cx:pt idx="562">1</cx:pt>
          <cx:pt idx="563">1</cx:pt>
          <cx:pt idx="564">1</cx:pt>
          <cx:pt idx="565">0</cx:pt>
          <cx:pt idx="566">1</cx:pt>
          <cx:pt idx="567">1</cx:pt>
          <cx:pt idx="568">0</cx:pt>
          <cx:pt idx="569">0</cx:pt>
          <cx:pt idx="570">0</cx:pt>
          <cx:pt idx="571">0</cx:pt>
          <cx:pt idx="572">0</cx:pt>
          <cx:pt idx="573">0</cx:pt>
          <cx:pt idx="574">1</cx:pt>
          <cx:pt idx="575">3</cx:pt>
          <cx:pt idx="576">1</cx:pt>
          <cx:pt idx="577">1</cx:pt>
          <cx:pt idx="578">0</cx:pt>
          <cx:pt idx="579">1</cx:pt>
          <cx:pt idx="580">1</cx:pt>
          <cx:pt idx="581">1</cx:pt>
          <cx:pt idx="582">1</cx:pt>
          <cx:pt idx="583">1</cx:pt>
          <cx:pt idx="584">1</cx:pt>
          <cx:pt idx="585">1</cx:pt>
          <cx:pt idx="586">0</cx:pt>
          <cx:pt idx="587">0</cx:pt>
          <cx:pt idx="588">0</cx:pt>
          <cx:pt idx="589">0</cx:pt>
          <cx:pt idx="590">0</cx:pt>
          <cx:pt idx="591">0</cx:pt>
          <cx:pt idx="592">1</cx:pt>
          <cx:pt idx="593">1</cx:pt>
          <cx:pt idx="594">1</cx:pt>
          <cx:pt idx="595">2</cx:pt>
          <cx:pt idx="596">0</cx:pt>
          <cx:pt idx="597">1</cx:pt>
          <cx:pt idx="598">0</cx:pt>
          <cx:pt idx="599">0</cx:pt>
          <cx:pt idx="600">1</cx:pt>
          <cx:pt idx="601">0</cx:pt>
          <cx:pt idx="602">0</cx:pt>
          <cx:pt idx="603">1</cx:pt>
          <cx:pt idx="604">0</cx:pt>
          <cx:pt idx="605">0</cx:pt>
          <cx:pt idx="606">0</cx:pt>
          <cx:pt idx="607">0</cx:pt>
          <cx:pt idx="608">0</cx:pt>
          <cx:pt idx="609">1</cx:pt>
          <cx:pt idx="610">1</cx:pt>
          <cx:pt idx="611">1</cx:pt>
          <cx:pt idx="612">1</cx:pt>
          <cx:pt idx="613">1</cx:pt>
          <cx:pt idx="614">1</cx:pt>
          <cx:pt idx="615">1</cx:pt>
          <cx:pt idx="616">0</cx:pt>
          <cx:pt idx="617">0</cx:pt>
          <cx:pt idx="618">0</cx:pt>
          <cx:pt idx="619">1</cx:pt>
          <cx:pt idx="620">3</cx:pt>
          <cx:pt idx="621">1</cx:pt>
          <cx:pt idx="622">0</cx:pt>
          <cx:pt idx="623">0</cx:pt>
          <cx:pt idx="624">0</cx:pt>
          <cx:pt idx="625">0</cx:pt>
          <cx:pt idx="626">0</cx:pt>
          <cx:pt idx="627">0</cx:pt>
          <cx:pt idx="628">3</cx:pt>
          <cx:pt idx="629">1</cx:pt>
          <cx:pt idx="630">0</cx:pt>
          <cx:pt idx="631">0</cx:pt>
          <cx:pt idx="632">0</cx:pt>
          <cx:pt idx="633">0</cx:pt>
          <cx:pt idx="634">0</cx:pt>
          <cx:pt idx="635">0</cx:pt>
          <cx:pt idx="636">0</cx:pt>
          <cx:pt idx="637">0</cx:pt>
          <cx:pt idx="638">0</cx:pt>
          <cx:pt idx="639">0</cx:pt>
          <cx:pt idx="640">0</cx:pt>
          <cx:pt idx="641">0</cx:pt>
          <cx:pt idx="642">1</cx:pt>
          <cx:pt idx="643">0</cx:pt>
          <cx:pt idx="644">1</cx:pt>
          <cx:pt idx="645">0</cx:pt>
          <cx:pt idx="646">0</cx:pt>
          <cx:pt idx="647">0</cx:pt>
          <cx:pt idx="648">1</cx:pt>
          <cx:pt idx="649">1</cx:pt>
          <cx:pt idx="650">1</cx:pt>
          <cx:pt idx="651">1</cx:pt>
          <cx:pt idx="652">0</cx:pt>
          <cx:pt idx="653">1</cx:pt>
          <cx:pt idx="654">1</cx:pt>
          <cx:pt idx="655">1</cx:pt>
          <cx:pt idx="656">1</cx:pt>
          <cx:pt idx="657">1</cx:pt>
          <cx:pt idx="658">1</cx:pt>
          <cx:pt idx="659">1</cx:pt>
          <cx:pt idx="660">1</cx:pt>
          <cx:pt idx="661">1</cx:pt>
          <cx:pt idx="662">1</cx:pt>
          <cx:pt idx="663">1</cx:pt>
          <cx:pt idx="664">1</cx:pt>
          <cx:pt idx="665">1</cx:pt>
          <cx:pt idx="666">1</cx:pt>
          <cx:pt idx="667">1</cx:pt>
          <cx:pt idx="668">0</cx:pt>
          <cx:pt idx="669">0</cx:pt>
          <cx:pt idx="670">1</cx:pt>
          <cx:pt idx="671">0</cx:pt>
          <cx:pt idx="672">0</cx:pt>
          <cx:pt idx="673">0</cx:pt>
          <cx:pt idx="674">0</cx:pt>
          <cx:pt idx="675">0</cx:pt>
          <cx:pt idx="676">0</cx:pt>
          <cx:pt idx="677">1</cx:pt>
          <cx:pt idx="678">0</cx:pt>
          <cx:pt idx="679">0</cx:pt>
          <cx:pt idx="680">1</cx:pt>
          <cx:pt idx="681">1</cx:pt>
          <cx:pt idx="682">0</cx:pt>
          <cx:pt idx="683">0</cx:pt>
          <cx:pt idx="684">0</cx:pt>
          <cx:pt idx="685">0</cx:pt>
          <cx:pt idx="686">0</cx:pt>
          <cx:pt idx="687">0</cx:pt>
          <cx:pt idx="688">1</cx:pt>
          <cx:pt idx="689">0</cx:pt>
          <cx:pt idx="690">0</cx:pt>
          <cx:pt idx="691">1</cx:pt>
          <cx:pt idx="692">0</cx:pt>
          <cx:pt idx="693">0</cx:pt>
          <cx:pt idx="694">1</cx:pt>
          <cx:pt idx="695">1</cx:pt>
          <cx:pt idx="696">1</cx:pt>
          <cx:pt idx="697">1</cx:pt>
          <cx:pt idx="698">2</cx:pt>
          <cx:pt idx="699">1</cx:pt>
          <cx:pt idx="700">1</cx:pt>
          <cx:pt idx="701">1</cx:pt>
          <cx:pt idx="702">0</cx:pt>
          <cx:pt idx="703">2</cx:pt>
          <cx:pt idx="704">0</cx:pt>
          <cx:pt idx="705">1</cx:pt>
          <cx:pt idx="706">0</cx:pt>
          <cx:pt idx="707">1</cx:pt>
          <cx:pt idx="708">0</cx:pt>
          <cx:pt idx="709">1</cx:pt>
          <cx:pt idx="710">0</cx:pt>
          <cx:pt idx="711">0</cx:pt>
          <cx:pt idx="712">0</cx:pt>
          <cx:pt idx="713">0</cx:pt>
          <cx:pt idx="714">0</cx:pt>
          <cx:pt idx="715">0</cx:pt>
          <cx:pt idx="716">0</cx:pt>
          <cx:pt idx="717">0</cx:pt>
          <cx:pt idx="718">1</cx:pt>
          <cx:pt idx="719">0</cx:pt>
          <cx:pt idx="720">0</cx:pt>
          <cx:pt idx="721">0</cx:pt>
          <cx:pt idx="722">0</cx:pt>
          <cx:pt idx="723">0</cx:pt>
          <cx:pt idx="724">0</cx:pt>
          <cx:pt idx="725">0</cx:pt>
          <cx:pt idx="726">0</cx:pt>
          <cx:pt idx="727">0</cx:pt>
          <cx:pt idx="728">0</cx:pt>
          <cx:pt idx="729">0</cx:pt>
          <cx:pt idx="730">0</cx:pt>
          <cx:pt idx="731">0</cx:pt>
          <cx:pt idx="732">0</cx:pt>
          <cx:pt idx="733">0</cx:pt>
          <cx:pt idx="734">0</cx:pt>
          <cx:pt idx="735">0</cx:pt>
          <cx:pt idx="736">0</cx:pt>
          <cx:pt idx="737">0</cx:pt>
          <cx:pt idx="738">0</cx:pt>
          <cx:pt idx="739">0</cx:pt>
          <cx:pt idx="740">0</cx:pt>
          <cx:pt idx="741">0</cx:pt>
          <cx:pt idx="742">0</cx:pt>
          <cx:pt idx="743">0</cx:pt>
          <cx:pt idx="744">0</cx:pt>
          <cx:pt idx="745">0</cx:pt>
          <cx:pt idx="746">0</cx:pt>
          <cx:pt idx="747">0</cx:pt>
          <cx:pt idx="748">1</cx:pt>
          <cx:pt idx="749">0</cx:pt>
          <cx:pt idx="750">0</cx:pt>
          <cx:pt idx="751">1</cx:pt>
          <cx:pt idx="752">1</cx:pt>
          <cx:pt idx="753">0</cx:pt>
          <cx:pt idx="754">0</cx:pt>
          <cx:pt idx="755">0</cx:pt>
          <cx:pt idx="756">0</cx:pt>
          <cx:pt idx="757">0</cx:pt>
          <cx:pt idx="758">0</cx:pt>
          <cx:pt idx="759">0</cx:pt>
          <cx:pt idx="760">0</cx:pt>
          <cx:pt idx="761">0</cx:pt>
          <cx:pt idx="762">0</cx:pt>
          <cx:pt idx="763">0</cx:pt>
          <cx:pt idx="764">0</cx:pt>
          <cx:pt idx="765">1</cx:pt>
          <cx:pt idx="766">1</cx:pt>
          <cx:pt idx="767">0</cx:pt>
          <cx:pt idx="768">0</cx:pt>
          <cx:pt idx="769">0</cx:pt>
          <cx:pt idx="770">0</cx:pt>
          <cx:pt idx="771">0</cx:pt>
          <cx:pt idx="772">0</cx:pt>
          <cx:pt idx="773">0</cx:pt>
          <cx:pt idx="774">1</cx:pt>
          <cx:pt idx="775">0</cx:pt>
          <cx:pt idx="776">0</cx:pt>
          <cx:pt idx="777">0</cx:pt>
          <cx:pt idx="778">2</cx:pt>
          <cx:pt idx="779">0</cx:pt>
          <cx:pt idx="780">0</cx:pt>
          <cx:pt idx="781">0</cx:pt>
          <cx:pt idx="782">0</cx:pt>
          <cx:pt idx="783">0</cx:pt>
          <cx:pt idx="784">1</cx:pt>
          <cx:pt idx="785">0</cx:pt>
          <cx:pt idx="786">0</cx:pt>
          <cx:pt idx="787">1</cx:pt>
          <cx:pt idx="788">0</cx:pt>
          <cx:pt idx="789">1</cx:pt>
          <cx:pt idx="790">0</cx:pt>
          <cx:pt idx="791">1</cx:pt>
          <cx:pt idx="792">0</cx:pt>
          <cx:pt idx="793">1</cx:pt>
          <cx:pt idx="794">0</cx:pt>
          <cx:pt idx="795">0</cx:pt>
          <cx:pt idx="796">0</cx:pt>
          <cx:pt idx="797">1</cx:pt>
          <cx:pt idx="798">0</cx:pt>
          <cx:pt idx="799">0</cx:pt>
          <cx:pt idx="800">1</cx:pt>
          <cx:pt idx="801">0</cx:pt>
          <cx:pt idx="802">0</cx:pt>
          <cx:pt idx="803">0</cx:pt>
          <cx:pt idx="804">1</cx:pt>
          <cx:pt idx="805">0</cx:pt>
          <cx:pt idx="806">0</cx:pt>
          <cx:pt idx="807">0</cx:pt>
          <cx:pt idx="808">0</cx:pt>
          <cx:pt idx="809">0</cx:pt>
          <cx:pt idx="810">2</cx:pt>
          <cx:pt idx="811">1</cx:pt>
          <cx:pt idx="812">0</cx:pt>
          <cx:pt idx="813">0</cx:pt>
          <cx:pt idx="814">0</cx:pt>
          <cx:pt idx="815">0</cx:pt>
          <cx:pt idx="816">0</cx:pt>
          <cx:pt idx="817">0</cx:pt>
          <cx:pt idx="818">0</cx:pt>
          <cx:pt idx="819">0</cx:pt>
          <cx:pt idx="820">1</cx:pt>
          <cx:pt idx="821">1</cx:pt>
          <cx:pt idx="822">1</cx:pt>
          <cx:pt idx="823">0</cx:pt>
          <cx:pt idx="824">0</cx:pt>
          <cx:pt idx="825">0</cx:pt>
          <cx:pt idx="826">1</cx:pt>
          <cx:pt idx="827">1</cx:pt>
          <cx:pt idx="828">1</cx:pt>
          <cx:pt idx="829">0</cx:pt>
          <cx:pt idx="830">0</cx:pt>
          <cx:pt idx="831">0</cx:pt>
          <cx:pt idx="832">0</cx:pt>
          <cx:pt idx="833">0</cx:pt>
          <cx:pt idx="834">0</cx:pt>
          <cx:pt idx="835">0</cx:pt>
          <cx:pt idx="836">1</cx:pt>
          <cx:pt idx="837">0</cx:pt>
          <cx:pt idx="838">0</cx:pt>
          <cx:pt idx="839">0</cx:pt>
          <cx:pt idx="840">1</cx:pt>
          <cx:pt idx="841">1</cx:pt>
          <cx:pt idx="842">1</cx:pt>
          <cx:pt idx="843">1</cx:pt>
          <cx:pt idx="844">0</cx:pt>
          <cx:pt idx="845">1</cx:pt>
          <cx:pt idx="846">1</cx:pt>
          <cx:pt idx="847">1</cx:pt>
          <cx:pt idx="848">0</cx:pt>
          <cx:pt idx="849">0</cx:pt>
          <cx:pt idx="850">1</cx:pt>
          <cx:pt idx="851">1</cx:pt>
          <cx:pt idx="852">0</cx:pt>
          <cx:pt idx="853">0</cx:pt>
          <cx:pt idx="854">0</cx:pt>
          <cx:pt idx="855">0</cx:pt>
          <cx:pt idx="856">0</cx:pt>
          <cx:pt idx="857">1</cx:pt>
          <cx:pt idx="858">1</cx:pt>
          <cx:pt idx="859">1</cx:pt>
          <cx:pt idx="860">1</cx:pt>
          <cx:pt idx="861">0</cx:pt>
          <cx:pt idx="862">0</cx:pt>
          <cx:pt idx="863">0</cx:pt>
          <cx:pt idx="864">0</cx:pt>
          <cx:pt idx="865">0</cx:pt>
          <cx:pt idx="866">1</cx:pt>
          <cx:pt idx="867">1</cx:pt>
          <cx:pt idx="868">0</cx:pt>
          <cx:pt idx="869">0</cx:pt>
          <cx:pt idx="870">0</cx:pt>
          <cx:pt idx="871">0</cx:pt>
          <cx:pt idx="872">0</cx:pt>
          <cx:pt idx="873">0</cx:pt>
          <cx:pt idx="874">0</cx:pt>
          <cx:pt idx="875">0</cx:pt>
          <cx:pt idx="876">1</cx:pt>
          <cx:pt idx="877">1</cx:pt>
          <cx:pt idx="878">0</cx:pt>
          <cx:pt idx="879">0</cx:pt>
          <cx:pt idx="880">1</cx:pt>
          <cx:pt idx="881">1</cx:pt>
          <cx:pt idx="882">1</cx:pt>
          <cx:pt idx="883">0</cx:pt>
          <cx:pt idx="884">0</cx:pt>
          <cx:pt idx="885">0</cx:pt>
          <cx:pt idx="886">0</cx:pt>
          <cx:pt idx="887">1</cx:pt>
          <cx:pt idx="888">0</cx:pt>
          <cx:pt idx="889">2</cx:pt>
          <cx:pt idx="890">0</cx:pt>
          <cx:pt idx="891">0</cx:pt>
          <cx:pt idx="892">0</cx:pt>
          <cx:pt idx="893">0</cx:pt>
          <cx:pt idx="894">0</cx:pt>
          <cx:pt idx="895">0</cx:pt>
          <cx:pt idx="896">0</cx:pt>
          <cx:pt idx="897">0</cx:pt>
          <cx:pt idx="898">0</cx:pt>
          <cx:pt idx="899">0</cx:pt>
          <cx:pt idx="900">0</cx:pt>
          <cx:pt idx="901">0</cx:pt>
          <cx:pt idx="902">0</cx:pt>
          <cx:pt idx="903">0</cx:pt>
          <cx:pt idx="904">0</cx:pt>
          <cx:pt idx="905">0</cx:pt>
          <cx:pt idx="906">0</cx:pt>
          <cx:pt idx="907">0</cx:pt>
          <cx:pt idx="908">0</cx:pt>
          <cx:pt idx="909">0</cx:pt>
          <cx:pt idx="910">1</cx:pt>
          <cx:pt idx="911">1</cx:pt>
          <cx:pt idx="912">2</cx:pt>
          <cx:pt idx="913">0</cx:pt>
          <cx:pt idx="914">0</cx:pt>
          <cx:pt idx="915">0</cx:pt>
          <cx:pt idx="916">0</cx:pt>
          <cx:pt idx="917">0</cx:pt>
          <cx:pt idx="918">0</cx:pt>
          <cx:pt idx="919">0</cx:pt>
          <cx:pt idx="920">1</cx:pt>
          <cx:pt idx="921">0</cx:pt>
          <cx:pt idx="922">0</cx:pt>
          <cx:pt idx="923">0</cx:pt>
          <cx:pt idx="924">0</cx:pt>
          <cx:pt idx="925">0</cx:pt>
          <cx:pt idx="926">0</cx:pt>
          <cx:pt idx="927">0</cx:pt>
          <cx:pt idx="928">0</cx:pt>
          <cx:pt idx="929">0</cx:pt>
          <cx:pt idx="930">0</cx:pt>
          <cx:pt idx="931">1</cx:pt>
          <cx:pt idx="932">1</cx:pt>
          <cx:pt idx="933">1</cx:pt>
          <cx:pt idx="934">1</cx:pt>
          <cx:pt idx="935">0</cx:pt>
          <cx:pt idx="936">1</cx:pt>
          <cx:pt idx="937">0</cx:pt>
          <cx:pt idx="938">0</cx:pt>
          <cx:pt idx="939">0</cx:pt>
          <cx:pt idx="940">0</cx:pt>
          <cx:pt idx="941">0</cx:pt>
          <cx:pt idx="942">0</cx:pt>
          <cx:pt idx="943">0</cx:pt>
        </cx:lvl>
      </cx:numDim>
    </cx:data>
    <cx:data id="4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Sheet1!$G$2:$G$945</cx:f>
        <cx:lvl ptCount="944" formatCode="G/通用格式">
          <cx:pt idx="0">0</cx:pt>
          <cx:pt idx="1">0</cx:pt>
          <cx:pt idx="2">0</cx:pt>
          <cx:pt idx="3">0</cx:pt>
          <cx:pt idx="4">0</cx:pt>
          <cx:pt idx="5">0</cx:pt>
          <cx:pt idx="6">1</cx:pt>
          <cx:pt idx="7">0</cx:pt>
          <cx:pt idx="8">1</cx:pt>
          <cx:pt idx="9">0</cx:pt>
          <cx:pt idx="10">0</cx:pt>
          <cx:pt idx="11">1</cx:pt>
          <cx:pt idx="12">1</cx:pt>
          <cx:pt idx="13">0</cx:pt>
          <cx:pt idx="14">1</cx:pt>
          <cx:pt idx="15">1</cx:pt>
          <cx:pt idx="16">0</cx:pt>
          <cx:pt idx="17">1</cx:pt>
          <cx:pt idx="18">0</cx:pt>
          <cx:pt idx="19">0</cx:pt>
          <cx:pt idx="20">0</cx:pt>
          <cx:pt idx="21">1</cx:pt>
          <cx:pt idx="22">0</cx:pt>
          <cx:pt idx="23">0</cx:pt>
          <cx:pt idx="24">0</cx:pt>
          <cx:pt idx="25">1</cx:pt>
          <cx:pt idx="26">1</cx:pt>
          <cx:pt idx="27">0</cx:pt>
          <cx:pt idx="28">1</cx:pt>
          <cx:pt idx="29">0</cx:pt>
          <cx:pt idx="30">1</cx:pt>
          <cx:pt idx="31">1</cx:pt>
          <cx:pt idx="32">1</cx:pt>
          <cx:pt idx="33">1</cx:pt>
          <cx:pt idx="34">1</cx:pt>
          <cx:pt idx="35">2</cx:pt>
          <cx:pt idx="36">1</cx:pt>
          <cx:pt idx="37">1</cx:pt>
          <cx:pt idx="38">1</cx:pt>
          <cx:pt idx="39">1</cx:pt>
          <cx:pt idx="40">0</cx:pt>
          <cx:pt idx="41">1</cx:pt>
          <cx:pt idx="42">1</cx:pt>
          <cx:pt idx="43">0</cx:pt>
          <cx:pt idx="44">1</cx:pt>
          <cx:pt idx="45">0</cx:pt>
          <cx:pt idx="46">0</cx:pt>
          <cx:pt idx="47">1</cx:pt>
          <cx:pt idx="48">1</cx:pt>
          <cx:pt idx="49">1</cx:pt>
          <cx:pt idx="50">1</cx:pt>
          <cx:pt idx="51">1</cx:pt>
          <cx:pt idx="52">2</cx:pt>
          <cx:pt idx="53">0</cx:pt>
          <cx:pt idx="54">0</cx:pt>
          <cx:pt idx="55">1</cx:pt>
          <cx:pt idx="56">1</cx:pt>
          <cx:pt idx="57">1</cx:pt>
          <cx:pt idx="58">1</cx:pt>
          <cx:pt idx="59">1</cx:pt>
          <cx:pt idx="60">0</cx:pt>
          <cx:pt idx="61">1</cx:pt>
          <cx:pt idx="62">0</cx:pt>
          <cx:pt idx="63">1</cx:pt>
          <cx:pt idx="64">1</cx:pt>
          <cx:pt idx="65">0</cx:pt>
          <cx:pt idx="66">1</cx:pt>
          <cx:pt idx="67">0</cx:pt>
          <cx:pt idx="68">1</cx:pt>
          <cx:pt idx="69">1</cx:pt>
          <cx:pt idx="70">1</cx:pt>
          <cx:pt idx="71">1</cx:pt>
          <cx:pt idx="72">1</cx:pt>
          <cx:pt idx="73">1</cx:pt>
          <cx:pt idx="74">2</cx:pt>
          <cx:pt idx="75">1</cx:pt>
          <cx:pt idx="76">1</cx:pt>
          <cx:pt idx="77">1</cx:pt>
          <cx:pt idx="78">1</cx:pt>
          <cx:pt idx="79">1</cx:pt>
          <cx:pt idx="80">1</cx:pt>
          <cx:pt idx="81">1</cx:pt>
          <cx:pt idx="82">1</cx:pt>
          <cx:pt idx="83">1</cx:pt>
          <cx:pt idx="84">1</cx:pt>
          <cx:pt idx="85">1</cx:pt>
          <cx:pt idx="86">1</cx:pt>
          <cx:pt idx="87">1</cx:pt>
          <cx:pt idx="88">2</cx:pt>
          <cx:pt idx="89">0</cx:pt>
          <cx:pt idx="90">0</cx:pt>
          <cx:pt idx="91">0</cx:pt>
          <cx:pt idx="92">1</cx:pt>
          <cx:pt idx="93">0</cx:pt>
          <cx:pt idx="94">1</cx:pt>
          <cx:pt idx="95">1</cx:pt>
          <cx:pt idx="96">1</cx:pt>
          <cx:pt idx="97">1</cx:pt>
          <cx:pt idx="98">1</cx:pt>
          <cx:pt idx="99">1</cx:pt>
          <cx:pt idx="100">0</cx:pt>
          <cx:pt idx="101">1</cx:pt>
          <cx:pt idx="102">1</cx:pt>
          <cx:pt idx="103">1</cx:pt>
          <cx:pt idx="104">1</cx:pt>
          <cx:pt idx="105">1</cx:pt>
          <cx:pt idx="106">1</cx:pt>
          <cx:pt idx="107">1</cx:pt>
          <cx:pt idx="108">1</cx:pt>
          <cx:pt idx="109">0</cx:pt>
          <cx:pt idx="110">3</cx:pt>
          <cx:pt idx="111">1</cx:pt>
          <cx:pt idx="112">1</cx:pt>
          <cx:pt idx="113">2</cx:pt>
          <cx:pt idx="114">1</cx:pt>
          <cx:pt idx="115">1</cx:pt>
          <cx:pt idx="116">1</cx:pt>
          <cx:pt idx="117">1</cx:pt>
          <cx:pt idx="118">1</cx:pt>
          <cx:pt idx="119">1</cx:pt>
          <cx:pt idx="120">4</cx:pt>
          <cx:pt idx="121">1</cx:pt>
          <cx:pt idx="122">1</cx:pt>
          <cx:pt idx="123">3</cx:pt>
          <cx:pt idx="124">0</cx:pt>
          <cx:pt idx="125">0</cx:pt>
          <cx:pt idx="126">0</cx:pt>
          <cx:pt idx="127">1</cx:pt>
          <cx:pt idx="128">0</cx:pt>
          <cx:pt idx="129">1</cx:pt>
          <cx:pt idx="130">1</cx:pt>
          <cx:pt idx="131">1</cx:pt>
          <cx:pt idx="132">1</cx:pt>
          <cx:pt idx="133">0</cx:pt>
          <cx:pt idx="134">0</cx:pt>
          <cx:pt idx="135">1</cx:pt>
          <cx:pt idx="136">1</cx:pt>
          <cx:pt idx="137">1</cx:pt>
          <cx:pt idx="138">1</cx:pt>
          <cx:pt idx="139">1</cx:pt>
          <cx:pt idx="140">1</cx:pt>
          <cx:pt idx="141">0</cx:pt>
          <cx:pt idx="142">1</cx:pt>
          <cx:pt idx="143">1</cx:pt>
          <cx:pt idx="144">1</cx:pt>
          <cx:pt idx="145">1</cx:pt>
          <cx:pt idx="146">1</cx:pt>
          <cx:pt idx="147">1</cx:pt>
          <cx:pt idx="148">1</cx:pt>
          <cx:pt idx="149">2</cx:pt>
          <cx:pt idx="150">1</cx:pt>
          <cx:pt idx="151">1</cx:pt>
          <cx:pt idx="152">1</cx:pt>
          <cx:pt idx="153">1</cx:pt>
          <cx:pt idx="154">1</cx:pt>
          <cx:pt idx="155">1</cx:pt>
          <cx:pt idx="156">1</cx:pt>
          <cx:pt idx="157">0</cx:pt>
          <cx:pt idx="158">0</cx:pt>
          <cx:pt idx="159">1</cx:pt>
          <cx:pt idx="160">1</cx:pt>
          <cx:pt idx="161">1</cx:pt>
          <cx:pt idx="162">1</cx:pt>
          <cx:pt idx="163">1</cx:pt>
          <cx:pt idx="164">1</cx:pt>
          <cx:pt idx="165">1</cx:pt>
          <cx:pt idx="166">1</cx:pt>
          <cx:pt idx="167">1</cx:pt>
          <cx:pt idx="168">0</cx:pt>
          <cx:pt idx="169">1</cx:pt>
          <cx:pt idx="170">0</cx:pt>
          <cx:pt idx="171">1</cx:pt>
          <cx:pt idx="172">1</cx:pt>
          <cx:pt idx="173">2</cx:pt>
          <cx:pt idx="174">1</cx:pt>
          <cx:pt idx="175">1</cx:pt>
          <cx:pt idx="176">1</cx:pt>
          <cx:pt idx="177">1</cx:pt>
          <cx:pt idx="178">2</cx:pt>
          <cx:pt idx="179">1</cx:pt>
          <cx:pt idx="180">1</cx:pt>
          <cx:pt idx="181">1</cx:pt>
          <cx:pt idx="182">1</cx:pt>
          <cx:pt idx="183">1</cx:pt>
          <cx:pt idx="184">1</cx:pt>
          <cx:pt idx="185">1</cx:pt>
          <cx:pt idx="186">1</cx:pt>
          <cx:pt idx="187">0</cx:pt>
          <cx:pt idx="188">1</cx:pt>
          <cx:pt idx="189">1</cx:pt>
          <cx:pt idx="190">1</cx:pt>
          <cx:pt idx="191">1</cx:pt>
          <cx:pt idx="192">1</cx:pt>
          <cx:pt idx="193">1</cx:pt>
          <cx:pt idx="194">1</cx:pt>
          <cx:pt idx="195">2</cx:pt>
          <cx:pt idx="196">1</cx:pt>
          <cx:pt idx="197">1</cx:pt>
          <cx:pt idx="198">1</cx:pt>
          <cx:pt idx="199">1</cx:pt>
          <cx:pt idx="200">2</cx:pt>
          <cx:pt idx="201">0</cx:pt>
          <cx:pt idx="202">1</cx:pt>
          <cx:pt idx="203">1</cx:pt>
          <cx:pt idx="204">1</cx:pt>
          <cx:pt idx="205">1</cx:pt>
          <cx:pt idx="206">1</cx:pt>
          <cx:pt idx="207">0</cx:pt>
          <cx:pt idx="208">1</cx:pt>
          <cx:pt idx="209">1</cx:pt>
          <cx:pt idx="210">2</cx:pt>
          <cx:pt idx="211">2</cx:pt>
          <cx:pt idx="212">1</cx:pt>
          <cx:pt idx="213">1</cx:pt>
          <cx:pt idx="214">1</cx:pt>
          <cx:pt idx="215">1</cx:pt>
          <cx:pt idx="216">1</cx:pt>
          <cx:pt idx="217">1</cx:pt>
          <cx:pt idx="218">1</cx:pt>
          <cx:pt idx="219">1</cx:pt>
          <cx:pt idx="220">1</cx:pt>
          <cx:pt idx="221">1</cx:pt>
          <cx:pt idx="222">1</cx:pt>
          <cx:pt idx="223">1</cx:pt>
          <cx:pt idx="224">1</cx:pt>
          <cx:pt idx="225">1</cx:pt>
          <cx:pt idx="226">1</cx:pt>
          <cx:pt idx="227">1</cx:pt>
          <cx:pt idx="228">1</cx:pt>
          <cx:pt idx="229">1</cx:pt>
          <cx:pt idx="230">1</cx:pt>
          <cx:pt idx="231">3</cx:pt>
          <cx:pt idx="232">1</cx:pt>
          <cx:pt idx="233">0</cx:pt>
          <cx:pt idx="234">0</cx:pt>
          <cx:pt idx="235">1</cx:pt>
          <cx:pt idx="236">1</cx:pt>
          <cx:pt idx="237">1</cx:pt>
          <cx:pt idx="238">0</cx:pt>
          <cx:pt idx="239">2</cx:pt>
          <cx:pt idx="240">1</cx:pt>
          <cx:pt idx="241">1</cx:pt>
          <cx:pt idx="242">1</cx:pt>
          <cx:pt idx="243">0</cx:pt>
          <cx:pt idx="244">1</cx:pt>
          <cx:pt idx="245">0</cx:pt>
          <cx:pt idx="246">1</cx:pt>
          <cx:pt idx="247">1</cx:pt>
          <cx:pt idx="248">1</cx:pt>
          <cx:pt idx="249">1</cx:pt>
          <cx:pt idx="250">1</cx:pt>
          <cx:pt idx="251">1</cx:pt>
          <cx:pt idx="252">0</cx:pt>
          <cx:pt idx="253">1</cx:pt>
          <cx:pt idx="254">2</cx:pt>
          <cx:pt idx="255">2</cx:pt>
          <cx:pt idx="256">1</cx:pt>
          <cx:pt idx="257">1</cx:pt>
          <cx:pt idx="258">1</cx:pt>
          <cx:pt idx="259">1</cx:pt>
          <cx:pt idx="260">1</cx:pt>
          <cx:pt idx="261">1</cx:pt>
          <cx:pt idx="262">2</cx:pt>
          <cx:pt idx="263">1</cx:pt>
          <cx:pt idx="264">1</cx:pt>
          <cx:pt idx="265">0</cx:pt>
          <cx:pt idx="266">2</cx:pt>
          <cx:pt idx="267">1</cx:pt>
          <cx:pt idx="268">1</cx:pt>
          <cx:pt idx="269">0</cx:pt>
          <cx:pt idx="270">1</cx:pt>
          <cx:pt idx="271">1</cx:pt>
          <cx:pt idx="272">1</cx:pt>
          <cx:pt idx="273">2</cx:pt>
          <cx:pt idx="274">0</cx:pt>
          <cx:pt idx="275">0</cx:pt>
          <cx:pt idx="276">1</cx:pt>
          <cx:pt idx="277">1</cx:pt>
          <cx:pt idx="278">1</cx:pt>
          <cx:pt idx="279">1</cx:pt>
          <cx:pt idx="280">1</cx:pt>
          <cx:pt idx="281">0</cx:pt>
          <cx:pt idx="282">0</cx:pt>
          <cx:pt idx="283">1</cx:pt>
          <cx:pt idx="284">1</cx:pt>
          <cx:pt idx="285">0</cx:pt>
          <cx:pt idx="286">1</cx:pt>
          <cx:pt idx="287">1</cx:pt>
          <cx:pt idx="288">1</cx:pt>
          <cx:pt idx="289">2</cx:pt>
          <cx:pt idx="290">0</cx:pt>
          <cx:pt idx="291">1</cx:pt>
          <cx:pt idx="292">1</cx:pt>
          <cx:pt idx="293">1</cx:pt>
          <cx:pt idx="294">0</cx:pt>
          <cx:pt idx="295">1</cx:pt>
          <cx:pt idx="296">1</cx:pt>
          <cx:pt idx="297">0</cx:pt>
          <cx:pt idx="298">2</cx:pt>
          <cx:pt idx="299">0</cx:pt>
          <cx:pt idx="300">1</cx:pt>
          <cx:pt idx="301">1</cx:pt>
          <cx:pt idx="302">1</cx:pt>
          <cx:pt idx="303">1</cx:pt>
          <cx:pt idx="304">1</cx:pt>
          <cx:pt idx="305">2</cx:pt>
          <cx:pt idx="306">0</cx:pt>
          <cx:pt idx="307">1</cx:pt>
          <cx:pt idx="308">0</cx:pt>
          <cx:pt idx="309">1</cx:pt>
          <cx:pt idx="310">2</cx:pt>
          <cx:pt idx="311">0</cx:pt>
          <cx:pt idx="312">1</cx:pt>
          <cx:pt idx="313">0</cx:pt>
          <cx:pt idx="314">1</cx:pt>
          <cx:pt idx="315">1</cx:pt>
          <cx:pt idx="316">0</cx:pt>
          <cx:pt idx="317">1</cx:pt>
          <cx:pt idx="318">0</cx:pt>
          <cx:pt idx="319">0</cx:pt>
          <cx:pt idx="320">1</cx:pt>
          <cx:pt idx="321">1</cx:pt>
          <cx:pt idx="322">1</cx:pt>
          <cx:pt idx="323">1</cx:pt>
          <cx:pt idx="324">1</cx:pt>
          <cx:pt idx="325">1</cx:pt>
          <cx:pt idx="326">0</cx:pt>
          <cx:pt idx="327">1</cx:pt>
          <cx:pt idx="328">0</cx:pt>
          <cx:pt idx="329">1</cx:pt>
          <cx:pt idx="330">0</cx:pt>
          <cx:pt idx="331">1</cx:pt>
          <cx:pt idx="332">1</cx:pt>
          <cx:pt idx="333">1</cx:pt>
          <cx:pt idx="334">1</cx:pt>
          <cx:pt idx="335">1</cx:pt>
          <cx:pt idx="336">1</cx:pt>
          <cx:pt idx="337">1</cx:pt>
          <cx:pt idx="338">1</cx:pt>
          <cx:pt idx="339">1</cx:pt>
          <cx:pt idx="340">1</cx:pt>
          <cx:pt idx="341">1</cx:pt>
          <cx:pt idx="342">1</cx:pt>
          <cx:pt idx="343">1</cx:pt>
          <cx:pt idx="344">1</cx:pt>
          <cx:pt idx="345">1</cx:pt>
          <cx:pt idx="346">1</cx:pt>
          <cx:pt idx="347">1</cx:pt>
          <cx:pt idx="348">1</cx:pt>
          <cx:pt idx="349">1</cx:pt>
          <cx:pt idx="350">1</cx:pt>
          <cx:pt idx="351">1</cx:pt>
          <cx:pt idx="352">2</cx:pt>
          <cx:pt idx="353">0</cx:pt>
          <cx:pt idx="354">2</cx:pt>
          <cx:pt idx="355">1</cx:pt>
          <cx:pt idx="356">1</cx:pt>
          <cx:pt idx="357">1</cx:pt>
          <cx:pt idx="358">1</cx:pt>
          <cx:pt idx="359">1</cx:pt>
          <cx:pt idx="360">0</cx:pt>
          <cx:pt idx="361">1</cx:pt>
          <cx:pt idx="362">1</cx:pt>
          <cx:pt idx="363">1</cx:pt>
          <cx:pt idx="364">1</cx:pt>
          <cx:pt idx="365">1</cx:pt>
          <cx:pt idx="366">1</cx:pt>
          <cx:pt idx="367">1</cx:pt>
          <cx:pt idx="368">1</cx:pt>
          <cx:pt idx="369">1</cx:pt>
          <cx:pt idx="370">1</cx:pt>
          <cx:pt idx="371">1</cx:pt>
          <cx:pt idx="372">0</cx:pt>
          <cx:pt idx="373">0</cx:pt>
          <cx:pt idx="374">1</cx:pt>
          <cx:pt idx="375">1</cx:pt>
          <cx:pt idx="376">1</cx:pt>
          <cx:pt idx="377">1</cx:pt>
          <cx:pt idx="378">1</cx:pt>
          <cx:pt idx="379">2</cx:pt>
          <cx:pt idx="380">1</cx:pt>
          <cx:pt idx="381">1</cx:pt>
          <cx:pt idx="382">1</cx:pt>
          <cx:pt idx="383">0</cx:pt>
          <cx:pt idx="384">1</cx:pt>
          <cx:pt idx="385">1</cx:pt>
          <cx:pt idx="386">1</cx:pt>
          <cx:pt idx="387">0</cx:pt>
          <cx:pt idx="388">1</cx:pt>
          <cx:pt idx="389">1</cx:pt>
          <cx:pt idx="390">1</cx:pt>
          <cx:pt idx="391">0</cx:pt>
          <cx:pt idx="392">0</cx:pt>
          <cx:pt idx="393">1</cx:pt>
          <cx:pt idx="394">1</cx:pt>
          <cx:pt idx="395">1</cx:pt>
          <cx:pt idx="396">1</cx:pt>
          <cx:pt idx="397">1</cx:pt>
          <cx:pt idx="398">1</cx:pt>
          <cx:pt idx="399">1</cx:pt>
          <cx:pt idx="400">1</cx:pt>
          <cx:pt idx="401">1</cx:pt>
          <cx:pt idx="402">1</cx:pt>
          <cx:pt idx="403">1</cx:pt>
          <cx:pt idx="404">1</cx:pt>
          <cx:pt idx="405">1</cx:pt>
          <cx:pt idx="406">1</cx:pt>
          <cx:pt idx="407">1</cx:pt>
          <cx:pt idx="408">1</cx:pt>
          <cx:pt idx="409">1</cx:pt>
          <cx:pt idx="410">1</cx:pt>
          <cx:pt idx="411">1</cx:pt>
          <cx:pt idx="412">1</cx:pt>
          <cx:pt idx="413">1</cx:pt>
          <cx:pt idx="414">1</cx:pt>
          <cx:pt idx="415">1</cx:pt>
          <cx:pt idx="416">1</cx:pt>
          <cx:pt idx="417">1</cx:pt>
          <cx:pt idx="418">1</cx:pt>
          <cx:pt idx="419">2</cx:pt>
          <cx:pt idx="420">2</cx:pt>
          <cx:pt idx="421">2</cx:pt>
          <cx:pt idx="422">1</cx:pt>
          <cx:pt idx="423">1</cx:pt>
          <cx:pt idx="424">1</cx:pt>
          <cx:pt idx="425">1</cx:pt>
          <cx:pt idx="426">2</cx:pt>
          <cx:pt idx="427">1</cx:pt>
          <cx:pt idx="428">0</cx:pt>
          <cx:pt idx="429">1</cx:pt>
          <cx:pt idx="430">0</cx:pt>
          <cx:pt idx="431">2</cx:pt>
          <cx:pt idx="432">1</cx:pt>
          <cx:pt idx="433">1</cx:pt>
          <cx:pt idx="434">0</cx:pt>
          <cx:pt idx="435">1</cx:pt>
          <cx:pt idx="436">1</cx:pt>
          <cx:pt idx="437">1</cx:pt>
          <cx:pt idx="438">1</cx:pt>
          <cx:pt idx="439">1</cx:pt>
          <cx:pt idx="440">1</cx:pt>
          <cx:pt idx="441">1</cx:pt>
          <cx:pt idx="442">0</cx:pt>
          <cx:pt idx="443">1</cx:pt>
          <cx:pt idx="444">1</cx:pt>
          <cx:pt idx="445">1</cx:pt>
          <cx:pt idx="446">1</cx:pt>
          <cx:pt idx="447">1</cx:pt>
          <cx:pt idx="448">1</cx:pt>
          <cx:pt idx="449">1</cx:pt>
          <cx:pt idx="450">1</cx:pt>
          <cx:pt idx="451">1</cx:pt>
          <cx:pt idx="452">1</cx:pt>
          <cx:pt idx="453">1</cx:pt>
          <cx:pt idx="454">1</cx:pt>
          <cx:pt idx="455">1</cx:pt>
          <cx:pt idx="456">1</cx:pt>
          <cx:pt idx="457">1</cx:pt>
          <cx:pt idx="458">1</cx:pt>
          <cx:pt idx="459">1</cx:pt>
          <cx:pt idx="460">1</cx:pt>
          <cx:pt idx="461">1</cx:pt>
          <cx:pt idx="462">1</cx:pt>
          <cx:pt idx="463">1</cx:pt>
          <cx:pt idx="464">1</cx:pt>
          <cx:pt idx="465">1</cx:pt>
          <cx:pt idx="466">1</cx:pt>
          <cx:pt idx="467">0</cx:pt>
          <cx:pt idx="468">1</cx:pt>
          <cx:pt idx="469">1</cx:pt>
          <cx:pt idx="470">2</cx:pt>
          <cx:pt idx="471">1</cx:pt>
          <cx:pt idx="472">1</cx:pt>
          <cx:pt idx="473">1</cx:pt>
          <cx:pt idx="474">1</cx:pt>
          <cx:pt idx="475">1</cx:pt>
          <cx:pt idx="476">1</cx:pt>
          <cx:pt idx="477">1</cx:pt>
          <cx:pt idx="478">1</cx:pt>
          <cx:pt idx="479">0</cx:pt>
          <cx:pt idx="480">1</cx:pt>
          <cx:pt idx="481">1</cx:pt>
          <cx:pt idx="482">1</cx:pt>
          <cx:pt idx="483">1</cx:pt>
          <cx:pt idx="484">1</cx:pt>
          <cx:pt idx="485">1</cx:pt>
          <cx:pt idx="486">1</cx:pt>
          <cx:pt idx="487">1</cx:pt>
          <cx:pt idx="488">1</cx:pt>
          <cx:pt idx="489">2</cx:pt>
          <cx:pt idx="490">1</cx:pt>
          <cx:pt idx="491">1</cx:pt>
          <cx:pt idx="492">1</cx:pt>
          <cx:pt idx="493">1</cx:pt>
          <cx:pt idx="494">1</cx:pt>
          <cx:pt idx="495">1</cx:pt>
          <cx:pt idx="496">1</cx:pt>
          <cx:pt idx="497">1</cx:pt>
          <cx:pt idx="498">1</cx:pt>
          <cx:pt idx="499">1</cx:pt>
          <cx:pt idx="500">1</cx:pt>
          <cx:pt idx="501">1</cx:pt>
          <cx:pt idx="502">1</cx:pt>
          <cx:pt idx="503">0</cx:pt>
          <cx:pt idx="504">1</cx:pt>
          <cx:pt idx="505">1</cx:pt>
          <cx:pt idx="506">0</cx:pt>
          <cx:pt idx="507">1</cx:pt>
          <cx:pt idx="508">1</cx:pt>
          <cx:pt idx="509">1</cx:pt>
          <cx:pt idx="510">0</cx:pt>
          <cx:pt idx="511">1</cx:pt>
          <cx:pt idx="512">0</cx:pt>
          <cx:pt idx="513">0</cx:pt>
          <cx:pt idx="514">1</cx:pt>
          <cx:pt idx="515">0</cx:pt>
          <cx:pt idx="516">0</cx:pt>
          <cx:pt idx="517">1</cx:pt>
          <cx:pt idx="518">1</cx:pt>
          <cx:pt idx="519">1</cx:pt>
          <cx:pt idx="520">0</cx:pt>
          <cx:pt idx="521">1</cx:pt>
          <cx:pt idx="522">1</cx:pt>
          <cx:pt idx="523">0</cx:pt>
          <cx:pt idx="524">1</cx:pt>
          <cx:pt idx="525">1</cx:pt>
          <cx:pt idx="526">1</cx:pt>
          <cx:pt idx="527">1</cx:pt>
          <cx:pt idx="528">0</cx:pt>
          <cx:pt idx="529">1</cx:pt>
          <cx:pt idx="530">1</cx:pt>
          <cx:pt idx="531">1</cx:pt>
          <cx:pt idx="532">1</cx:pt>
          <cx:pt idx="533">1</cx:pt>
          <cx:pt idx="534">1</cx:pt>
          <cx:pt idx="535">1</cx:pt>
          <cx:pt idx="536">1</cx:pt>
          <cx:pt idx="537">1</cx:pt>
          <cx:pt idx="538">1</cx:pt>
          <cx:pt idx="539">1</cx:pt>
          <cx:pt idx="540">1</cx:pt>
          <cx:pt idx="541">1</cx:pt>
          <cx:pt idx="542">1</cx:pt>
          <cx:pt idx="543">2</cx:pt>
          <cx:pt idx="544">1</cx:pt>
          <cx:pt idx="545">1</cx:pt>
          <cx:pt idx="546">1</cx:pt>
          <cx:pt idx="547">2</cx:pt>
          <cx:pt idx="548">1</cx:pt>
          <cx:pt idx="549">1</cx:pt>
          <cx:pt idx="550">1</cx:pt>
          <cx:pt idx="551">1</cx:pt>
          <cx:pt idx="552">2</cx:pt>
          <cx:pt idx="553">1</cx:pt>
          <cx:pt idx="554">1</cx:pt>
          <cx:pt idx="555">2</cx:pt>
          <cx:pt idx="556">1</cx:pt>
          <cx:pt idx="557">1</cx:pt>
          <cx:pt idx="558">1</cx:pt>
          <cx:pt idx="559">1</cx:pt>
          <cx:pt idx="560">1</cx:pt>
          <cx:pt idx="561">0</cx:pt>
          <cx:pt idx="562">1</cx:pt>
          <cx:pt idx="563">1</cx:pt>
          <cx:pt idx="564">1</cx:pt>
          <cx:pt idx="565">1</cx:pt>
          <cx:pt idx="566">1</cx:pt>
          <cx:pt idx="567">1</cx:pt>
          <cx:pt idx="568">1</cx:pt>
          <cx:pt idx="569">1</cx:pt>
          <cx:pt idx="570">0</cx:pt>
          <cx:pt idx="571">1</cx:pt>
          <cx:pt idx="572">1</cx:pt>
          <cx:pt idx="573">1</cx:pt>
          <cx:pt idx="574">1</cx:pt>
          <cx:pt idx="575">1</cx:pt>
          <cx:pt idx="576">0</cx:pt>
          <cx:pt idx="577">2</cx:pt>
          <cx:pt idx="578">1</cx:pt>
          <cx:pt idx="579">1</cx:pt>
          <cx:pt idx="580">1</cx:pt>
          <cx:pt idx="581">1</cx:pt>
          <cx:pt idx="582">1</cx:pt>
          <cx:pt idx="583">1</cx:pt>
          <cx:pt idx="584">1</cx:pt>
          <cx:pt idx="585">1</cx:pt>
          <cx:pt idx="586">1</cx:pt>
          <cx:pt idx="587">2</cx:pt>
          <cx:pt idx="588">1</cx:pt>
          <cx:pt idx="589">0</cx:pt>
          <cx:pt idx="590">1</cx:pt>
          <cx:pt idx="591">1</cx:pt>
          <cx:pt idx="592">1</cx:pt>
          <cx:pt idx="593">1</cx:pt>
          <cx:pt idx="594">1</cx:pt>
          <cx:pt idx="595">1</cx:pt>
          <cx:pt idx="596">1</cx:pt>
          <cx:pt idx="597">1</cx:pt>
          <cx:pt idx="598">1</cx:pt>
          <cx:pt idx="599">1</cx:pt>
          <cx:pt idx="600">1</cx:pt>
          <cx:pt idx="601">1</cx:pt>
          <cx:pt idx="602">1</cx:pt>
          <cx:pt idx="603">0</cx:pt>
          <cx:pt idx="604">1</cx:pt>
          <cx:pt idx="605">1</cx:pt>
          <cx:pt idx="606">1</cx:pt>
          <cx:pt idx="607">1</cx:pt>
          <cx:pt idx="608">1</cx:pt>
          <cx:pt idx="609">1</cx:pt>
          <cx:pt idx="610">1</cx:pt>
          <cx:pt idx="611">1</cx:pt>
          <cx:pt idx="612">1</cx:pt>
          <cx:pt idx="613">1</cx:pt>
          <cx:pt idx="614">1</cx:pt>
          <cx:pt idx="615">1</cx:pt>
          <cx:pt idx="616">1</cx:pt>
          <cx:pt idx="617">1</cx:pt>
          <cx:pt idx="618">1</cx:pt>
          <cx:pt idx="619">1</cx:pt>
          <cx:pt idx="620">1</cx:pt>
          <cx:pt idx="621">1</cx:pt>
          <cx:pt idx="622">1</cx:pt>
          <cx:pt idx="623">1</cx:pt>
          <cx:pt idx="624">1</cx:pt>
          <cx:pt idx="625">1</cx:pt>
          <cx:pt idx="626">1</cx:pt>
          <cx:pt idx="627">1</cx:pt>
          <cx:pt idx="628">0</cx:pt>
          <cx:pt idx="629">1</cx:pt>
          <cx:pt idx="630">1</cx:pt>
          <cx:pt idx="631">1</cx:pt>
          <cx:pt idx="632">1</cx:pt>
          <cx:pt idx="633">1</cx:pt>
          <cx:pt idx="634">1</cx:pt>
          <cx:pt idx="635">0</cx:pt>
          <cx:pt idx="636">1</cx:pt>
          <cx:pt idx="637">1</cx:pt>
          <cx:pt idx="638">1</cx:pt>
          <cx:pt idx="639">1</cx:pt>
          <cx:pt idx="640">1</cx:pt>
          <cx:pt idx="641">1</cx:pt>
          <cx:pt idx="642">1</cx:pt>
          <cx:pt idx="643">1</cx:pt>
          <cx:pt idx="644">1</cx:pt>
          <cx:pt idx="645">1</cx:pt>
          <cx:pt idx="646">1</cx:pt>
          <cx:pt idx="647">0</cx:pt>
          <cx:pt idx="648">1</cx:pt>
          <cx:pt idx="649">1</cx:pt>
          <cx:pt idx="650">1</cx:pt>
          <cx:pt idx="651">1</cx:pt>
          <cx:pt idx="652">1</cx:pt>
          <cx:pt idx="653">1</cx:pt>
          <cx:pt idx="654">1</cx:pt>
          <cx:pt idx="655">1</cx:pt>
          <cx:pt idx="656">1</cx:pt>
          <cx:pt idx="657">1</cx:pt>
          <cx:pt idx="658">1</cx:pt>
          <cx:pt idx="659">1</cx:pt>
          <cx:pt idx="660">1</cx:pt>
          <cx:pt idx="661">1</cx:pt>
          <cx:pt idx="662">1</cx:pt>
          <cx:pt idx="663">1</cx:pt>
          <cx:pt idx="664">1</cx:pt>
          <cx:pt idx="665">1</cx:pt>
          <cx:pt idx="666">1</cx:pt>
          <cx:pt idx="667">1</cx:pt>
          <cx:pt idx="668">1</cx:pt>
          <cx:pt idx="669">1</cx:pt>
          <cx:pt idx="670">1</cx:pt>
          <cx:pt idx="671">1</cx:pt>
          <cx:pt idx="672">1</cx:pt>
          <cx:pt idx="673">1</cx:pt>
          <cx:pt idx="674">1</cx:pt>
          <cx:pt idx="675">1</cx:pt>
          <cx:pt idx="676">0</cx:pt>
          <cx:pt idx="677">1</cx:pt>
          <cx:pt idx="678">1</cx:pt>
          <cx:pt idx="679">0</cx:pt>
          <cx:pt idx="680">1</cx:pt>
          <cx:pt idx="681">1</cx:pt>
          <cx:pt idx="682">1</cx:pt>
          <cx:pt idx="683">1</cx:pt>
          <cx:pt idx="684">1</cx:pt>
          <cx:pt idx="685">1</cx:pt>
          <cx:pt idx="686">1</cx:pt>
          <cx:pt idx="687">1</cx:pt>
          <cx:pt idx="688">1</cx:pt>
          <cx:pt idx="689">1</cx:pt>
          <cx:pt idx="690">1</cx:pt>
          <cx:pt idx="691">1</cx:pt>
          <cx:pt idx="692">0</cx:pt>
          <cx:pt idx="693">0</cx:pt>
          <cx:pt idx="694">1</cx:pt>
          <cx:pt idx="695">1</cx:pt>
          <cx:pt idx="696">1</cx:pt>
          <cx:pt idx="697">1</cx:pt>
          <cx:pt idx="698">1</cx:pt>
          <cx:pt idx="699">1</cx:pt>
          <cx:pt idx="700">0</cx:pt>
          <cx:pt idx="701">1</cx:pt>
          <cx:pt idx="702">1</cx:pt>
          <cx:pt idx="703">1</cx:pt>
          <cx:pt idx="704">1</cx:pt>
          <cx:pt idx="705">1</cx:pt>
          <cx:pt idx="706">1</cx:pt>
          <cx:pt idx="707">1</cx:pt>
          <cx:pt idx="708">0</cx:pt>
          <cx:pt idx="709">0</cx:pt>
          <cx:pt idx="710">1</cx:pt>
          <cx:pt idx="711">0</cx:pt>
          <cx:pt idx="712">1</cx:pt>
          <cx:pt idx="713">0</cx:pt>
          <cx:pt idx="714">0</cx:pt>
          <cx:pt idx="715">1</cx:pt>
          <cx:pt idx="716">1</cx:pt>
          <cx:pt idx="717">1</cx:pt>
          <cx:pt idx="718">1</cx:pt>
          <cx:pt idx="719">1</cx:pt>
          <cx:pt idx="720">1</cx:pt>
          <cx:pt idx="721">1</cx:pt>
          <cx:pt idx="722">1</cx:pt>
          <cx:pt idx="723">0</cx:pt>
          <cx:pt idx="724">1</cx:pt>
          <cx:pt idx="725">1</cx:pt>
          <cx:pt idx="726">1</cx:pt>
          <cx:pt idx="727">1</cx:pt>
          <cx:pt idx="728">1</cx:pt>
          <cx:pt idx="729">1</cx:pt>
          <cx:pt idx="730">1</cx:pt>
          <cx:pt idx="731">1</cx:pt>
          <cx:pt idx="732">1</cx:pt>
          <cx:pt idx="733">1</cx:pt>
          <cx:pt idx="734">1</cx:pt>
          <cx:pt idx="735">1</cx:pt>
          <cx:pt idx="736">1</cx:pt>
          <cx:pt idx="737">1</cx:pt>
          <cx:pt idx="738">1</cx:pt>
          <cx:pt idx="739">1</cx:pt>
          <cx:pt idx="740">1</cx:pt>
          <cx:pt idx="741">1</cx:pt>
          <cx:pt idx="742">1</cx:pt>
          <cx:pt idx="743">1</cx:pt>
          <cx:pt idx="744">1</cx:pt>
          <cx:pt idx="745">1</cx:pt>
          <cx:pt idx="746">1</cx:pt>
          <cx:pt idx="747">1</cx:pt>
          <cx:pt idx="748">1</cx:pt>
          <cx:pt idx="749">1</cx:pt>
          <cx:pt idx="750">0</cx:pt>
          <cx:pt idx="751">1</cx:pt>
          <cx:pt idx="752">1</cx:pt>
          <cx:pt idx="753">2</cx:pt>
          <cx:pt idx="754">1</cx:pt>
          <cx:pt idx="755">1</cx:pt>
          <cx:pt idx="756">1</cx:pt>
          <cx:pt idx="757">1</cx:pt>
          <cx:pt idx="758">1</cx:pt>
          <cx:pt idx="759">1</cx:pt>
          <cx:pt idx="760">0</cx:pt>
          <cx:pt idx="761">1</cx:pt>
          <cx:pt idx="762">1</cx:pt>
          <cx:pt idx="763">1</cx:pt>
          <cx:pt idx="764">1</cx:pt>
          <cx:pt idx="765">0</cx:pt>
          <cx:pt idx="766">0</cx:pt>
          <cx:pt idx="767">0</cx:pt>
          <cx:pt idx="768">1</cx:pt>
          <cx:pt idx="769">1</cx:pt>
          <cx:pt idx="770">1</cx:pt>
          <cx:pt idx="771">1</cx:pt>
          <cx:pt idx="772">2</cx:pt>
          <cx:pt idx="773">1</cx:pt>
          <cx:pt idx="774">1</cx:pt>
          <cx:pt idx="775">1</cx:pt>
          <cx:pt idx="776">1</cx:pt>
          <cx:pt idx="777">0</cx:pt>
          <cx:pt idx="778">1</cx:pt>
          <cx:pt idx="779">1</cx:pt>
          <cx:pt idx="780">1</cx:pt>
          <cx:pt idx="781">1</cx:pt>
          <cx:pt idx="782">1</cx:pt>
          <cx:pt idx="783">1</cx:pt>
          <cx:pt idx="784">1</cx:pt>
          <cx:pt idx="785">1</cx:pt>
          <cx:pt idx="786">1</cx:pt>
          <cx:pt idx="787">1</cx:pt>
          <cx:pt idx="788">0</cx:pt>
          <cx:pt idx="789">1</cx:pt>
          <cx:pt idx="790">0</cx:pt>
          <cx:pt idx="791">1</cx:pt>
          <cx:pt idx="792">0</cx:pt>
          <cx:pt idx="793">1</cx:pt>
          <cx:pt idx="794">1</cx:pt>
          <cx:pt idx="795">1</cx:pt>
          <cx:pt idx="796">1</cx:pt>
          <cx:pt idx="797">1</cx:pt>
          <cx:pt idx="798">0</cx:pt>
          <cx:pt idx="799">1</cx:pt>
          <cx:pt idx="800">1</cx:pt>
          <cx:pt idx="801">1</cx:pt>
          <cx:pt idx="802">1</cx:pt>
          <cx:pt idx="803">1</cx:pt>
          <cx:pt idx="804">1</cx:pt>
          <cx:pt idx="805">1</cx:pt>
          <cx:pt idx="806">1</cx:pt>
          <cx:pt idx="807">1</cx:pt>
          <cx:pt idx="808">0</cx:pt>
          <cx:pt idx="809">2</cx:pt>
          <cx:pt idx="810">1</cx:pt>
          <cx:pt idx="811">1</cx:pt>
          <cx:pt idx="812">1</cx:pt>
          <cx:pt idx="813">1</cx:pt>
          <cx:pt idx="814">1</cx:pt>
          <cx:pt idx="815">1</cx:pt>
          <cx:pt idx="816">1</cx:pt>
          <cx:pt idx="817">1</cx:pt>
          <cx:pt idx="818">1</cx:pt>
          <cx:pt idx="819">1</cx:pt>
          <cx:pt idx="820">1</cx:pt>
          <cx:pt idx="821">1</cx:pt>
          <cx:pt idx="822">0</cx:pt>
          <cx:pt idx="823">1</cx:pt>
          <cx:pt idx="824">0</cx:pt>
          <cx:pt idx="825">1</cx:pt>
          <cx:pt idx="826">1</cx:pt>
          <cx:pt idx="827">1</cx:pt>
          <cx:pt idx="828">0</cx:pt>
          <cx:pt idx="829">1</cx:pt>
          <cx:pt idx="830">1</cx:pt>
          <cx:pt idx="831">1</cx:pt>
          <cx:pt idx="832">0</cx:pt>
          <cx:pt idx="833">1</cx:pt>
          <cx:pt idx="834">1</cx:pt>
          <cx:pt idx="835">1</cx:pt>
          <cx:pt idx="836">1</cx:pt>
          <cx:pt idx="837">1</cx:pt>
          <cx:pt idx="838">1</cx:pt>
          <cx:pt idx="839">1</cx:pt>
          <cx:pt idx="840">1</cx:pt>
          <cx:pt idx="841">1</cx:pt>
          <cx:pt idx="842">1</cx:pt>
          <cx:pt idx="843">1</cx:pt>
          <cx:pt idx="844">1</cx:pt>
          <cx:pt idx="845">1</cx:pt>
          <cx:pt idx="846">1</cx:pt>
          <cx:pt idx="847">1</cx:pt>
          <cx:pt idx="848">1</cx:pt>
          <cx:pt idx="849">1</cx:pt>
          <cx:pt idx="850">1</cx:pt>
          <cx:pt idx="851">1</cx:pt>
          <cx:pt idx="852">1</cx:pt>
          <cx:pt idx="853">1</cx:pt>
          <cx:pt idx="854">1</cx:pt>
          <cx:pt idx="855">0</cx:pt>
          <cx:pt idx="856">1</cx:pt>
          <cx:pt idx="857">1</cx:pt>
          <cx:pt idx="858">1</cx:pt>
          <cx:pt idx="859">1</cx:pt>
          <cx:pt idx="860">2</cx:pt>
          <cx:pt idx="861">1</cx:pt>
          <cx:pt idx="862">1</cx:pt>
          <cx:pt idx="863">1</cx:pt>
          <cx:pt idx="864">1</cx:pt>
          <cx:pt idx="865">1</cx:pt>
          <cx:pt idx="866">2</cx:pt>
          <cx:pt idx="867">1</cx:pt>
          <cx:pt idx="868">1</cx:pt>
          <cx:pt idx="869">1</cx:pt>
          <cx:pt idx="870">1</cx:pt>
          <cx:pt idx="871">1</cx:pt>
          <cx:pt idx="872">1</cx:pt>
          <cx:pt idx="873">1</cx:pt>
          <cx:pt idx="874">1</cx:pt>
          <cx:pt idx="875">2</cx:pt>
          <cx:pt idx="876">1</cx:pt>
          <cx:pt idx="877">1</cx:pt>
          <cx:pt idx="878">1</cx:pt>
          <cx:pt idx="879">1</cx:pt>
          <cx:pt idx="880">1</cx:pt>
          <cx:pt idx="881">1</cx:pt>
          <cx:pt idx="882">1</cx:pt>
          <cx:pt idx="883">1</cx:pt>
          <cx:pt idx="884">1</cx:pt>
          <cx:pt idx="885">1</cx:pt>
          <cx:pt idx="886">1</cx:pt>
          <cx:pt idx="887">1</cx:pt>
          <cx:pt idx="888">0</cx:pt>
          <cx:pt idx="889">1</cx:pt>
          <cx:pt idx="890">1</cx:pt>
          <cx:pt idx="891">1</cx:pt>
          <cx:pt idx="892">1</cx:pt>
          <cx:pt idx="893">1</cx:pt>
          <cx:pt idx="894">1</cx:pt>
          <cx:pt idx="895">1</cx:pt>
          <cx:pt idx="896">1</cx:pt>
          <cx:pt idx="897">1</cx:pt>
          <cx:pt idx="898">1</cx:pt>
          <cx:pt idx="899">1</cx:pt>
          <cx:pt idx="900">1</cx:pt>
          <cx:pt idx="901">1</cx:pt>
          <cx:pt idx="902">1</cx:pt>
          <cx:pt idx="903">1</cx:pt>
          <cx:pt idx="904">1</cx:pt>
          <cx:pt idx="905">1</cx:pt>
          <cx:pt idx="906">1</cx:pt>
          <cx:pt idx="907">1</cx:pt>
          <cx:pt idx="908">1</cx:pt>
          <cx:pt idx="909">1</cx:pt>
          <cx:pt idx="910">1</cx:pt>
          <cx:pt idx="911">1</cx:pt>
          <cx:pt idx="912">1</cx:pt>
          <cx:pt idx="913">1</cx:pt>
          <cx:pt idx="914">1</cx:pt>
          <cx:pt idx="915">1</cx:pt>
          <cx:pt idx="916">1</cx:pt>
          <cx:pt idx="917">1</cx:pt>
          <cx:pt idx="918">1</cx:pt>
          <cx:pt idx="919">1</cx:pt>
          <cx:pt idx="920">1</cx:pt>
          <cx:pt idx="921">1</cx:pt>
          <cx:pt idx="922">1</cx:pt>
          <cx:pt idx="923">1</cx:pt>
          <cx:pt idx="924">1</cx:pt>
          <cx:pt idx="925">1</cx:pt>
          <cx:pt idx="926">1</cx:pt>
          <cx:pt idx="927">1</cx:pt>
          <cx:pt idx="928">1</cx:pt>
          <cx:pt idx="929">1</cx:pt>
          <cx:pt idx="930">1</cx:pt>
          <cx:pt idx="931">1</cx:pt>
          <cx:pt idx="932">1</cx:pt>
          <cx:pt idx="933">1</cx:pt>
          <cx:pt idx="934">1</cx:pt>
          <cx:pt idx="935">1</cx:pt>
          <cx:pt idx="936">1</cx:pt>
          <cx:pt idx="937">1</cx:pt>
          <cx:pt idx="938">1</cx:pt>
          <cx:pt idx="939">1</cx:pt>
          <cx:pt idx="940">1</cx:pt>
          <cx:pt idx="941">1</cx:pt>
          <cx:pt idx="942">1</cx:pt>
          <cx:pt idx="943">1</cx:pt>
        </cx:lvl>
      </cx:numDim>
    </cx:data>
    <cx:data id="5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Sheet1!$H$2:$H$945</cx:f>
        <cx:lvl ptCount="944" formatCode="G/通用格式">
          <cx:pt idx="0">0</cx:pt>
          <cx:pt idx="1">0</cx:pt>
          <cx:pt idx="2">0</cx:pt>
          <cx:pt idx="3">0</cx:pt>
          <cx:pt idx="4">0</cx:pt>
          <cx:pt idx="5">0</cx:pt>
          <cx:pt idx="6">0</cx:pt>
          <cx:pt idx="7">0</cx:pt>
          <cx:pt idx="8">0</cx:pt>
          <cx:pt idx="9">0</cx:pt>
          <cx:pt idx="10">0</cx:pt>
          <cx:pt idx="11">0</cx:pt>
          <cx:pt idx="12">1</cx:pt>
          <cx:pt idx="13">0</cx:pt>
          <cx:pt idx="14">0</cx:pt>
          <cx:pt idx="15">0</cx:pt>
          <cx:pt idx="16">0</cx:pt>
          <cx:pt idx="17">1</cx:pt>
          <cx:pt idx="18">0</cx:pt>
          <cx:pt idx="19">0</cx:pt>
          <cx:pt idx="20">0</cx:pt>
          <cx:pt idx="21">0</cx:pt>
          <cx:pt idx="22">0</cx:pt>
          <cx:pt idx="23">0</cx:pt>
          <cx:pt idx="24">0</cx:pt>
          <cx:pt idx="25">0</cx:pt>
          <cx:pt idx="26">0</cx:pt>
          <cx:pt idx="27">0</cx:pt>
          <cx:pt idx="28">0</cx:pt>
          <cx:pt idx="29">0</cx:pt>
          <cx:pt idx="30">1</cx:pt>
          <cx:pt idx="31">0</cx:pt>
          <cx:pt idx="32">0</cx:pt>
          <cx:pt idx="33">1</cx:pt>
          <cx:pt idx="34">0</cx:pt>
          <cx:pt idx="35">0</cx:pt>
          <cx:pt idx="36">1</cx:pt>
          <cx:pt idx="37">0</cx:pt>
          <cx:pt idx="38">0</cx:pt>
          <cx:pt idx="39">1</cx:pt>
          <cx:pt idx="40">0</cx:pt>
          <cx:pt idx="41">0</cx:pt>
          <cx:pt idx="42">0</cx:pt>
          <cx:pt idx="43">0</cx:pt>
          <cx:pt idx="44">1</cx:pt>
          <cx:pt idx="45">0</cx:pt>
          <cx:pt idx="46">0</cx:pt>
          <cx:pt idx="47">1</cx:pt>
          <cx:pt idx="48">0</cx:pt>
          <cx:pt idx="49">0</cx:pt>
          <cx:pt idx="50">0</cx:pt>
          <cx:pt idx="51">0</cx:pt>
          <cx:pt idx="52">0</cx:pt>
          <cx:pt idx="53">1</cx:pt>
          <cx:pt idx="54">0</cx:pt>
          <cx:pt idx="55">0</cx:pt>
          <cx:pt idx="56">0</cx:pt>
          <cx:pt idx="57">0</cx:pt>
          <cx:pt idx="58">0</cx:pt>
          <cx:pt idx="59">0</cx:pt>
          <cx:pt idx="60">0</cx:pt>
          <cx:pt idx="61">2</cx:pt>
          <cx:pt idx="62">0</cx:pt>
          <cx:pt idx="63">1</cx:pt>
          <cx:pt idx="64">1</cx:pt>
          <cx:pt idx="65">0</cx:pt>
          <cx:pt idx="66">1</cx:pt>
          <cx:pt idx="67">0</cx:pt>
          <cx:pt idx="68">1</cx:pt>
          <cx:pt idx="69">1</cx:pt>
          <cx:pt idx="70">1</cx:pt>
          <cx:pt idx="71">1</cx:pt>
          <cx:pt idx="72">0</cx:pt>
          <cx:pt idx="73">2</cx:pt>
          <cx:pt idx="74">3</cx:pt>
          <cx:pt idx="75">2</cx:pt>
          <cx:pt idx="76">2</cx:pt>
          <cx:pt idx="77">1</cx:pt>
          <cx:pt idx="78">2</cx:pt>
          <cx:pt idx="79">2</cx:pt>
          <cx:pt idx="80">1</cx:pt>
          <cx:pt idx="81">2</cx:pt>
          <cx:pt idx="82">1</cx:pt>
          <cx:pt idx="83">1</cx:pt>
          <cx:pt idx="84">2</cx:pt>
          <cx:pt idx="85">1</cx:pt>
          <cx:pt idx="86">2</cx:pt>
          <cx:pt idx="87">1</cx:pt>
          <cx:pt idx="88">0</cx:pt>
          <cx:pt idx="89">0</cx:pt>
          <cx:pt idx="90">0</cx:pt>
          <cx:pt idx="91">0</cx:pt>
          <cx:pt idx="92">1</cx:pt>
          <cx:pt idx="93">1</cx:pt>
          <cx:pt idx="94">1</cx:pt>
          <cx:pt idx="95">1</cx:pt>
          <cx:pt idx="96">1</cx:pt>
          <cx:pt idx="97">0</cx:pt>
          <cx:pt idx="98">1</cx:pt>
          <cx:pt idx="99">1</cx:pt>
          <cx:pt idx="100">1</cx:pt>
          <cx:pt idx="101">1</cx:pt>
          <cx:pt idx="102">1</cx:pt>
          <cx:pt idx="103">1</cx:pt>
          <cx:pt idx="104">1</cx:pt>
          <cx:pt idx="105">1</cx:pt>
          <cx:pt idx="106">1</cx:pt>
          <cx:pt idx="107">1</cx:pt>
          <cx:pt idx="108">2</cx:pt>
          <cx:pt idx="109">1</cx:pt>
          <cx:pt idx="110">1</cx:pt>
          <cx:pt idx="111">1</cx:pt>
          <cx:pt idx="112">1</cx:pt>
          <cx:pt idx="113">1</cx:pt>
          <cx:pt idx="114">0</cx:pt>
          <cx:pt idx="115">0</cx:pt>
          <cx:pt idx="116">1</cx:pt>
          <cx:pt idx="117">2</cx:pt>
          <cx:pt idx="118">0</cx:pt>
          <cx:pt idx="119">1</cx:pt>
          <cx:pt idx="120">1</cx:pt>
          <cx:pt idx="121">1</cx:pt>
          <cx:pt idx="122">1</cx:pt>
          <cx:pt idx="123">1</cx:pt>
          <cx:pt idx="124">0</cx:pt>
          <cx:pt idx="125">0</cx:pt>
          <cx:pt idx="126">1</cx:pt>
          <cx:pt idx="127">1</cx:pt>
          <cx:pt idx="128">1</cx:pt>
          <cx:pt idx="129">1</cx:pt>
          <cx:pt idx="130">0</cx:pt>
          <cx:pt idx="131">1</cx:pt>
          <cx:pt idx="132">0</cx:pt>
          <cx:pt idx="133">1</cx:pt>
          <cx:pt idx="134">1</cx:pt>
          <cx:pt idx="135">1</cx:pt>
          <cx:pt idx="136">2</cx:pt>
          <cx:pt idx="137">1</cx:pt>
          <cx:pt idx="138">1</cx:pt>
          <cx:pt idx="139">0</cx:pt>
          <cx:pt idx="140">1</cx:pt>
          <cx:pt idx="141">0</cx:pt>
          <cx:pt idx="142">0</cx:pt>
          <cx:pt idx="143">1</cx:pt>
          <cx:pt idx="144">1</cx:pt>
          <cx:pt idx="145">1</cx:pt>
          <cx:pt idx="146">0</cx:pt>
          <cx:pt idx="147">1</cx:pt>
          <cx:pt idx="148">1</cx:pt>
          <cx:pt idx="149">1</cx:pt>
          <cx:pt idx="150">1</cx:pt>
          <cx:pt idx="151">0</cx:pt>
          <cx:pt idx="152">1</cx:pt>
          <cx:pt idx="153">2</cx:pt>
          <cx:pt idx="154">1</cx:pt>
          <cx:pt idx="155">1</cx:pt>
          <cx:pt idx="156">1</cx:pt>
          <cx:pt idx="157">0</cx:pt>
          <cx:pt idx="158">0</cx:pt>
          <cx:pt idx="159">1</cx:pt>
          <cx:pt idx="160">1</cx:pt>
          <cx:pt idx="161">1</cx:pt>
          <cx:pt idx="162">0</cx:pt>
          <cx:pt idx="163">1</cx:pt>
          <cx:pt idx="164">1</cx:pt>
          <cx:pt idx="165">1</cx:pt>
          <cx:pt idx="166">1</cx:pt>
          <cx:pt idx="167">2</cx:pt>
          <cx:pt idx="168">1</cx:pt>
          <cx:pt idx="169">1</cx:pt>
          <cx:pt idx="170">1</cx:pt>
          <cx:pt idx="171">1</cx:pt>
          <cx:pt idx="172">1</cx:pt>
          <cx:pt idx="173">0</cx:pt>
          <cx:pt idx="174">1</cx:pt>
          <cx:pt idx="175">0</cx:pt>
          <cx:pt idx="176">1</cx:pt>
          <cx:pt idx="177">0</cx:pt>
          <cx:pt idx="178">1</cx:pt>
          <cx:pt idx="179">1</cx:pt>
          <cx:pt idx="180">0</cx:pt>
          <cx:pt idx="181">1</cx:pt>
          <cx:pt idx="182">1</cx:pt>
          <cx:pt idx="183">1</cx:pt>
          <cx:pt idx="184">1</cx:pt>
          <cx:pt idx="185">1</cx:pt>
          <cx:pt idx="186">0</cx:pt>
          <cx:pt idx="187">1</cx:pt>
          <cx:pt idx="188">2</cx:pt>
          <cx:pt idx="189">1</cx:pt>
          <cx:pt idx="190">1</cx:pt>
          <cx:pt idx="191">1</cx:pt>
          <cx:pt idx="192">1</cx:pt>
          <cx:pt idx="193">1</cx:pt>
          <cx:pt idx="194">1</cx:pt>
          <cx:pt idx="195">1</cx:pt>
          <cx:pt idx="196">2</cx:pt>
          <cx:pt idx="197">1</cx:pt>
          <cx:pt idx="198">2</cx:pt>
          <cx:pt idx="199">0</cx:pt>
          <cx:pt idx="200">1</cx:pt>
          <cx:pt idx="201">1</cx:pt>
          <cx:pt idx="202">1</cx:pt>
          <cx:pt idx="203">1</cx:pt>
          <cx:pt idx="204">2</cx:pt>
          <cx:pt idx="205">0</cx:pt>
          <cx:pt idx="206">1</cx:pt>
          <cx:pt idx="207">0</cx:pt>
          <cx:pt idx="208">1</cx:pt>
          <cx:pt idx="209">0</cx:pt>
          <cx:pt idx="210">0</cx:pt>
          <cx:pt idx="211">1</cx:pt>
          <cx:pt idx="212">0</cx:pt>
          <cx:pt idx="213">1</cx:pt>
          <cx:pt idx="214">0</cx:pt>
          <cx:pt idx="215">0</cx:pt>
          <cx:pt idx="216">1</cx:pt>
          <cx:pt idx="217">1</cx:pt>
          <cx:pt idx="218">1</cx:pt>
          <cx:pt idx="219">1</cx:pt>
          <cx:pt idx="220">1</cx:pt>
          <cx:pt idx="221">1</cx:pt>
          <cx:pt idx="222">1</cx:pt>
          <cx:pt idx="223">1</cx:pt>
          <cx:pt idx="224">1</cx:pt>
          <cx:pt idx="225">1</cx:pt>
          <cx:pt idx="226">0</cx:pt>
          <cx:pt idx="227">1</cx:pt>
          <cx:pt idx="228">0</cx:pt>
          <cx:pt idx="229">1</cx:pt>
          <cx:pt idx="230">0</cx:pt>
          <cx:pt idx="231">0</cx:pt>
          <cx:pt idx="232">1</cx:pt>
          <cx:pt idx="233">1</cx:pt>
          <cx:pt idx="234">1</cx:pt>
          <cx:pt idx="235">1</cx:pt>
          <cx:pt idx="236">0</cx:pt>
          <cx:pt idx="237">1</cx:pt>
          <cx:pt idx="238">0</cx:pt>
          <cx:pt idx="239">1</cx:pt>
          <cx:pt idx="240">0</cx:pt>
          <cx:pt idx="241">1</cx:pt>
          <cx:pt idx="242">1</cx:pt>
          <cx:pt idx="243">0</cx:pt>
          <cx:pt idx="244">1</cx:pt>
          <cx:pt idx="245">0</cx:pt>
          <cx:pt idx="246">2</cx:pt>
          <cx:pt idx="247">1</cx:pt>
          <cx:pt idx="248">0</cx:pt>
          <cx:pt idx="249">1</cx:pt>
          <cx:pt idx="250">0</cx:pt>
          <cx:pt idx="251">1</cx:pt>
          <cx:pt idx="252">1</cx:pt>
          <cx:pt idx="253">0</cx:pt>
          <cx:pt idx="254">0</cx:pt>
          <cx:pt idx="255">1</cx:pt>
          <cx:pt idx="256">0</cx:pt>
          <cx:pt idx="257">0</cx:pt>
          <cx:pt idx="258">1</cx:pt>
          <cx:pt idx="259">1</cx:pt>
          <cx:pt idx="260">2</cx:pt>
          <cx:pt idx="261">1</cx:pt>
          <cx:pt idx="262">1</cx:pt>
          <cx:pt idx="263">1</cx:pt>
          <cx:pt idx="264">2</cx:pt>
          <cx:pt idx="265">0</cx:pt>
          <cx:pt idx="266">0</cx:pt>
          <cx:pt idx="267">0</cx:pt>
          <cx:pt idx="268">0</cx:pt>
          <cx:pt idx="269">0</cx:pt>
          <cx:pt idx="270">0</cx:pt>
          <cx:pt idx="271">0</cx:pt>
          <cx:pt idx="272">0</cx:pt>
          <cx:pt idx="273">0</cx:pt>
          <cx:pt idx="274">0</cx:pt>
          <cx:pt idx="275">0</cx:pt>
          <cx:pt idx="276">0</cx:pt>
          <cx:pt idx="277">0</cx:pt>
          <cx:pt idx="278">0</cx:pt>
          <cx:pt idx="279">0</cx:pt>
          <cx:pt idx="280">0</cx:pt>
          <cx:pt idx="281">0</cx:pt>
          <cx:pt idx="282">0</cx:pt>
          <cx:pt idx="283">1</cx:pt>
          <cx:pt idx="284">0</cx:pt>
          <cx:pt idx="285">0</cx:pt>
          <cx:pt idx="286">0</cx:pt>
          <cx:pt idx="287">0</cx:pt>
          <cx:pt idx="288">0</cx:pt>
          <cx:pt idx="289">0</cx:pt>
          <cx:pt idx="290">0</cx:pt>
          <cx:pt idx="291">0</cx:pt>
          <cx:pt idx="292">0</cx:pt>
          <cx:pt idx="293">0</cx:pt>
          <cx:pt idx="294">0</cx:pt>
          <cx:pt idx="295">0</cx:pt>
          <cx:pt idx="296">0</cx:pt>
          <cx:pt idx="297">0</cx:pt>
          <cx:pt idx="298">0</cx:pt>
          <cx:pt idx="299">0</cx:pt>
          <cx:pt idx="300">0</cx:pt>
          <cx:pt idx="301">0</cx:pt>
          <cx:pt idx="302">0</cx:pt>
          <cx:pt idx="303">0</cx:pt>
          <cx:pt idx="304">0</cx:pt>
          <cx:pt idx="305">0</cx:pt>
          <cx:pt idx="306">0</cx:pt>
          <cx:pt idx="307">0</cx:pt>
          <cx:pt idx="308">0</cx:pt>
          <cx:pt idx="309">0</cx:pt>
          <cx:pt idx="310">0</cx:pt>
          <cx:pt idx="311">0</cx:pt>
          <cx:pt idx="312">0</cx:pt>
          <cx:pt idx="313">0</cx:pt>
          <cx:pt idx="314">0</cx:pt>
          <cx:pt idx="315">0</cx:pt>
          <cx:pt idx="316">0</cx:pt>
          <cx:pt idx="317">0</cx:pt>
          <cx:pt idx="318">0</cx:pt>
          <cx:pt idx="319">0</cx:pt>
          <cx:pt idx="320">0</cx:pt>
          <cx:pt idx="321">0</cx:pt>
          <cx:pt idx="322">0</cx:pt>
          <cx:pt idx="323">0</cx:pt>
          <cx:pt idx="324">0</cx:pt>
          <cx:pt idx="325">0</cx:pt>
          <cx:pt idx="326">0</cx:pt>
          <cx:pt idx="327">0</cx:pt>
          <cx:pt idx="328">0</cx:pt>
          <cx:pt idx="329">0</cx:pt>
          <cx:pt idx="330">0</cx:pt>
          <cx:pt idx="331">0</cx:pt>
          <cx:pt idx="332">0</cx:pt>
          <cx:pt idx="333">0</cx:pt>
          <cx:pt idx="334">0</cx:pt>
          <cx:pt idx="335">0</cx:pt>
          <cx:pt idx="336">0</cx:pt>
          <cx:pt idx="337">0</cx:pt>
          <cx:pt idx="338">1</cx:pt>
          <cx:pt idx="339">1</cx:pt>
          <cx:pt idx="340">1</cx:pt>
          <cx:pt idx="341">0</cx:pt>
          <cx:pt idx="342">1</cx:pt>
          <cx:pt idx="343">1</cx:pt>
          <cx:pt idx="344">1</cx:pt>
          <cx:pt idx="345">1</cx:pt>
          <cx:pt idx="346">1</cx:pt>
          <cx:pt idx="347">1</cx:pt>
          <cx:pt idx="348">1</cx:pt>
          <cx:pt idx="349">1</cx:pt>
          <cx:pt idx="350">1</cx:pt>
          <cx:pt idx="351">1</cx:pt>
          <cx:pt idx="352">0</cx:pt>
          <cx:pt idx="353">0</cx:pt>
          <cx:pt idx="354">0</cx:pt>
          <cx:pt idx="355">0</cx:pt>
          <cx:pt idx="356">0</cx:pt>
          <cx:pt idx="357">1</cx:pt>
          <cx:pt idx="358">3</cx:pt>
          <cx:pt idx="359">1</cx:pt>
          <cx:pt idx="360">1</cx:pt>
          <cx:pt idx="361">1</cx:pt>
          <cx:pt idx="362">0</cx:pt>
          <cx:pt idx="363">0</cx:pt>
          <cx:pt idx="364">2</cx:pt>
          <cx:pt idx="365">1</cx:pt>
          <cx:pt idx="366">2</cx:pt>
          <cx:pt idx="367">0</cx:pt>
          <cx:pt idx="368">1</cx:pt>
          <cx:pt idx="369">1</cx:pt>
          <cx:pt idx="370">1</cx:pt>
          <cx:pt idx="371">1</cx:pt>
          <cx:pt idx="372">1</cx:pt>
          <cx:pt idx="373">0</cx:pt>
          <cx:pt idx="374">1</cx:pt>
          <cx:pt idx="375">1</cx:pt>
          <cx:pt idx="376">1</cx:pt>
          <cx:pt idx="377">1</cx:pt>
          <cx:pt idx="378">0</cx:pt>
          <cx:pt idx="379">1</cx:pt>
          <cx:pt idx="380">0</cx:pt>
          <cx:pt idx="381">1</cx:pt>
          <cx:pt idx="382">1</cx:pt>
          <cx:pt idx="383">2</cx:pt>
          <cx:pt idx="384">1</cx:pt>
          <cx:pt idx="385">0</cx:pt>
          <cx:pt idx="386">1</cx:pt>
          <cx:pt idx="387">0</cx:pt>
          <cx:pt idx="388">0</cx:pt>
          <cx:pt idx="389">0</cx:pt>
          <cx:pt idx="390">1</cx:pt>
          <cx:pt idx="391">1</cx:pt>
          <cx:pt idx="392">1</cx:pt>
          <cx:pt idx="393">0</cx:pt>
          <cx:pt idx="394">1</cx:pt>
          <cx:pt idx="395">0</cx:pt>
          <cx:pt idx="396">1</cx:pt>
          <cx:pt idx="397">1</cx:pt>
          <cx:pt idx="398">1</cx:pt>
          <cx:pt idx="399">1</cx:pt>
          <cx:pt idx="400">1</cx:pt>
          <cx:pt idx="401">0</cx:pt>
          <cx:pt idx="402">1</cx:pt>
          <cx:pt idx="403">1</cx:pt>
          <cx:pt idx="404">1</cx:pt>
          <cx:pt idx="405">1</cx:pt>
          <cx:pt idx="406">1</cx:pt>
          <cx:pt idx="407">1</cx:pt>
          <cx:pt idx="408">1</cx:pt>
          <cx:pt idx="409">1</cx:pt>
          <cx:pt idx="410">1</cx:pt>
          <cx:pt idx="411">1</cx:pt>
          <cx:pt idx="412">1</cx:pt>
          <cx:pt idx="413">1</cx:pt>
          <cx:pt idx="414">2</cx:pt>
          <cx:pt idx="415">1</cx:pt>
          <cx:pt idx="416">1</cx:pt>
          <cx:pt idx="417">1</cx:pt>
          <cx:pt idx="418">2</cx:pt>
          <cx:pt idx="419">1</cx:pt>
          <cx:pt idx="420">1</cx:pt>
          <cx:pt idx="421">1</cx:pt>
          <cx:pt idx="422">1</cx:pt>
          <cx:pt idx="423">1</cx:pt>
          <cx:pt idx="424">1</cx:pt>
          <cx:pt idx="425">1</cx:pt>
          <cx:pt idx="426">1</cx:pt>
          <cx:pt idx="427">1</cx:pt>
          <cx:pt idx="428">2</cx:pt>
          <cx:pt idx="429">1</cx:pt>
          <cx:pt idx="430">1</cx:pt>
          <cx:pt idx="431">1</cx:pt>
          <cx:pt idx="432">1</cx:pt>
          <cx:pt idx="433">1</cx:pt>
          <cx:pt idx="434">0</cx:pt>
          <cx:pt idx="435">1</cx:pt>
          <cx:pt idx="436">1</cx:pt>
          <cx:pt idx="437">0</cx:pt>
          <cx:pt idx="438">1</cx:pt>
          <cx:pt idx="439">1</cx:pt>
          <cx:pt idx="440">0</cx:pt>
          <cx:pt idx="441">1</cx:pt>
          <cx:pt idx="442">1</cx:pt>
          <cx:pt idx="443">0</cx:pt>
          <cx:pt idx="444">1</cx:pt>
          <cx:pt idx="445">1</cx:pt>
          <cx:pt idx="446">1</cx:pt>
          <cx:pt idx="447">1</cx:pt>
          <cx:pt idx="448">2</cx:pt>
          <cx:pt idx="449">2</cx:pt>
          <cx:pt idx="450">3</cx:pt>
          <cx:pt idx="451">2</cx:pt>
          <cx:pt idx="452">2</cx:pt>
          <cx:pt idx="453">2</cx:pt>
          <cx:pt idx="454">2</cx:pt>
          <cx:pt idx="455">2</cx:pt>
          <cx:pt idx="456">2</cx:pt>
          <cx:pt idx="457">2</cx:pt>
          <cx:pt idx="458">2</cx:pt>
          <cx:pt idx="459">3</cx:pt>
          <cx:pt idx="460">2</cx:pt>
          <cx:pt idx="461">2</cx:pt>
          <cx:pt idx="462">1</cx:pt>
          <cx:pt idx="463">1</cx:pt>
          <cx:pt idx="464">2</cx:pt>
          <cx:pt idx="465">0</cx:pt>
          <cx:pt idx="466">1</cx:pt>
          <cx:pt idx="467">0</cx:pt>
          <cx:pt idx="468">1</cx:pt>
          <cx:pt idx="469">1</cx:pt>
          <cx:pt idx="470">1</cx:pt>
          <cx:pt idx="471">2</cx:pt>
          <cx:pt idx="472">0</cx:pt>
          <cx:pt idx="473">1</cx:pt>
          <cx:pt idx="474">2</cx:pt>
          <cx:pt idx="475">2</cx:pt>
          <cx:pt idx="476">1</cx:pt>
          <cx:pt idx="477">2</cx:pt>
          <cx:pt idx="478">2</cx:pt>
          <cx:pt idx="479">1</cx:pt>
          <cx:pt idx="480">2</cx:pt>
          <cx:pt idx="481">2</cx:pt>
          <cx:pt idx="482">2</cx:pt>
          <cx:pt idx="483">2</cx:pt>
          <cx:pt idx="484">1</cx:pt>
          <cx:pt idx="485">1</cx:pt>
          <cx:pt idx="486">1</cx:pt>
          <cx:pt idx="487">2</cx:pt>
          <cx:pt idx="488">1</cx:pt>
          <cx:pt idx="489">2</cx:pt>
          <cx:pt idx="490">1</cx:pt>
          <cx:pt idx="491">1</cx:pt>
          <cx:pt idx="492">1</cx:pt>
          <cx:pt idx="493">1</cx:pt>
          <cx:pt idx="494">1</cx:pt>
          <cx:pt idx="495">1</cx:pt>
          <cx:pt idx="496">0</cx:pt>
          <cx:pt idx="497">1</cx:pt>
          <cx:pt idx="498">1</cx:pt>
          <cx:pt idx="499">1</cx:pt>
          <cx:pt idx="500">1</cx:pt>
          <cx:pt idx="501">1</cx:pt>
          <cx:pt idx="502">1</cx:pt>
          <cx:pt idx="503">0</cx:pt>
          <cx:pt idx="504">1</cx:pt>
          <cx:pt idx="505">1</cx:pt>
          <cx:pt idx="506">0</cx:pt>
          <cx:pt idx="507">0</cx:pt>
          <cx:pt idx="508">1</cx:pt>
          <cx:pt idx="509">0</cx:pt>
          <cx:pt idx="510">1</cx:pt>
          <cx:pt idx="511">2</cx:pt>
          <cx:pt idx="512">0</cx:pt>
          <cx:pt idx="513">0</cx:pt>
          <cx:pt idx="514">2</cx:pt>
          <cx:pt idx="515">0</cx:pt>
          <cx:pt idx="516">2</cx:pt>
          <cx:pt idx="517">1</cx:pt>
          <cx:pt idx="518">1</cx:pt>
          <cx:pt idx="519">3</cx:pt>
          <cx:pt idx="520">1</cx:pt>
          <cx:pt idx="521">1</cx:pt>
          <cx:pt idx="522">2</cx:pt>
          <cx:pt idx="523">1</cx:pt>
          <cx:pt idx="524">2</cx:pt>
          <cx:pt idx="525">1</cx:pt>
          <cx:pt idx="526">0</cx:pt>
          <cx:pt idx="527">0</cx:pt>
          <cx:pt idx="528">1</cx:pt>
          <cx:pt idx="529">3</cx:pt>
          <cx:pt idx="530">1</cx:pt>
          <cx:pt idx="531">1</cx:pt>
          <cx:pt idx="532">1</cx:pt>
          <cx:pt idx="533">1</cx:pt>
          <cx:pt idx="534">1</cx:pt>
          <cx:pt idx="535">1</cx:pt>
          <cx:pt idx="536">1</cx:pt>
          <cx:pt idx="537">1</cx:pt>
          <cx:pt idx="538">1</cx:pt>
          <cx:pt idx="539">1</cx:pt>
          <cx:pt idx="540">1</cx:pt>
          <cx:pt idx="541">1</cx:pt>
          <cx:pt idx="542">1</cx:pt>
          <cx:pt idx="543">1</cx:pt>
          <cx:pt idx="544">1</cx:pt>
          <cx:pt idx="545">1</cx:pt>
          <cx:pt idx="546">1</cx:pt>
          <cx:pt idx="547">1</cx:pt>
          <cx:pt idx="548">1</cx:pt>
          <cx:pt idx="549">1</cx:pt>
          <cx:pt idx="550">1</cx:pt>
          <cx:pt idx="551">1</cx:pt>
          <cx:pt idx="552">1</cx:pt>
          <cx:pt idx="553">1</cx:pt>
          <cx:pt idx="554">1</cx:pt>
          <cx:pt idx="555">2</cx:pt>
          <cx:pt idx="556">1</cx:pt>
          <cx:pt idx="557">1</cx:pt>
          <cx:pt idx="558">1</cx:pt>
          <cx:pt idx="559">1</cx:pt>
          <cx:pt idx="560">2</cx:pt>
          <cx:pt idx="561">1</cx:pt>
          <cx:pt idx="562">1</cx:pt>
          <cx:pt idx="563">2</cx:pt>
          <cx:pt idx="564">3</cx:pt>
          <cx:pt idx="565">1</cx:pt>
          <cx:pt idx="566">1</cx:pt>
          <cx:pt idx="567">1</cx:pt>
          <cx:pt idx="568">2</cx:pt>
          <cx:pt idx="569">1</cx:pt>
          <cx:pt idx="570">1</cx:pt>
          <cx:pt idx="571">1</cx:pt>
          <cx:pt idx="572">1</cx:pt>
          <cx:pt idx="573">0</cx:pt>
          <cx:pt idx="574">2</cx:pt>
          <cx:pt idx="575">1</cx:pt>
          <cx:pt idx="576">2</cx:pt>
          <cx:pt idx="577">0</cx:pt>
          <cx:pt idx="578">1</cx:pt>
          <cx:pt idx="579">1</cx:pt>
          <cx:pt idx="580">1</cx:pt>
          <cx:pt idx="581">1</cx:pt>
          <cx:pt idx="582">1</cx:pt>
          <cx:pt idx="583">1</cx:pt>
          <cx:pt idx="584">1</cx:pt>
          <cx:pt idx="585">2</cx:pt>
          <cx:pt idx="586">1</cx:pt>
          <cx:pt idx="587">1</cx:pt>
          <cx:pt idx="588">1</cx:pt>
          <cx:pt idx="589">1</cx:pt>
          <cx:pt idx="590">1</cx:pt>
          <cx:pt idx="591">1</cx:pt>
          <cx:pt idx="592">1</cx:pt>
          <cx:pt idx="593">1</cx:pt>
          <cx:pt idx="594">1</cx:pt>
          <cx:pt idx="595">1</cx:pt>
          <cx:pt idx="596">0</cx:pt>
          <cx:pt idx="597">1</cx:pt>
          <cx:pt idx="598">1</cx:pt>
          <cx:pt idx="599">1</cx:pt>
          <cx:pt idx="600">1</cx:pt>
          <cx:pt idx="601">1</cx:pt>
          <cx:pt idx="602">1</cx:pt>
          <cx:pt idx="603">0</cx:pt>
          <cx:pt idx="604">1</cx:pt>
          <cx:pt idx="605">1</cx:pt>
          <cx:pt idx="606">1</cx:pt>
          <cx:pt idx="607">1</cx:pt>
          <cx:pt idx="608">1</cx:pt>
          <cx:pt idx="609">2</cx:pt>
          <cx:pt idx="610">1</cx:pt>
          <cx:pt idx="611">1</cx:pt>
          <cx:pt idx="612">2</cx:pt>
          <cx:pt idx="613">1</cx:pt>
          <cx:pt idx="614">2</cx:pt>
          <cx:pt idx="615">1</cx:pt>
          <cx:pt idx="616">1</cx:pt>
          <cx:pt idx="617">1</cx:pt>
          <cx:pt idx="618">1</cx:pt>
          <cx:pt idx="619">2</cx:pt>
          <cx:pt idx="620">1</cx:pt>
          <cx:pt idx="621">1</cx:pt>
          <cx:pt idx="622">1</cx:pt>
          <cx:pt idx="623">2</cx:pt>
          <cx:pt idx="624">1</cx:pt>
          <cx:pt idx="625">2</cx:pt>
          <cx:pt idx="626">2</cx:pt>
          <cx:pt idx="627">2</cx:pt>
          <cx:pt idx="628">0</cx:pt>
          <cx:pt idx="629">2</cx:pt>
          <cx:pt idx="630">1</cx:pt>
          <cx:pt idx="631">3</cx:pt>
          <cx:pt idx="632">2</cx:pt>
          <cx:pt idx="633">2</cx:pt>
          <cx:pt idx="634">2</cx:pt>
          <cx:pt idx="635">0</cx:pt>
          <cx:pt idx="636">2</cx:pt>
          <cx:pt idx="637">2</cx:pt>
          <cx:pt idx="638">2</cx:pt>
          <cx:pt idx="639">3</cx:pt>
          <cx:pt idx="640">2</cx:pt>
          <cx:pt idx="641">2</cx:pt>
          <cx:pt idx="642">1</cx:pt>
          <cx:pt idx="643">0</cx:pt>
          <cx:pt idx="644">4</cx:pt>
          <cx:pt idx="645">1</cx:pt>
          <cx:pt idx="646">4</cx:pt>
          <cx:pt idx="647">2</cx:pt>
          <cx:pt idx="648">1</cx:pt>
          <cx:pt idx="649">2</cx:pt>
          <cx:pt idx="650">2</cx:pt>
          <cx:pt idx="651">2</cx:pt>
          <cx:pt idx="652">2</cx:pt>
          <cx:pt idx="653">4</cx:pt>
          <cx:pt idx="654">3</cx:pt>
          <cx:pt idx="655">3</cx:pt>
          <cx:pt idx="656">3</cx:pt>
          <cx:pt idx="657">3</cx:pt>
          <cx:pt idx="658">3</cx:pt>
          <cx:pt idx="659">3</cx:pt>
          <cx:pt idx="660">3</cx:pt>
          <cx:pt idx="661">3</cx:pt>
          <cx:pt idx="662">3</cx:pt>
          <cx:pt idx="663">3</cx:pt>
          <cx:pt idx="664">3</cx:pt>
          <cx:pt idx="665">3</cx:pt>
          <cx:pt idx="666">3</cx:pt>
          <cx:pt idx="667">3</cx:pt>
          <cx:pt idx="668">3</cx:pt>
          <cx:pt idx="669">2</cx:pt>
          <cx:pt idx="670">2</cx:pt>
          <cx:pt idx="671">4</cx:pt>
          <cx:pt idx="672">1</cx:pt>
          <cx:pt idx="673">1</cx:pt>
          <cx:pt idx="674">3</cx:pt>
          <cx:pt idx="675">3</cx:pt>
          <cx:pt idx="676">0</cx:pt>
          <cx:pt idx="677">3</cx:pt>
          <cx:pt idx="678">2</cx:pt>
          <cx:pt idx="679">2</cx:pt>
          <cx:pt idx="680">3</cx:pt>
          <cx:pt idx="681">3</cx:pt>
          <cx:pt idx="682">4</cx:pt>
          <cx:pt idx="683">3</cx:pt>
          <cx:pt idx="684">2</cx:pt>
          <cx:pt idx="685">2</cx:pt>
          <cx:pt idx="686">4</cx:pt>
          <cx:pt idx="687">4</cx:pt>
          <cx:pt idx="688">1</cx:pt>
          <cx:pt idx="689">1</cx:pt>
          <cx:pt idx="690">2</cx:pt>
          <cx:pt idx="691">1</cx:pt>
          <cx:pt idx="692">0</cx:pt>
          <cx:pt idx="693">1</cx:pt>
          <cx:pt idx="694">2</cx:pt>
          <cx:pt idx="695">1</cx:pt>
          <cx:pt idx="696">1</cx:pt>
          <cx:pt idx="697">1</cx:pt>
          <cx:pt idx="698">2</cx:pt>
          <cx:pt idx="699">2</cx:pt>
          <cx:pt idx="700">2</cx:pt>
          <cx:pt idx="701">2</cx:pt>
          <cx:pt idx="702">2</cx:pt>
          <cx:pt idx="703">2</cx:pt>
          <cx:pt idx="704">2</cx:pt>
          <cx:pt idx="705">3</cx:pt>
          <cx:pt idx="706">2</cx:pt>
          <cx:pt idx="707">1</cx:pt>
          <cx:pt idx="708">1</cx:pt>
          <cx:pt idx="709">1</cx:pt>
          <cx:pt idx="710">2</cx:pt>
          <cx:pt idx="711">1</cx:pt>
          <cx:pt idx="712">4</cx:pt>
          <cx:pt idx="713">2</cx:pt>
          <cx:pt idx="714">2</cx:pt>
          <cx:pt idx="715">3</cx:pt>
          <cx:pt idx="716">1</cx:pt>
          <cx:pt idx="717">0</cx:pt>
          <cx:pt idx="718">2</cx:pt>
          <cx:pt idx="719">2</cx:pt>
          <cx:pt idx="720">1</cx:pt>
          <cx:pt idx="721">1</cx:pt>
          <cx:pt idx="722">2</cx:pt>
          <cx:pt idx="723">2</cx:pt>
          <cx:pt idx="724">3</cx:pt>
          <cx:pt idx="725">3</cx:pt>
          <cx:pt idx="726">4</cx:pt>
          <cx:pt idx="727">4</cx:pt>
          <cx:pt idx="728">1</cx:pt>
          <cx:pt idx="729">1</cx:pt>
          <cx:pt idx="730">1</cx:pt>
          <cx:pt idx="731">1</cx:pt>
          <cx:pt idx="732">1</cx:pt>
          <cx:pt idx="733">1</cx:pt>
          <cx:pt idx="734">1</cx:pt>
          <cx:pt idx="735">1</cx:pt>
          <cx:pt idx="736">1</cx:pt>
          <cx:pt idx="737">1</cx:pt>
          <cx:pt idx="738">1</cx:pt>
          <cx:pt idx="739">1</cx:pt>
          <cx:pt idx="740">1</cx:pt>
          <cx:pt idx="741">1</cx:pt>
          <cx:pt idx="742">1</cx:pt>
          <cx:pt idx="743">3</cx:pt>
          <cx:pt idx="744">4</cx:pt>
          <cx:pt idx="745">3</cx:pt>
          <cx:pt idx="746">4</cx:pt>
          <cx:pt idx="747">1</cx:pt>
          <cx:pt idx="748">1</cx:pt>
          <cx:pt idx="749">1</cx:pt>
          <cx:pt idx="750">1</cx:pt>
          <cx:pt idx="751">2</cx:pt>
          <cx:pt idx="752">2</cx:pt>
          <cx:pt idx="753">1</cx:pt>
          <cx:pt idx="754">1</cx:pt>
          <cx:pt idx="755">0</cx:pt>
          <cx:pt idx="756">1</cx:pt>
          <cx:pt idx="757">0</cx:pt>
          <cx:pt idx="758">2</cx:pt>
          <cx:pt idx="759">2</cx:pt>
          <cx:pt idx="760">1</cx:pt>
          <cx:pt idx="761">1</cx:pt>
          <cx:pt idx="762">1</cx:pt>
          <cx:pt idx="763">1</cx:pt>
          <cx:pt idx="764">1</cx:pt>
          <cx:pt idx="765">1</cx:pt>
          <cx:pt idx="766">1</cx:pt>
          <cx:pt idx="767">1</cx:pt>
          <cx:pt idx="768">1</cx:pt>
          <cx:pt idx="769">1</cx:pt>
          <cx:pt idx="770">1</cx:pt>
          <cx:pt idx="771">1</cx:pt>
          <cx:pt idx="772">1</cx:pt>
          <cx:pt idx="773">1</cx:pt>
          <cx:pt idx="774">1</cx:pt>
          <cx:pt idx="775">1</cx:pt>
          <cx:pt idx="776">0</cx:pt>
          <cx:pt idx="777">2</cx:pt>
          <cx:pt idx="778">1</cx:pt>
          <cx:pt idx="779">1</cx:pt>
          <cx:pt idx="780">2</cx:pt>
          <cx:pt idx="781">1</cx:pt>
          <cx:pt idx="782">1</cx:pt>
          <cx:pt idx="783">2</cx:pt>
          <cx:pt idx="784">1</cx:pt>
          <cx:pt idx="785">0</cx:pt>
          <cx:pt idx="786">1</cx:pt>
          <cx:pt idx="787">1</cx:pt>
          <cx:pt idx="788">1</cx:pt>
          <cx:pt idx="789">1</cx:pt>
          <cx:pt idx="790">0</cx:pt>
          <cx:pt idx="791">1</cx:pt>
          <cx:pt idx="792">1</cx:pt>
          <cx:pt idx="793">1</cx:pt>
          <cx:pt idx="794">0</cx:pt>
          <cx:pt idx="795">1</cx:pt>
          <cx:pt idx="796">2</cx:pt>
          <cx:pt idx="797">0</cx:pt>
          <cx:pt idx="798">1</cx:pt>
          <cx:pt idx="799">2</cx:pt>
          <cx:pt idx="800">1</cx:pt>
          <cx:pt idx="801">1</cx:pt>
          <cx:pt idx="802">1</cx:pt>
          <cx:pt idx="803">1</cx:pt>
          <cx:pt idx="804">1</cx:pt>
          <cx:pt idx="805">1</cx:pt>
          <cx:pt idx="806">1</cx:pt>
          <cx:pt idx="807">2</cx:pt>
          <cx:pt idx="808">0</cx:pt>
          <cx:pt idx="809">1</cx:pt>
          <cx:pt idx="810">1</cx:pt>
          <cx:pt idx="811">1</cx:pt>
          <cx:pt idx="812">1</cx:pt>
          <cx:pt idx="813">0</cx:pt>
          <cx:pt idx="814">1</cx:pt>
          <cx:pt idx="815">1</cx:pt>
          <cx:pt idx="816">0</cx:pt>
          <cx:pt idx="817">3</cx:pt>
          <cx:pt idx="818">3</cx:pt>
          <cx:pt idx="819">1</cx:pt>
          <cx:pt idx="820">3</cx:pt>
          <cx:pt idx="821">2</cx:pt>
          <cx:pt idx="822">0</cx:pt>
          <cx:pt idx="823">3</cx:pt>
          <cx:pt idx="824">1</cx:pt>
          <cx:pt idx="825">3</cx:pt>
          <cx:pt idx="826">3</cx:pt>
          <cx:pt idx="827">2</cx:pt>
          <cx:pt idx="828">1</cx:pt>
          <cx:pt idx="829">2</cx:pt>
          <cx:pt idx="830">3</cx:pt>
          <cx:pt idx="831">3</cx:pt>
          <cx:pt idx="832">3</cx:pt>
          <cx:pt idx="833">1</cx:pt>
          <cx:pt idx="834">3</cx:pt>
          <cx:pt idx="835">3</cx:pt>
          <cx:pt idx="836">1</cx:pt>
          <cx:pt idx="837">4</cx:pt>
          <cx:pt idx="838">3</cx:pt>
          <cx:pt idx="839">3</cx:pt>
          <cx:pt idx="840">2</cx:pt>
          <cx:pt idx="841">1</cx:pt>
          <cx:pt idx="842">2</cx:pt>
          <cx:pt idx="843">1</cx:pt>
          <cx:pt idx="844">2</cx:pt>
          <cx:pt idx="845">3</cx:pt>
          <cx:pt idx="846">3</cx:pt>
          <cx:pt idx="847">1</cx:pt>
          <cx:pt idx="848">3</cx:pt>
          <cx:pt idx="849">2</cx:pt>
          <cx:pt idx="850">1</cx:pt>
          <cx:pt idx="851">3</cx:pt>
          <cx:pt idx="852">1</cx:pt>
          <cx:pt idx="853">5</cx:pt>
          <cx:pt idx="854">3</cx:pt>
          <cx:pt idx="855">1</cx:pt>
          <cx:pt idx="856">3</cx:pt>
          <cx:pt idx="857">2</cx:pt>
          <cx:pt idx="858">3</cx:pt>
          <cx:pt idx="859">1</cx:pt>
          <cx:pt idx="860">3</cx:pt>
          <cx:pt idx="861">3</cx:pt>
          <cx:pt idx="862">5</cx:pt>
          <cx:pt idx="863">2</cx:pt>
          <cx:pt idx="864">2</cx:pt>
          <cx:pt idx="865">4</cx:pt>
          <cx:pt idx="866">2</cx:pt>
          <cx:pt idx="867">2</cx:pt>
          <cx:pt idx="868">3</cx:pt>
          <cx:pt idx="869">3</cx:pt>
          <cx:pt idx="870">4</cx:pt>
          <cx:pt idx="871">3</cx:pt>
          <cx:pt idx="872">2</cx:pt>
          <cx:pt idx="873">2</cx:pt>
          <cx:pt idx="874">3</cx:pt>
          <cx:pt idx="875">1</cx:pt>
          <cx:pt idx="876">1</cx:pt>
          <cx:pt idx="877">4</cx:pt>
          <cx:pt idx="878">2</cx:pt>
          <cx:pt idx="879">2</cx:pt>
          <cx:pt idx="880">2</cx:pt>
          <cx:pt idx="881">1</cx:pt>
          <cx:pt idx="882">1</cx:pt>
          <cx:pt idx="883">1</cx:pt>
          <cx:pt idx="884">1</cx:pt>
          <cx:pt idx="885">2</cx:pt>
          <cx:pt idx="886">1</cx:pt>
          <cx:pt idx="887">0</cx:pt>
          <cx:pt idx="888">1</cx:pt>
          <cx:pt idx="889">1</cx:pt>
          <cx:pt idx="890">2</cx:pt>
          <cx:pt idx="891">2</cx:pt>
          <cx:pt idx="892">3</cx:pt>
          <cx:pt idx="893">3</cx:pt>
          <cx:pt idx="894">3</cx:pt>
          <cx:pt idx="895">4</cx:pt>
          <cx:pt idx="896">3</cx:pt>
          <cx:pt idx="897">3</cx:pt>
          <cx:pt idx="898">3</cx:pt>
          <cx:pt idx="899">4</cx:pt>
          <cx:pt idx="900">2</cx:pt>
          <cx:pt idx="901">2</cx:pt>
          <cx:pt idx="902">3</cx:pt>
          <cx:pt idx="903">3</cx:pt>
          <cx:pt idx="904">4</cx:pt>
          <cx:pt idx="905">3</cx:pt>
          <cx:pt idx="906">2</cx:pt>
          <cx:pt idx="907">2</cx:pt>
          <cx:pt idx="908">4</cx:pt>
          <cx:pt idx="909">4</cx:pt>
          <cx:pt idx="910">2</cx:pt>
          <cx:pt idx="911">2</cx:pt>
          <cx:pt idx="912">2</cx:pt>
          <cx:pt idx="913">2</cx:pt>
          <cx:pt idx="914">2</cx:pt>
          <cx:pt idx="915">4</cx:pt>
          <cx:pt idx="916">3</cx:pt>
          <cx:pt idx="917">3</cx:pt>
          <cx:pt idx="918">4</cx:pt>
          <cx:pt idx="919">4</cx:pt>
          <cx:pt idx="920">2</cx:pt>
          <cx:pt idx="921">2</cx:pt>
          <cx:pt idx="922">2</cx:pt>
          <cx:pt idx="923">3</cx:pt>
          <cx:pt idx="924">2</cx:pt>
          <cx:pt idx="925">3</cx:pt>
          <cx:pt idx="926">3</cx:pt>
          <cx:pt idx="927">2</cx:pt>
          <cx:pt idx="928">4</cx:pt>
          <cx:pt idx="929">3</cx:pt>
          <cx:pt idx="930">3</cx:pt>
          <cx:pt idx="931">3</cx:pt>
          <cx:pt idx="932">2</cx:pt>
          <cx:pt idx="933">2</cx:pt>
          <cx:pt idx="934">1</cx:pt>
          <cx:pt idx="935">2</cx:pt>
          <cx:pt idx="936">3</cx:pt>
          <cx:pt idx="937">3</cx:pt>
          <cx:pt idx="938">3</cx:pt>
          <cx:pt idx="939">4</cx:pt>
          <cx:pt idx="940">5</cx:pt>
          <cx:pt idx="941">4</cx:pt>
          <cx:pt idx="942">3</cx:pt>
          <cx:pt idx="943">3</cx:pt>
        </cx:lvl>
      </cx:numDim>
    </cx:data>
    <cx:data id="6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Sheet1!$I$2:$I$945</cx:f>
        <cx:lvl ptCount="944" formatCode="G/通用格式">
          <cx:pt idx="0">2</cx:pt>
          <cx:pt idx="1">0</cx:pt>
          <cx:pt idx="2">2</cx:pt>
          <cx:pt idx="3">0</cx:pt>
          <cx:pt idx="4">1</cx:pt>
          <cx:pt idx="5">0</cx:pt>
          <cx:pt idx="6">2</cx:pt>
          <cx:pt idx="7">2</cx:pt>
          <cx:pt idx="8">1</cx:pt>
          <cx:pt idx="9">0</cx:pt>
          <cx:pt idx="10">1</cx:pt>
          <cx:pt idx="11">2</cx:pt>
          <cx:pt idx="12">0</cx:pt>
          <cx:pt idx="13">2</cx:pt>
          <cx:pt idx="14">1</cx:pt>
          <cx:pt idx="15">3</cx:pt>
          <cx:pt idx="16">1</cx:pt>
          <cx:pt idx="17">2</cx:pt>
          <cx:pt idx="18">2</cx:pt>
          <cx:pt idx="19">1</cx:pt>
          <cx:pt idx="20">2</cx:pt>
          <cx:pt idx="21">3</cx:pt>
          <cx:pt idx="22">2</cx:pt>
          <cx:pt idx="23">0</cx:pt>
          <cx:pt idx="24">0</cx:pt>
          <cx:pt idx="25">0</cx:pt>
          <cx:pt idx="26">0</cx:pt>
          <cx:pt idx="27">0</cx:pt>
          <cx:pt idx="28">0</cx:pt>
          <cx:pt idx="29">2</cx:pt>
          <cx:pt idx="30">0</cx:pt>
          <cx:pt idx="31">0</cx:pt>
          <cx:pt idx="32">1</cx:pt>
          <cx:pt idx="33">0</cx:pt>
          <cx:pt idx="34">0</cx:pt>
          <cx:pt idx="35">0</cx:pt>
          <cx:pt idx="36">0</cx:pt>
          <cx:pt idx="37">0</cx:pt>
          <cx:pt idx="38">0</cx:pt>
          <cx:pt idx="39">0</cx:pt>
          <cx:pt idx="40">0</cx:pt>
          <cx:pt idx="41">0</cx:pt>
          <cx:pt idx="42">0</cx:pt>
          <cx:pt idx="43">0</cx:pt>
          <cx:pt idx="44">0</cx:pt>
          <cx:pt idx="45">0</cx:pt>
          <cx:pt idx="46">0</cx:pt>
          <cx:pt idx="47">0</cx:pt>
          <cx:pt idx="48">0</cx:pt>
          <cx:pt idx="49">0</cx:pt>
          <cx:pt idx="50">0</cx:pt>
          <cx:pt idx="51">0</cx:pt>
          <cx:pt idx="52">0</cx:pt>
          <cx:pt idx="53">0</cx:pt>
          <cx:pt idx="54">0</cx:pt>
          <cx:pt idx="55">0</cx:pt>
          <cx:pt idx="56">0</cx:pt>
          <cx:pt idx="57">1</cx:pt>
          <cx:pt idx="58">1</cx:pt>
          <cx:pt idx="59">2</cx:pt>
          <cx:pt idx="60">1</cx:pt>
          <cx:pt idx="61">2</cx:pt>
          <cx:pt idx="62">2</cx:pt>
          <cx:pt idx="63">2</cx:pt>
          <cx:pt idx="64">3</cx:pt>
          <cx:pt idx="65">1</cx:pt>
          <cx:pt idx="66">2</cx:pt>
          <cx:pt idx="67">2</cx:pt>
          <cx:pt idx="68">2</cx:pt>
          <cx:pt idx="69">2</cx:pt>
          <cx:pt idx="70">2</cx:pt>
          <cx:pt idx="71">1</cx:pt>
          <cx:pt idx="72">0</cx:pt>
          <cx:pt idx="73">0</cx:pt>
          <cx:pt idx="74">0</cx:pt>
          <cx:pt idx="75">0</cx:pt>
          <cx:pt idx="76">0</cx:pt>
          <cx:pt idx="77">0</cx:pt>
          <cx:pt idx="78">0</cx:pt>
          <cx:pt idx="79">0</cx:pt>
          <cx:pt idx="80">0</cx:pt>
          <cx:pt idx="81">0</cx:pt>
          <cx:pt idx="82">0</cx:pt>
          <cx:pt idx="83">0</cx:pt>
          <cx:pt idx="84">0</cx:pt>
          <cx:pt idx="85">0</cx:pt>
          <cx:pt idx="86">0</cx:pt>
          <cx:pt idx="87">0</cx:pt>
          <cx:pt idx="88">0</cx:pt>
          <cx:pt idx="89">0</cx:pt>
          <cx:pt idx="90">0</cx:pt>
          <cx:pt idx="91">0</cx:pt>
          <cx:pt idx="92">1</cx:pt>
          <cx:pt idx="93">1</cx:pt>
          <cx:pt idx="94">0</cx:pt>
          <cx:pt idx="95">1</cx:pt>
          <cx:pt idx="96">1</cx:pt>
          <cx:pt idx="97">1</cx:pt>
          <cx:pt idx="98">1</cx:pt>
          <cx:pt idx="99">1</cx:pt>
          <cx:pt idx="100">1</cx:pt>
          <cx:pt idx="101">0</cx:pt>
          <cx:pt idx="102">1</cx:pt>
          <cx:pt idx="103">1</cx:pt>
          <cx:pt idx="104">0</cx:pt>
          <cx:pt idx="105">1</cx:pt>
          <cx:pt idx="106">1</cx:pt>
          <cx:pt idx="107">1</cx:pt>
          <cx:pt idx="108">1</cx:pt>
          <cx:pt idx="109">1</cx:pt>
          <cx:pt idx="110">1</cx:pt>
          <cx:pt idx="111">0</cx:pt>
          <cx:pt idx="112">1</cx:pt>
          <cx:pt idx="113">0</cx:pt>
          <cx:pt idx="114">0</cx:pt>
          <cx:pt idx="115">0</cx:pt>
          <cx:pt idx="116">0</cx:pt>
          <cx:pt idx="117">1</cx:pt>
          <cx:pt idx="118">0</cx:pt>
          <cx:pt idx="119">0</cx:pt>
          <cx:pt idx="120">0</cx:pt>
          <cx:pt idx="121">0</cx:pt>
          <cx:pt idx="122">0</cx:pt>
          <cx:pt idx="123">0</cx:pt>
          <cx:pt idx="124">1</cx:pt>
          <cx:pt idx="125">1</cx:pt>
          <cx:pt idx="126">0</cx:pt>
          <cx:pt idx="127">1</cx:pt>
          <cx:pt idx="128">0</cx:pt>
          <cx:pt idx="129">0</cx:pt>
          <cx:pt idx="130">0</cx:pt>
          <cx:pt idx="131">1</cx:pt>
          <cx:pt idx="132">1</cx:pt>
          <cx:pt idx="133">2</cx:pt>
          <cx:pt idx="134">1</cx:pt>
          <cx:pt idx="135">1</cx:pt>
          <cx:pt idx="136">0</cx:pt>
          <cx:pt idx="137">1</cx:pt>
          <cx:pt idx="138">0</cx:pt>
          <cx:pt idx="139">0</cx:pt>
          <cx:pt idx="140">0</cx:pt>
          <cx:pt idx="141">0</cx:pt>
          <cx:pt idx="142">0</cx:pt>
          <cx:pt idx="143">1</cx:pt>
          <cx:pt idx="144">0</cx:pt>
          <cx:pt idx="145">1</cx:pt>
          <cx:pt idx="146">1</cx:pt>
          <cx:pt idx="147">1</cx:pt>
          <cx:pt idx="148">0</cx:pt>
          <cx:pt idx="149">0</cx:pt>
          <cx:pt idx="150">0</cx:pt>
          <cx:pt idx="151">0</cx:pt>
          <cx:pt idx="152">0</cx:pt>
          <cx:pt idx="153">1</cx:pt>
          <cx:pt idx="154">0</cx:pt>
          <cx:pt idx="155">0</cx:pt>
          <cx:pt idx="156">0</cx:pt>
          <cx:pt idx="157">1</cx:pt>
          <cx:pt idx="158">0</cx:pt>
          <cx:pt idx="159">1</cx:pt>
          <cx:pt idx="160">0</cx:pt>
          <cx:pt idx="161">0</cx:pt>
          <cx:pt idx="162">0</cx:pt>
          <cx:pt idx="163">1</cx:pt>
          <cx:pt idx="164">1</cx:pt>
          <cx:pt idx="165">1</cx:pt>
          <cx:pt idx="166">0</cx:pt>
          <cx:pt idx="167">0</cx:pt>
          <cx:pt idx="168">0</cx:pt>
          <cx:pt idx="169">0</cx:pt>
          <cx:pt idx="170">0</cx:pt>
          <cx:pt idx="171">0</cx:pt>
          <cx:pt idx="172">0</cx:pt>
          <cx:pt idx="173">0</cx:pt>
          <cx:pt idx="174">0</cx:pt>
          <cx:pt idx="175">0</cx:pt>
          <cx:pt idx="176">0</cx:pt>
          <cx:pt idx="177">0</cx:pt>
          <cx:pt idx="178">0</cx:pt>
          <cx:pt idx="179">0</cx:pt>
          <cx:pt idx="180">0</cx:pt>
          <cx:pt idx="181">0</cx:pt>
          <cx:pt idx="182">0</cx:pt>
          <cx:pt idx="183">0</cx:pt>
          <cx:pt idx="184">0</cx:pt>
          <cx:pt idx="185">0</cx:pt>
          <cx:pt idx="186">0</cx:pt>
          <cx:pt idx="187">0</cx:pt>
          <cx:pt idx="188">0</cx:pt>
          <cx:pt idx="189">0</cx:pt>
          <cx:pt idx="190">0</cx:pt>
          <cx:pt idx="191">0</cx:pt>
          <cx:pt idx="192">0</cx:pt>
          <cx:pt idx="193">0</cx:pt>
          <cx:pt idx="194">0</cx:pt>
          <cx:pt idx="195">0</cx:pt>
          <cx:pt idx="196">0</cx:pt>
          <cx:pt idx="197">0</cx:pt>
          <cx:pt idx="198">0</cx:pt>
          <cx:pt idx="199">0</cx:pt>
          <cx:pt idx="200">0</cx:pt>
          <cx:pt idx="201">0</cx:pt>
          <cx:pt idx="202">0</cx:pt>
          <cx:pt idx="203">0</cx:pt>
          <cx:pt idx="204">0</cx:pt>
          <cx:pt idx="205">0</cx:pt>
          <cx:pt idx="206">0</cx:pt>
          <cx:pt idx="207">0</cx:pt>
          <cx:pt idx="208">0</cx:pt>
          <cx:pt idx="209">0</cx:pt>
          <cx:pt idx="210">0</cx:pt>
          <cx:pt idx="211">0</cx:pt>
          <cx:pt idx="212">0</cx:pt>
          <cx:pt idx="213">0</cx:pt>
          <cx:pt idx="214">0</cx:pt>
          <cx:pt idx="215">0</cx:pt>
          <cx:pt idx="216">0</cx:pt>
          <cx:pt idx="217">0</cx:pt>
          <cx:pt idx="218">0</cx:pt>
          <cx:pt idx="219">0</cx:pt>
          <cx:pt idx="220">0</cx:pt>
          <cx:pt idx="221">0</cx:pt>
          <cx:pt idx="222">0</cx:pt>
          <cx:pt idx="223">0</cx:pt>
          <cx:pt idx="224">0</cx:pt>
          <cx:pt idx="225">0</cx:pt>
          <cx:pt idx="226">0</cx:pt>
          <cx:pt idx="227">0</cx:pt>
          <cx:pt idx="228">0</cx:pt>
          <cx:pt idx="229">0</cx:pt>
          <cx:pt idx="230">0</cx:pt>
          <cx:pt idx="231">0</cx:pt>
          <cx:pt idx="232">0</cx:pt>
          <cx:pt idx="233">0</cx:pt>
          <cx:pt idx="234">0</cx:pt>
          <cx:pt idx="235">0</cx:pt>
          <cx:pt idx="236">0</cx:pt>
          <cx:pt idx="237">0</cx:pt>
          <cx:pt idx="238">0</cx:pt>
          <cx:pt idx="239">0</cx:pt>
          <cx:pt idx="240">0</cx:pt>
          <cx:pt idx="241">0</cx:pt>
          <cx:pt idx="242">0</cx:pt>
          <cx:pt idx="243">0</cx:pt>
          <cx:pt idx="244">0</cx:pt>
          <cx:pt idx="245">0</cx:pt>
          <cx:pt idx="246">0</cx:pt>
          <cx:pt idx="247">0</cx:pt>
          <cx:pt idx="248">0</cx:pt>
          <cx:pt idx="249">0</cx:pt>
          <cx:pt idx="250">0</cx:pt>
          <cx:pt idx="251">0</cx:pt>
          <cx:pt idx="252">0</cx:pt>
          <cx:pt idx="253">0</cx:pt>
          <cx:pt idx="254">0</cx:pt>
          <cx:pt idx="255">0</cx:pt>
          <cx:pt idx="256">0</cx:pt>
          <cx:pt idx="257">0</cx:pt>
          <cx:pt idx="258">0</cx:pt>
          <cx:pt idx="259">0</cx:pt>
          <cx:pt idx="260">0</cx:pt>
          <cx:pt idx="261">0</cx:pt>
          <cx:pt idx="262">0</cx:pt>
          <cx:pt idx="263">0</cx:pt>
          <cx:pt idx="264">0</cx:pt>
          <cx:pt idx="265">2</cx:pt>
          <cx:pt idx="266">0</cx:pt>
          <cx:pt idx="267">1</cx:pt>
          <cx:pt idx="268">0</cx:pt>
          <cx:pt idx="269">0</cx:pt>
          <cx:pt idx="270">0</cx:pt>
          <cx:pt idx="271">0</cx:pt>
          <cx:pt idx="272">0</cx:pt>
          <cx:pt idx="273">0</cx:pt>
          <cx:pt idx="274">0</cx:pt>
          <cx:pt idx="275">1</cx:pt>
          <cx:pt idx="276">0</cx:pt>
          <cx:pt idx="277">3</cx:pt>
          <cx:pt idx="278">1</cx:pt>
          <cx:pt idx="279">0</cx:pt>
          <cx:pt idx="280">0</cx:pt>
          <cx:pt idx="281">0</cx:pt>
          <cx:pt idx="282">0</cx:pt>
          <cx:pt idx="283">0</cx:pt>
          <cx:pt idx="284">1</cx:pt>
          <cx:pt idx="285">0</cx:pt>
          <cx:pt idx="286">0</cx:pt>
          <cx:pt idx="287">0</cx:pt>
          <cx:pt idx="288">0</cx:pt>
          <cx:pt idx="289">0</cx:pt>
          <cx:pt idx="290">1</cx:pt>
          <cx:pt idx="291">1</cx:pt>
          <cx:pt idx="292">0</cx:pt>
          <cx:pt idx="293">1</cx:pt>
          <cx:pt idx="294">0</cx:pt>
          <cx:pt idx="295">0</cx:pt>
          <cx:pt idx="296">1</cx:pt>
          <cx:pt idx="297">0</cx:pt>
          <cx:pt idx="298">0</cx:pt>
          <cx:pt idx="299">1</cx:pt>
          <cx:pt idx="300">0</cx:pt>
          <cx:pt idx="301">0</cx:pt>
          <cx:pt idx="302">0</cx:pt>
          <cx:pt idx="303">1</cx:pt>
          <cx:pt idx="304">0</cx:pt>
          <cx:pt idx="305">0</cx:pt>
          <cx:pt idx="306">0</cx:pt>
          <cx:pt idx="307">1</cx:pt>
          <cx:pt idx="308">2</cx:pt>
          <cx:pt idx="309">1</cx:pt>
          <cx:pt idx="310">1</cx:pt>
          <cx:pt idx="311">0</cx:pt>
          <cx:pt idx="312">1</cx:pt>
          <cx:pt idx="313">0</cx:pt>
          <cx:pt idx="314">0</cx:pt>
          <cx:pt idx="315">0</cx:pt>
          <cx:pt idx="316">1</cx:pt>
          <cx:pt idx="317">0</cx:pt>
          <cx:pt idx="318">0</cx:pt>
          <cx:pt idx="319">0</cx:pt>
          <cx:pt idx="320">2</cx:pt>
          <cx:pt idx="321">3</cx:pt>
          <cx:pt idx="322">2</cx:pt>
          <cx:pt idx="323">4</cx:pt>
          <cx:pt idx="324">3</cx:pt>
          <cx:pt idx="325">2</cx:pt>
          <cx:pt idx="326">2</cx:pt>
          <cx:pt idx="327">3</cx:pt>
          <cx:pt idx="328">2</cx:pt>
          <cx:pt idx="329">2</cx:pt>
          <cx:pt idx="330">0</cx:pt>
          <cx:pt idx="331">3</cx:pt>
          <cx:pt idx="332">2</cx:pt>
          <cx:pt idx="333">3</cx:pt>
          <cx:pt idx="334">3</cx:pt>
          <cx:pt idx="335">2</cx:pt>
          <cx:pt idx="336">2</cx:pt>
          <cx:pt idx="337">2</cx:pt>
          <cx:pt idx="338">0</cx:pt>
          <cx:pt idx="339">0</cx:pt>
          <cx:pt idx="340">0</cx:pt>
          <cx:pt idx="341">0</cx:pt>
          <cx:pt idx="342">0</cx:pt>
          <cx:pt idx="343">0</cx:pt>
          <cx:pt idx="344">0</cx:pt>
          <cx:pt idx="345">0</cx:pt>
          <cx:pt idx="346">0</cx:pt>
          <cx:pt idx="347">0</cx:pt>
          <cx:pt idx="348">0</cx:pt>
          <cx:pt idx="349">0</cx:pt>
          <cx:pt idx="350">0</cx:pt>
          <cx:pt idx="351">0</cx:pt>
          <cx:pt idx="352">1</cx:pt>
          <cx:pt idx="353">0</cx:pt>
          <cx:pt idx="354">0</cx:pt>
          <cx:pt idx="355">0</cx:pt>
          <cx:pt idx="356">0</cx:pt>
          <cx:pt idx="357">0</cx:pt>
          <cx:pt idx="358">0</cx:pt>
          <cx:pt idx="359">0</cx:pt>
          <cx:pt idx="360">0</cx:pt>
          <cx:pt idx="361">0</cx:pt>
          <cx:pt idx="362">0</cx:pt>
          <cx:pt idx="363">0</cx:pt>
          <cx:pt idx="364">0</cx:pt>
          <cx:pt idx="365">0</cx:pt>
          <cx:pt idx="366">0</cx:pt>
          <cx:pt idx="367">0</cx:pt>
          <cx:pt idx="368">0</cx:pt>
          <cx:pt idx="369">0</cx:pt>
          <cx:pt idx="370">0</cx:pt>
          <cx:pt idx="371">0</cx:pt>
          <cx:pt idx="372">0</cx:pt>
          <cx:pt idx="373">0</cx:pt>
          <cx:pt idx="374">0</cx:pt>
          <cx:pt idx="375">0</cx:pt>
          <cx:pt idx="376">0</cx:pt>
          <cx:pt idx="377">0</cx:pt>
          <cx:pt idx="378">0</cx:pt>
          <cx:pt idx="379">0</cx:pt>
          <cx:pt idx="380">0</cx:pt>
          <cx:pt idx="381">0</cx:pt>
          <cx:pt idx="382">0</cx:pt>
          <cx:pt idx="383">0</cx:pt>
          <cx:pt idx="384">0</cx:pt>
          <cx:pt idx="385">0</cx:pt>
          <cx:pt idx="386">0</cx:pt>
          <cx:pt idx="387">0</cx:pt>
          <cx:pt idx="388">0</cx:pt>
          <cx:pt idx="389">0</cx:pt>
          <cx:pt idx="390">0</cx:pt>
          <cx:pt idx="391">0</cx:pt>
          <cx:pt idx="392">0</cx:pt>
          <cx:pt idx="393">0</cx:pt>
          <cx:pt idx="394">0</cx:pt>
          <cx:pt idx="395">0</cx:pt>
          <cx:pt idx="396">0</cx:pt>
          <cx:pt idx="397">0</cx:pt>
          <cx:pt idx="398">0</cx:pt>
          <cx:pt idx="399">0</cx:pt>
          <cx:pt idx="400">0</cx:pt>
          <cx:pt idx="401">0</cx:pt>
          <cx:pt idx="402">0</cx:pt>
          <cx:pt idx="403">0</cx:pt>
          <cx:pt idx="404">0</cx:pt>
          <cx:pt idx="405">0</cx:pt>
          <cx:pt idx="406">0</cx:pt>
          <cx:pt idx="407">0</cx:pt>
          <cx:pt idx="408">0</cx:pt>
          <cx:pt idx="409">0</cx:pt>
          <cx:pt idx="410">0</cx:pt>
          <cx:pt idx="411">0</cx:pt>
          <cx:pt idx="412">0</cx:pt>
          <cx:pt idx="413">0</cx:pt>
          <cx:pt idx="414">0</cx:pt>
          <cx:pt idx="415">0</cx:pt>
          <cx:pt idx="416">0</cx:pt>
          <cx:pt idx="417">0</cx:pt>
          <cx:pt idx="418">0</cx:pt>
          <cx:pt idx="419">1</cx:pt>
          <cx:pt idx="420">1</cx:pt>
          <cx:pt idx="421">1</cx:pt>
          <cx:pt idx="422">1</cx:pt>
          <cx:pt idx="423">1</cx:pt>
          <cx:pt idx="424">0</cx:pt>
          <cx:pt idx="425">0</cx:pt>
          <cx:pt idx="426">0</cx:pt>
          <cx:pt idx="427">0</cx:pt>
          <cx:pt idx="428">0</cx:pt>
          <cx:pt idx="429">0</cx:pt>
          <cx:pt idx="430">0</cx:pt>
          <cx:pt idx="431">0</cx:pt>
          <cx:pt idx="432">0</cx:pt>
          <cx:pt idx="433">0</cx:pt>
          <cx:pt idx="434">0</cx:pt>
          <cx:pt idx="435">0</cx:pt>
          <cx:pt idx="436">0</cx:pt>
          <cx:pt idx="437">0</cx:pt>
          <cx:pt idx="438">0</cx:pt>
          <cx:pt idx="439">0</cx:pt>
          <cx:pt idx="440">0</cx:pt>
          <cx:pt idx="441">0</cx:pt>
          <cx:pt idx="442">0</cx:pt>
          <cx:pt idx="443">0</cx:pt>
          <cx:pt idx="444">0</cx:pt>
          <cx:pt idx="445">0</cx:pt>
          <cx:pt idx="446">0</cx:pt>
          <cx:pt idx="447">0</cx:pt>
          <cx:pt idx="448">0</cx:pt>
          <cx:pt idx="449">0</cx:pt>
          <cx:pt idx="450">0</cx:pt>
          <cx:pt idx="451">0</cx:pt>
          <cx:pt idx="452">0</cx:pt>
          <cx:pt idx="453">0</cx:pt>
          <cx:pt idx="454">0</cx:pt>
          <cx:pt idx="455">0</cx:pt>
          <cx:pt idx="456">0</cx:pt>
          <cx:pt idx="457">0</cx:pt>
          <cx:pt idx="458">0</cx:pt>
          <cx:pt idx="459">2</cx:pt>
          <cx:pt idx="460">0</cx:pt>
          <cx:pt idx="461">0</cx:pt>
          <cx:pt idx="462">0</cx:pt>
          <cx:pt idx="463">0</cx:pt>
          <cx:pt idx="464">0</cx:pt>
          <cx:pt idx="465">0</cx:pt>
          <cx:pt idx="466">0</cx:pt>
          <cx:pt idx="467">0</cx:pt>
          <cx:pt idx="468">0</cx:pt>
          <cx:pt idx="469">0</cx:pt>
          <cx:pt idx="470">0</cx:pt>
          <cx:pt idx="471">0</cx:pt>
          <cx:pt idx="472">0</cx:pt>
          <cx:pt idx="473">0</cx:pt>
          <cx:pt idx="474">0</cx:pt>
          <cx:pt idx="475">0</cx:pt>
          <cx:pt idx="476">0</cx:pt>
          <cx:pt idx="477">0</cx:pt>
          <cx:pt idx="478">0</cx:pt>
          <cx:pt idx="479">0</cx:pt>
          <cx:pt idx="480">0</cx:pt>
          <cx:pt idx="481">0</cx:pt>
          <cx:pt idx="482">0</cx:pt>
          <cx:pt idx="483">0</cx:pt>
          <cx:pt idx="484">1</cx:pt>
          <cx:pt idx="485">0</cx:pt>
          <cx:pt idx="486">0</cx:pt>
          <cx:pt idx="487">0</cx:pt>
          <cx:pt idx="488">0</cx:pt>
          <cx:pt idx="489">0</cx:pt>
          <cx:pt idx="490">0</cx:pt>
          <cx:pt idx="491">1</cx:pt>
          <cx:pt idx="492">0</cx:pt>
          <cx:pt idx="493">1</cx:pt>
          <cx:pt idx="494">0</cx:pt>
          <cx:pt idx="495">0</cx:pt>
          <cx:pt idx="496">0</cx:pt>
          <cx:pt idx="497">0</cx:pt>
          <cx:pt idx="498">0</cx:pt>
          <cx:pt idx="499">0</cx:pt>
          <cx:pt idx="500">1</cx:pt>
          <cx:pt idx="501">1</cx:pt>
          <cx:pt idx="502">0</cx:pt>
          <cx:pt idx="503">0</cx:pt>
          <cx:pt idx="504">0</cx:pt>
          <cx:pt idx="505">1</cx:pt>
          <cx:pt idx="506">0</cx:pt>
          <cx:pt idx="507">0</cx:pt>
          <cx:pt idx="508">1</cx:pt>
          <cx:pt idx="509">0</cx:pt>
          <cx:pt idx="510">1</cx:pt>
          <cx:pt idx="511">0</cx:pt>
          <cx:pt idx="512">0</cx:pt>
          <cx:pt idx="513">0</cx:pt>
          <cx:pt idx="514">0</cx:pt>
          <cx:pt idx="515">0</cx:pt>
          <cx:pt idx="516">0</cx:pt>
          <cx:pt idx="517">0</cx:pt>
          <cx:pt idx="518">0</cx:pt>
          <cx:pt idx="519">0</cx:pt>
          <cx:pt idx="520">1</cx:pt>
          <cx:pt idx="521">1</cx:pt>
          <cx:pt idx="522">1</cx:pt>
          <cx:pt idx="523">1</cx:pt>
          <cx:pt idx="524">0</cx:pt>
          <cx:pt idx="525">0</cx:pt>
          <cx:pt idx="526">0</cx:pt>
          <cx:pt idx="527">0</cx:pt>
          <cx:pt idx="528">0</cx:pt>
          <cx:pt idx="529">0</cx:pt>
          <cx:pt idx="530">0</cx:pt>
          <cx:pt idx="531">0</cx:pt>
          <cx:pt idx="532">0</cx:pt>
          <cx:pt idx="533">0</cx:pt>
          <cx:pt idx="534">0</cx:pt>
          <cx:pt idx="535">0</cx:pt>
          <cx:pt idx="536">0</cx:pt>
          <cx:pt idx="537">0</cx:pt>
          <cx:pt idx="538">0</cx:pt>
          <cx:pt idx="539">0</cx:pt>
          <cx:pt idx="540">0</cx:pt>
          <cx:pt idx="541">0</cx:pt>
          <cx:pt idx="542">0</cx:pt>
          <cx:pt idx="543">0</cx:pt>
          <cx:pt idx="544">0</cx:pt>
          <cx:pt idx="545">0</cx:pt>
          <cx:pt idx="546">0</cx:pt>
          <cx:pt idx="547">0</cx:pt>
          <cx:pt idx="548">0</cx:pt>
          <cx:pt idx="549">0</cx:pt>
          <cx:pt idx="550">0</cx:pt>
          <cx:pt idx="551">0</cx:pt>
          <cx:pt idx="552">0</cx:pt>
          <cx:pt idx="553">0</cx:pt>
          <cx:pt idx="554">0</cx:pt>
          <cx:pt idx="555">0</cx:pt>
          <cx:pt idx="556">0</cx:pt>
          <cx:pt idx="557">0</cx:pt>
          <cx:pt idx="558">0</cx:pt>
          <cx:pt idx="559">1</cx:pt>
          <cx:pt idx="560">0</cx:pt>
          <cx:pt idx="561">0</cx:pt>
          <cx:pt idx="562">0</cx:pt>
          <cx:pt idx="563">0</cx:pt>
          <cx:pt idx="564">0</cx:pt>
          <cx:pt idx="565">0</cx:pt>
          <cx:pt idx="566">0</cx:pt>
          <cx:pt idx="567">0</cx:pt>
          <cx:pt idx="568">0</cx:pt>
          <cx:pt idx="569">0</cx:pt>
          <cx:pt idx="570">0</cx:pt>
          <cx:pt idx="571">0</cx:pt>
          <cx:pt idx="572">0</cx:pt>
          <cx:pt idx="573">0</cx:pt>
          <cx:pt idx="574">0</cx:pt>
          <cx:pt idx="575">0</cx:pt>
          <cx:pt idx="576">0</cx:pt>
          <cx:pt idx="577">0</cx:pt>
          <cx:pt idx="578">0</cx:pt>
          <cx:pt idx="579">0</cx:pt>
          <cx:pt idx="580">0</cx:pt>
          <cx:pt idx="581">0</cx:pt>
          <cx:pt idx="582">0</cx:pt>
          <cx:pt idx="583">0</cx:pt>
          <cx:pt idx="584">0</cx:pt>
          <cx:pt idx="585">0</cx:pt>
          <cx:pt idx="586">1</cx:pt>
          <cx:pt idx="587">0</cx:pt>
          <cx:pt idx="588">0</cx:pt>
          <cx:pt idx="589">0</cx:pt>
          <cx:pt idx="590">0</cx:pt>
          <cx:pt idx="591">0</cx:pt>
          <cx:pt idx="592">0</cx:pt>
          <cx:pt idx="593">0</cx:pt>
          <cx:pt idx="594">0</cx:pt>
          <cx:pt idx="595">0</cx:pt>
          <cx:pt idx="596">0</cx:pt>
          <cx:pt idx="597">0</cx:pt>
          <cx:pt idx="598">1</cx:pt>
          <cx:pt idx="599">0</cx:pt>
          <cx:pt idx="600">0</cx:pt>
          <cx:pt idx="601">1</cx:pt>
          <cx:pt idx="602">1</cx:pt>
          <cx:pt idx="603">0</cx:pt>
          <cx:pt idx="604">1</cx:pt>
          <cx:pt idx="605">0</cx:pt>
          <cx:pt idx="606">0</cx:pt>
          <cx:pt idx="607">0</cx:pt>
          <cx:pt idx="608">1</cx:pt>
          <cx:pt idx="609">0</cx:pt>
          <cx:pt idx="610">0</cx:pt>
          <cx:pt idx="611">0</cx:pt>
          <cx:pt idx="612">0</cx:pt>
          <cx:pt idx="613">0</cx:pt>
          <cx:pt idx="614">0</cx:pt>
          <cx:pt idx="615">1</cx:pt>
          <cx:pt idx="616">1</cx:pt>
          <cx:pt idx="617">1</cx:pt>
          <cx:pt idx="618">0</cx:pt>
          <cx:pt idx="619">0</cx:pt>
          <cx:pt idx="620">0</cx:pt>
          <cx:pt idx="621">0</cx:pt>
          <cx:pt idx="622">1</cx:pt>
          <cx:pt idx="623">0</cx:pt>
          <cx:pt idx="624">0</cx:pt>
          <cx:pt idx="625">2</cx:pt>
          <cx:pt idx="626">2</cx:pt>
          <cx:pt idx="627">2</cx:pt>
          <cx:pt idx="628">0</cx:pt>
          <cx:pt idx="629">0</cx:pt>
          <cx:pt idx="630">0</cx:pt>
          <cx:pt idx="631">0</cx:pt>
          <cx:pt idx="632">0</cx:pt>
          <cx:pt idx="633">0</cx:pt>
          <cx:pt idx="634">0</cx:pt>
          <cx:pt idx="635">0</cx:pt>
          <cx:pt idx="636">0</cx:pt>
          <cx:pt idx="637">0</cx:pt>
          <cx:pt idx="638">0</cx:pt>
          <cx:pt idx="639">0</cx:pt>
          <cx:pt idx="640">0</cx:pt>
          <cx:pt idx="641">0</cx:pt>
          <cx:pt idx="642">1</cx:pt>
          <cx:pt idx="643">0</cx:pt>
          <cx:pt idx="644">0</cx:pt>
          <cx:pt idx="645">0</cx:pt>
          <cx:pt idx="646">0</cx:pt>
          <cx:pt idx="647">1</cx:pt>
          <cx:pt idx="648">0</cx:pt>
          <cx:pt idx="649">1</cx:pt>
          <cx:pt idx="650">1</cx:pt>
          <cx:pt idx="651">1</cx:pt>
          <cx:pt idx="652">0</cx:pt>
          <cx:pt idx="653">0</cx:pt>
          <cx:pt idx="654">1</cx:pt>
          <cx:pt idx="655">1</cx:pt>
          <cx:pt idx="656">1</cx:pt>
          <cx:pt idx="657">1</cx:pt>
          <cx:pt idx="658">1</cx:pt>
          <cx:pt idx="659">1</cx:pt>
          <cx:pt idx="660">1</cx:pt>
          <cx:pt idx="661">1</cx:pt>
          <cx:pt idx="662">1</cx:pt>
          <cx:pt idx="663">1</cx:pt>
          <cx:pt idx="664">1</cx:pt>
          <cx:pt idx="665">1</cx:pt>
          <cx:pt idx="666">1</cx:pt>
          <cx:pt idx="667">1</cx:pt>
          <cx:pt idx="668">0</cx:pt>
          <cx:pt idx="669">0</cx:pt>
          <cx:pt idx="670">1</cx:pt>
          <cx:pt idx="671">0</cx:pt>
          <cx:pt idx="672">2</cx:pt>
          <cx:pt idx="673">0</cx:pt>
          <cx:pt idx="674">0</cx:pt>
          <cx:pt idx="675">0</cx:pt>
          <cx:pt idx="676">0</cx:pt>
          <cx:pt idx="677">1</cx:pt>
          <cx:pt idx="678">1</cx:pt>
          <cx:pt idx="679">0</cx:pt>
          <cx:pt idx="680">0</cx:pt>
          <cx:pt idx="681">1</cx:pt>
          <cx:pt idx="682">0</cx:pt>
          <cx:pt idx="683">0</cx:pt>
          <cx:pt idx="684">2</cx:pt>
          <cx:pt idx="685">0</cx:pt>
          <cx:pt idx="686">0</cx:pt>
          <cx:pt idx="687">1</cx:pt>
          <cx:pt idx="688">0</cx:pt>
          <cx:pt idx="689">0</cx:pt>
          <cx:pt idx="690">0</cx:pt>
          <cx:pt idx="691">0</cx:pt>
          <cx:pt idx="692">1</cx:pt>
          <cx:pt idx="693">0</cx:pt>
          <cx:pt idx="694">1</cx:pt>
          <cx:pt idx="695">0</cx:pt>
          <cx:pt idx="696">2</cx:pt>
          <cx:pt idx="697">0</cx:pt>
          <cx:pt idx="698">1</cx:pt>
          <cx:pt idx="699">0</cx:pt>
          <cx:pt idx="700">1</cx:pt>
          <cx:pt idx="701">1</cx:pt>
          <cx:pt idx="702">0</cx:pt>
          <cx:pt idx="703">1</cx:pt>
          <cx:pt idx="704">0</cx:pt>
          <cx:pt idx="705">0</cx:pt>
          <cx:pt idx="706">2</cx:pt>
          <cx:pt idx="707">0</cx:pt>
          <cx:pt idx="708">0</cx:pt>
          <cx:pt idx="709">1</cx:pt>
          <cx:pt idx="710">0</cx:pt>
          <cx:pt idx="711">0</cx:pt>
          <cx:pt idx="712">0</cx:pt>
          <cx:pt idx="713">0</cx:pt>
          <cx:pt idx="714">1</cx:pt>
          <cx:pt idx="715">0</cx:pt>
          <cx:pt idx="716">0</cx:pt>
          <cx:pt idx="717">0</cx:pt>
          <cx:pt idx="718">0</cx:pt>
          <cx:pt idx="719">1</cx:pt>
          <cx:pt idx="720">0</cx:pt>
          <cx:pt idx="721">0</cx:pt>
          <cx:pt idx="722">0</cx:pt>
          <cx:pt idx="723">0</cx:pt>
          <cx:pt idx="724">0</cx:pt>
          <cx:pt idx="725">3</cx:pt>
          <cx:pt idx="726">2</cx:pt>
          <cx:pt idx="727">1</cx:pt>
          <cx:pt idx="728">0</cx:pt>
          <cx:pt idx="729">0</cx:pt>
          <cx:pt idx="730">0</cx:pt>
          <cx:pt idx="731">0</cx:pt>
          <cx:pt idx="732">0</cx:pt>
          <cx:pt idx="733">0</cx:pt>
          <cx:pt idx="734">0</cx:pt>
          <cx:pt idx="735">0</cx:pt>
          <cx:pt idx="736">0</cx:pt>
          <cx:pt idx="737">0</cx:pt>
          <cx:pt idx="738">0</cx:pt>
          <cx:pt idx="739">0</cx:pt>
          <cx:pt idx="740">0</cx:pt>
          <cx:pt idx="741">0</cx:pt>
          <cx:pt idx="742">0</cx:pt>
          <cx:pt idx="743">1</cx:pt>
          <cx:pt idx="744">0</cx:pt>
          <cx:pt idx="745">0</cx:pt>
          <cx:pt idx="746">0</cx:pt>
          <cx:pt idx="747">0</cx:pt>
          <cx:pt idx="748">1</cx:pt>
          <cx:pt idx="749">0</cx:pt>
          <cx:pt idx="750">0</cx:pt>
          <cx:pt idx="751">0</cx:pt>
          <cx:pt idx="752">0</cx:pt>
          <cx:pt idx="753">1</cx:pt>
          <cx:pt idx="754">0</cx:pt>
          <cx:pt idx="755">0</cx:pt>
          <cx:pt idx="756">0</cx:pt>
          <cx:pt idx="757">0</cx:pt>
          <cx:pt idx="758">0</cx:pt>
          <cx:pt idx="759">0</cx:pt>
          <cx:pt idx="760">0</cx:pt>
          <cx:pt idx="761">0</cx:pt>
          <cx:pt idx="762">0</cx:pt>
          <cx:pt idx="763">1</cx:pt>
          <cx:pt idx="764">0</cx:pt>
          <cx:pt idx="765">0</cx:pt>
          <cx:pt idx="766">0</cx:pt>
          <cx:pt idx="767">0</cx:pt>
          <cx:pt idx="768">0</cx:pt>
          <cx:pt idx="769">0</cx:pt>
          <cx:pt idx="770">0</cx:pt>
          <cx:pt idx="771">0</cx:pt>
          <cx:pt idx="772">0</cx:pt>
          <cx:pt idx="773">0</cx:pt>
          <cx:pt idx="774">0</cx:pt>
          <cx:pt idx="775">0</cx:pt>
          <cx:pt idx="776">0</cx:pt>
          <cx:pt idx="777">0</cx:pt>
          <cx:pt idx="778">0</cx:pt>
          <cx:pt idx="779">1</cx:pt>
          <cx:pt idx="780">0</cx:pt>
          <cx:pt idx="781">0</cx:pt>
          <cx:pt idx="782">0</cx:pt>
          <cx:pt idx="783">0</cx:pt>
          <cx:pt idx="784">0</cx:pt>
          <cx:pt idx="785">0</cx:pt>
          <cx:pt idx="786">0</cx:pt>
          <cx:pt idx="787">0</cx:pt>
          <cx:pt idx="788">0</cx:pt>
          <cx:pt idx="789">0</cx:pt>
          <cx:pt idx="790">0</cx:pt>
          <cx:pt idx="791">0</cx:pt>
          <cx:pt idx="792">0</cx:pt>
          <cx:pt idx="793">0</cx:pt>
          <cx:pt idx="794">0</cx:pt>
          <cx:pt idx="795">0</cx:pt>
          <cx:pt idx="796">0</cx:pt>
          <cx:pt idx="797">0</cx:pt>
          <cx:pt idx="798">0</cx:pt>
          <cx:pt idx="799">0</cx:pt>
          <cx:pt idx="800">2</cx:pt>
          <cx:pt idx="801">0</cx:pt>
          <cx:pt idx="802">0</cx:pt>
          <cx:pt idx="803">0</cx:pt>
          <cx:pt idx="804">0</cx:pt>
          <cx:pt idx="805">0</cx:pt>
          <cx:pt idx="806">0</cx:pt>
          <cx:pt idx="807">0</cx:pt>
          <cx:pt idx="808">1</cx:pt>
          <cx:pt idx="809">0</cx:pt>
          <cx:pt idx="810">0</cx:pt>
          <cx:pt idx="811">0</cx:pt>
          <cx:pt idx="812">0</cx:pt>
          <cx:pt idx="813">0</cx:pt>
          <cx:pt idx="814">0</cx:pt>
          <cx:pt idx="815">0</cx:pt>
          <cx:pt idx="816">0</cx:pt>
          <cx:pt idx="817">0</cx:pt>
          <cx:pt idx="818">0</cx:pt>
          <cx:pt idx="819">0</cx:pt>
          <cx:pt idx="820">0</cx:pt>
          <cx:pt idx="821">1</cx:pt>
          <cx:pt idx="822">1</cx:pt>
          <cx:pt idx="823">3</cx:pt>
          <cx:pt idx="824">1</cx:pt>
          <cx:pt idx="825">0</cx:pt>
          <cx:pt idx="826">1</cx:pt>
          <cx:pt idx="827">0</cx:pt>
          <cx:pt idx="828">0</cx:pt>
          <cx:pt idx="829">2</cx:pt>
          <cx:pt idx="830">0</cx:pt>
          <cx:pt idx="831">2</cx:pt>
          <cx:pt idx="832">1</cx:pt>
          <cx:pt idx="833">1</cx:pt>
          <cx:pt idx="834">3</cx:pt>
          <cx:pt idx="835">0</cx:pt>
          <cx:pt idx="836">0</cx:pt>
          <cx:pt idx="837">0</cx:pt>
          <cx:pt idx="838">0</cx:pt>
          <cx:pt idx="839">0</cx:pt>
          <cx:pt idx="840">0</cx:pt>
          <cx:pt idx="841">0</cx:pt>
          <cx:pt idx="842">0</cx:pt>
          <cx:pt idx="843">0</cx:pt>
          <cx:pt idx="844">1</cx:pt>
          <cx:pt idx="845">1</cx:pt>
          <cx:pt idx="846">1</cx:pt>
          <cx:pt idx="847">0</cx:pt>
          <cx:pt idx="848">0</cx:pt>
          <cx:pt idx="849">0</cx:pt>
          <cx:pt idx="850">1</cx:pt>
          <cx:pt idx="851">0</cx:pt>
          <cx:pt idx="852">0</cx:pt>
          <cx:pt idx="853">1</cx:pt>
          <cx:pt idx="854">0</cx:pt>
          <cx:pt idx="855">0</cx:pt>
          <cx:pt idx="856">0</cx:pt>
          <cx:pt idx="857">0</cx:pt>
          <cx:pt idx="858">1</cx:pt>
          <cx:pt idx="859">0</cx:pt>
          <cx:pt idx="860">1</cx:pt>
          <cx:pt idx="861">0</cx:pt>
          <cx:pt idx="862">0</cx:pt>
          <cx:pt idx="863">0</cx:pt>
          <cx:pt idx="864">0</cx:pt>
          <cx:pt idx="865">0</cx:pt>
          <cx:pt idx="866">2</cx:pt>
          <cx:pt idx="867">0</cx:pt>
          <cx:pt idx="868">2</cx:pt>
          <cx:pt idx="869">2</cx:pt>
          <cx:pt idx="870">0</cx:pt>
          <cx:pt idx="871">0</cx:pt>
          <cx:pt idx="872">0</cx:pt>
          <cx:pt idx="873">0</cx:pt>
          <cx:pt idx="874">0</cx:pt>
          <cx:pt idx="875">1</cx:pt>
          <cx:pt idx="876">1</cx:pt>
          <cx:pt idx="877">0</cx:pt>
          <cx:pt idx="878">0</cx:pt>
          <cx:pt idx="879">0</cx:pt>
          <cx:pt idx="880">0</cx:pt>
          <cx:pt idx="881">0</cx:pt>
          <cx:pt idx="882">0</cx:pt>
          <cx:pt idx="883">1</cx:pt>
          <cx:pt idx="884">0</cx:pt>
          <cx:pt idx="885">0</cx:pt>
          <cx:pt idx="886">1</cx:pt>
          <cx:pt idx="887">0</cx:pt>
          <cx:pt idx="888">0</cx:pt>
          <cx:pt idx="889">0</cx:pt>
          <cx:pt idx="890">2</cx:pt>
          <cx:pt idx="891">0</cx:pt>
          <cx:pt idx="892">2</cx:pt>
          <cx:pt idx="893">2</cx:pt>
          <cx:pt idx="894">3</cx:pt>
          <cx:pt idx="895">0</cx:pt>
          <cx:pt idx="896">0</cx:pt>
          <cx:pt idx="897">0</cx:pt>
          <cx:pt idx="898">0</cx:pt>
          <cx:pt idx="899">0</cx:pt>
          <cx:pt idx="900">2</cx:pt>
          <cx:pt idx="901">0</cx:pt>
          <cx:pt idx="902">0</cx:pt>
          <cx:pt idx="903">0</cx:pt>
          <cx:pt idx="904">0</cx:pt>
          <cx:pt idx="905">0</cx:pt>
          <cx:pt idx="906">2</cx:pt>
          <cx:pt idx="907">0</cx:pt>
          <cx:pt idx="908">0</cx:pt>
          <cx:pt idx="909">1</cx:pt>
          <cx:pt idx="910">2</cx:pt>
          <cx:pt idx="911">1</cx:pt>
          <cx:pt idx="912">1</cx:pt>
          <cx:pt idx="913">0</cx:pt>
          <cx:pt idx="914">2</cx:pt>
          <cx:pt idx="915">0</cx:pt>
          <cx:pt idx="916">3</cx:pt>
          <cx:pt idx="917">2</cx:pt>
          <cx:pt idx="918">1</cx:pt>
          <cx:pt idx="919">0</cx:pt>
          <cx:pt idx="920">0</cx:pt>
          <cx:pt idx="921">0</cx:pt>
          <cx:pt idx="922">0</cx:pt>
          <cx:pt idx="923">0</cx:pt>
          <cx:pt idx="924">2</cx:pt>
          <cx:pt idx="925">0</cx:pt>
          <cx:pt idx="926">2</cx:pt>
          <cx:pt idx="927">0</cx:pt>
          <cx:pt idx="928">0</cx:pt>
          <cx:pt idx="929">0</cx:pt>
          <cx:pt idx="930">0</cx:pt>
          <cx:pt idx="931">0</cx:pt>
          <cx:pt idx="932">0</cx:pt>
          <cx:pt idx="933">0</cx:pt>
          <cx:pt idx="934">0</cx:pt>
          <cx:pt idx="935">1</cx:pt>
          <cx:pt idx="936">1</cx:pt>
          <cx:pt idx="937">0</cx:pt>
          <cx:pt idx="938">0</cx:pt>
          <cx:pt idx="939">0</cx:pt>
          <cx:pt idx="940">0</cx:pt>
          <cx:pt idx="941">0</cx:pt>
          <cx:pt idx="942">3</cx:pt>
          <cx:pt idx="943">0</cx:pt>
        </cx:lvl>
      </cx:numDim>
    </cx:data>
    <cx:data id="7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Sheet1!$J$2:$J$945</cx:f>
        <cx:lvl ptCount="944" formatCode="G/通用格式">
          <cx:pt idx="0">1</cx:pt>
          <cx:pt idx="1">1</cx:pt>
          <cx:pt idx="2">1</cx:pt>
          <cx:pt idx="3">0</cx:pt>
          <cx:pt idx="4">0</cx:pt>
          <cx:pt idx="5">0</cx:pt>
          <cx:pt idx="6">2</cx:pt>
          <cx:pt idx="7">3</cx:pt>
          <cx:pt idx="8">0</cx:pt>
          <cx:pt idx="9">0</cx:pt>
          <cx:pt idx="10">0</cx:pt>
          <cx:pt idx="11">1</cx:pt>
          <cx:pt idx="12">0</cx:pt>
          <cx:pt idx="13">1</cx:pt>
          <cx:pt idx="14">0</cx:pt>
          <cx:pt idx="15">0</cx:pt>
          <cx:pt idx="16">0</cx:pt>
          <cx:pt idx="17">0</cx:pt>
          <cx:pt idx="18">0</cx:pt>
          <cx:pt idx="19">0</cx:pt>
          <cx:pt idx="20">0</cx:pt>
          <cx:pt idx="21">0</cx:pt>
          <cx:pt idx="22">0</cx:pt>
          <cx:pt idx="23">0</cx:pt>
          <cx:pt idx="24">0</cx:pt>
          <cx:pt idx="25">1</cx:pt>
          <cx:pt idx="26">0</cx:pt>
          <cx:pt idx="27">0</cx:pt>
          <cx:pt idx="28">0</cx:pt>
          <cx:pt idx="29">1</cx:pt>
          <cx:pt idx="30">0</cx:pt>
          <cx:pt idx="31">0</cx:pt>
          <cx:pt idx="32">0</cx:pt>
          <cx:pt idx="33">0</cx:pt>
          <cx:pt idx="34">0</cx:pt>
          <cx:pt idx="35">0</cx:pt>
          <cx:pt idx="36">1</cx:pt>
          <cx:pt idx="37">0</cx:pt>
          <cx:pt idx="38">0</cx:pt>
          <cx:pt idx="39">0</cx:pt>
          <cx:pt idx="40">0</cx:pt>
          <cx:pt idx="41">0</cx:pt>
          <cx:pt idx="42">0</cx:pt>
          <cx:pt idx="43">0</cx:pt>
          <cx:pt idx="44">0</cx:pt>
          <cx:pt idx="45">0</cx:pt>
          <cx:pt idx="46">0</cx:pt>
          <cx:pt idx="47">0</cx:pt>
          <cx:pt idx="48">0</cx:pt>
          <cx:pt idx="49">0</cx:pt>
          <cx:pt idx="50">1</cx:pt>
          <cx:pt idx="51">1</cx:pt>
          <cx:pt idx="52">0</cx:pt>
          <cx:pt idx="53">0</cx:pt>
          <cx:pt idx="54">0</cx:pt>
          <cx:pt idx="55">0</cx:pt>
          <cx:pt idx="56">0</cx:pt>
          <cx:pt idx="57">0</cx:pt>
          <cx:pt idx="58">0</cx:pt>
          <cx:pt idx="59">1</cx:pt>
          <cx:pt idx="60">0</cx:pt>
          <cx:pt idx="61">0</cx:pt>
          <cx:pt idx="62">1</cx:pt>
          <cx:pt idx="63">0</cx:pt>
          <cx:pt idx="64">0</cx:pt>
          <cx:pt idx="65">0</cx:pt>
          <cx:pt idx="66">0</cx:pt>
          <cx:pt idx="67">0</cx:pt>
          <cx:pt idx="68">0</cx:pt>
          <cx:pt idx="69">0</cx:pt>
          <cx:pt idx="70">0</cx:pt>
          <cx:pt idx="71">1</cx:pt>
          <cx:pt idx="72">0</cx:pt>
          <cx:pt idx="73">0</cx:pt>
          <cx:pt idx="74">0</cx:pt>
          <cx:pt idx="75">0</cx:pt>
          <cx:pt idx="76">0</cx:pt>
          <cx:pt idx="77">0</cx:pt>
          <cx:pt idx="78">0</cx:pt>
          <cx:pt idx="79">0</cx:pt>
          <cx:pt idx="80">0</cx:pt>
          <cx:pt idx="81">0</cx:pt>
          <cx:pt idx="82">0</cx:pt>
          <cx:pt idx="83">0</cx:pt>
          <cx:pt idx="84">0</cx:pt>
          <cx:pt idx="85">0</cx:pt>
          <cx:pt idx="86">0</cx:pt>
          <cx:pt idx="87">0</cx:pt>
          <cx:pt idx="88">0</cx:pt>
          <cx:pt idx="89">0</cx:pt>
          <cx:pt idx="90">0</cx:pt>
          <cx:pt idx="91">0</cx:pt>
          <cx:pt idx="92">1</cx:pt>
          <cx:pt idx="93">1</cx:pt>
          <cx:pt idx="94">1</cx:pt>
          <cx:pt idx="95">0</cx:pt>
          <cx:pt idx="96">0</cx:pt>
          <cx:pt idx="97">1</cx:pt>
          <cx:pt idx="98">2</cx:pt>
          <cx:pt idx="99">2</cx:pt>
          <cx:pt idx="100">1</cx:pt>
          <cx:pt idx="101">1</cx:pt>
          <cx:pt idx="102">1</cx:pt>
          <cx:pt idx="103">1</cx:pt>
          <cx:pt idx="104">1</cx:pt>
          <cx:pt idx="105">1</cx:pt>
          <cx:pt idx="106">1</cx:pt>
          <cx:pt idx="107">1</cx:pt>
          <cx:pt idx="108">1</cx:pt>
          <cx:pt idx="109">1</cx:pt>
          <cx:pt idx="110">2</cx:pt>
          <cx:pt idx="111">0</cx:pt>
          <cx:pt idx="112">1</cx:pt>
          <cx:pt idx="113">2</cx:pt>
          <cx:pt idx="114">1</cx:pt>
          <cx:pt idx="115">1</cx:pt>
          <cx:pt idx="116">1</cx:pt>
          <cx:pt idx="117">2</cx:pt>
          <cx:pt idx="118">1</cx:pt>
          <cx:pt idx="119">1</cx:pt>
          <cx:pt idx="120">2</cx:pt>
          <cx:pt idx="121">2</cx:pt>
          <cx:pt idx="122">2</cx:pt>
          <cx:pt idx="123">1</cx:pt>
          <cx:pt idx="124">2</cx:pt>
          <cx:pt idx="125">1</cx:pt>
          <cx:pt idx="126">1</cx:pt>
          <cx:pt idx="127">1</cx:pt>
          <cx:pt idx="128">0</cx:pt>
          <cx:pt idx="129">1</cx:pt>
          <cx:pt idx="130">0</cx:pt>
          <cx:pt idx="131">1</cx:pt>
          <cx:pt idx="132">0</cx:pt>
          <cx:pt idx="133">0</cx:pt>
          <cx:pt idx="134">2</cx:pt>
          <cx:pt idx="135">1</cx:pt>
          <cx:pt idx="136">1</cx:pt>
          <cx:pt idx="137">0</cx:pt>
          <cx:pt idx="138">1</cx:pt>
          <cx:pt idx="139">1</cx:pt>
          <cx:pt idx="140">0</cx:pt>
          <cx:pt idx="141">1</cx:pt>
          <cx:pt idx="142">1</cx:pt>
          <cx:pt idx="143">0</cx:pt>
          <cx:pt idx="144">1</cx:pt>
          <cx:pt idx="145">2</cx:pt>
          <cx:pt idx="146">1</cx:pt>
          <cx:pt idx="147">1</cx:pt>
          <cx:pt idx="148">2</cx:pt>
          <cx:pt idx="149">2</cx:pt>
          <cx:pt idx="150">1</cx:pt>
          <cx:pt idx="151">1</cx:pt>
          <cx:pt idx="152">1</cx:pt>
          <cx:pt idx="153">1</cx:pt>
          <cx:pt idx="154">1</cx:pt>
          <cx:pt idx="155">1</cx:pt>
          <cx:pt idx="156">1</cx:pt>
          <cx:pt idx="157">0</cx:pt>
          <cx:pt idx="158">1</cx:pt>
          <cx:pt idx="159">1</cx:pt>
          <cx:pt idx="160">0</cx:pt>
          <cx:pt idx="161">1</cx:pt>
          <cx:pt idx="162">1</cx:pt>
          <cx:pt idx="163">1</cx:pt>
          <cx:pt idx="164">1</cx:pt>
          <cx:pt idx="165">1</cx:pt>
          <cx:pt idx="166">2</cx:pt>
          <cx:pt idx="167">0</cx:pt>
          <cx:pt idx="168">0</cx:pt>
          <cx:pt idx="169">2</cx:pt>
          <cx:pt idx="170">0</cx:pt>
          <cx:pt idx="171">1</cx:pt>
          <cx:pt idx="172">1</cx:pt>
          <cx:pt idx="173">0</cx:pt>
          <cx:pt idx="174">1</cx:pt>
          <cx:pt idx="175">0</cx:pt>
          <cx:pt idx="176">0</cx:pt>
          <cx:pt idx="177">0</cx:pt>
          <cx:pt idx="178">1</cx:pt>
          <cx:pt idx="179">0</cx:pt>
          <cx:pt idx="180">0</cx:pt>
          <cx:pt idx="181">0</cx:pt>
          <cx:pt idx="182">0</cx:pt>
          <cx:pt idx="183">0</cx:pt>
          <cx:pt idx="184">1</cx:pt>
          <cx:pt idx="185">0</cx:pt>
          <cx:pt idx="186">0</cx:pt>
          <cx:pt idx="187">0</cx:pt>
          <cx:pt idx="188">0</cx:pt>
          <cx:pt idx="189">0</cx:pt>
          <cx:pt idx="190">1</cx:pt>
          <cx:pt idx="191">2</cx:pt>
          <cx:pt idx="192">0</cx:pt>
          <cx:pt idx="193">0</cx:pt>
          <cx:pt idx="194">1</cx:pt>
          <cx:pt idx="195">1</cx:pt>
          <cx:pt idx="196">0</cx:pt>
          <cx:pt idx="197">1</cx:pt>
          <cx:pt idx="198">0</cx:pt>
          <cx:pt idx="199">0</cx:pt>
          <cx:pt idx="200">0</cx:pt>
          <cx:pt idx="201">1</cx:pt>
          <cx:pt idx="202">0</cx:pt>
          <cx:pt idx="203">0</cx:pt>
          <cx:pt idx="204">0</cx:pt>
          <cx:pt idx="205">0</cx:pt>
          <cx:pt idx="206">0</cx:pt>
          <cx:pt idx="207">0</cx:pt>
          <cx:pt idx="208">1</cx:pt>
          <cx:pt idx="209">0</cx:pt>
          <cx:pt idx="210">0</cx:pt>
          <cx:pt idx="211">1</cx:pt>
          <cx:pt idx="212">0</cx:pt>
          <cx:pt idx="213">1</cx:pt>
          <cx:pt idx="214">0</cx:pt>
          <cx:pt idx="215">0</cx:pt>
          <cx:pt idx="216">1</cx:pt>
          <cx:pt idx="217">1</cx:pt>
          <cx:pt idx="218">0</cx:pt>
          <cx:pt idx="219">0</cx:pt>
          <cx:pt idx="220">1</cx:pt>
          <cx:pt idx="221">0</cx:pt>
          <cx:pt idx="222">1</cx:pt>
          <cx:pt idx="223">1</cx:pt>
          <cx:pt idx="224">1</cx:pt>
          <cx:pt idx="225">0</cx:pt>
          <cx:pt idx="226">0</cx:pt>
          <cx:pt idx="227">1</cx:pt>
          <cx:pt idx="228">0</cx:pt>
          <cx:pt idx="229">1</cx:pt>
          <cx:pt idx="230">0</cx:pt>
          <cx:pt idx="231">0</cx:pt>
          <cx:pt idx="232">1</cx:pt>
          <cx:pt idx="233">0</cx:pt>
          <cx:pt idx="234">0</cx:pt>
          <cx:pt idx="235">0</cx:pt>
          <cx:pt idx="236">0</cx:pt>
          <cx:pt idx="237">0</cx:pt>
          <cx:pt idx="238">0</cx:pt>
          <cx:pt idx="239">0</cx:pt>
          <cx:pt idx="240">0</cx:pt>
          <cx:pt idx="241">0</cx:pt>
          <cx:pt idx="242">1</cx:pt>
          <cx:pt idx="243">0</cx:pt>
          <cx:pt idx="244">1</cx:pt>
          <cx:pt idx="245">0</cx:pt>
          <cx:pt idx="246">1</cx:pt>
          <cx:pt idx="247">1</cx:pt>
          <cx:pt idx="248">0</cx:pt>
          <cx:pt idx="249">0</cx:pt>
          <cx:pt idx="250">0</cx:pt>
          <cx:pt idx="251">0</cx:pt>
          <cx:pt idx="252">0</cx:pt>
          <cx:pt idx="253">0</cx:pt>
          <cx:pt idx="254">0</cx:pt>
          <cx:pt idx="255">1</cx:pt>
          <cx:pt idx="256">0</cx:pt>
          <cx:pt idx="257">0</cx:pt>
          <cx:pt idx="258">1</cx:pt>
          <cx:pt idx="259">1</cx:pt>
          <cx:pt idx="260">1</cx:pt>
          <cx:pt idx="261">0</cx:pt>
          <cx:pt idx="262">1</cx:pt>
          <cx:pt idx="263">1</cx:pt>
          <cx:pt idx="264">2</cx:pt>
          <cx:pt idx="265">2</cx:pt>
          <cx:pt idx="266">1</cx:pt>
          <cx:pt idx="267">2</cx:pt>
          <cx:pt idx="268">1</cx:pt>
          <cx:pt idx="269">0</cx:pt>
          <cx:pt idx="270">0</cx:pt>
          <cx:pt idx="271">2</cx:pt>
          <cx:pt idx="272">1</cx:pt>
          <cx:pt idx="273">1</cx:pt>
          <cx:pt idx="274">2</cx:pt>
          <cx:pt idx="275">2</cx:pt>
          <cx:pt idx="276">1</cx:pt>
          <cx:pt idx="277">2</cx:pt>
          <cx:pt idx="278">1</cx:pt>
          <cx:pt idx="279">1</cx:pt>
          <cx:pt idx="280">1</cx:pt>
          <cx:pt idx="281">1</cx:pt>
          <cx:pt idx="282">1</cx:pt>
          <cx:pt idx="283">1</cx:pt>
          <cx:pt idx="284">1</cx:pt>
          <cx:pt idx="285">2</cx:pt>
          <cx:pt idx="286">1</cx:pt>
          <cx:pt idx="287">2</cx:pt>
          <cx:pt idx="288">1</cx:pt>
          <cx:pt idx="289">1</cx:pt>
          <cx:pt idx="290">0</cx:pt>
          <cx:pt idx="291">2</cx:pt>
          <cx:pt idx="292">1</cx:pt>
          <cx:pt idx="293">2</cx:pt>
          <cx:pt idx="294">0</cx:pt>
          <cx:pt idx="295">1</cx:pt>
          <cx:pt idx="296">2</cx:pt>
          <cx:pt idx="297">1</cx:pt>
          <cx:pt idx="298">1</cx:pt>
          <cx:pt idx="299">2</cx:pt>
          <cx:pt idx="300">2</cx:pt>
          <cx:pt idx="301">1</cx:pt>
          <cx:pt idx="302">1</cx:pt>
          <cx:pt idx="303">0</cx:pt>
          <cx:pt idx="304">0</cx:pt>
          <cx:pt idx="305">1</cx:pt>
          <cx:pt idx="306">0</cx:pt>
          <cx:pt idx="307">2</cx:pt>
          <cx:pt idx="308">2</cx:pt>
          <cx:pt idx="309">0</cx:pt>
          <cx:pt idx="310">0</cx:pt>
          <cx:pt idx="311">0</cx:pt>
          <cx:pt idx="312">0</cx:pt>
          <cx:pt idx="313">1</cx:pt>
          <cx:pt idx="314">2</cx:pt>
          <cx:pt idx="315">0</cx:pt>
          <cx:pt idx="316">1</cx:pt>
          <cx:pt idx="317">2</cx:pt>
          <cx:pt idx="318">2</cx:pt>
          <cx:pt idx="319">0</cx:pt>
          <cx:pt idx="320">2</cx:pt>
          <cx:pt idx="321">2</cx:pt>
          <cx:pt idx="322">2</cx:pt>
          <cx:pt idx="323">2</cx:pt>
          <cx:pt idx="324">4</cx:pt>
          <cx:pt idx="325">3</cx:pt>
          <cx:pt idx="326">2</cx:pt>
          <cx:pt idx="327">2</cx:pt>
          <cx:pt idx="328">2</cx:pt>
          <cx:pt idx="329">2</cx:pt>
          <cx:pt idx="330">2</cx:pt>
          <cx:pt idx="331">2</cx:pt>
          <cx:pt idx="332">2</cx:pt>
          <cx:pt idx="333">2</cx:pt>
          <cx:pt idx="334">2</cx:pt>
          <cx:pt idx="335">2</cx:pt>
          <cx:pt idx="336">2</cx:pt>
          <cx:pt idx="337">2</cx:pt>
          <cx:pt idx="338">1</cx:pt>
          <cx:pt idx="339">1</cx:pt>
          <cx:pt idx="340">1</cx:pt>
          <cx:pt idx="341">1</cx:pt>
          <cx:pt idx="342">2</cx:pt>
          <cx:pt idx="343">1</cx:pt>
          <cx:pt idx="344">1</cx:pt>
          <cx:pt idx="345">1</cx:pt>
          <cx:pt idx="346">1</cx:pt>
          <cx:pt idx="347">1</cx:pt>
          <cx:pt idx="348">1</cx:pt>
          <cx:pt idx="349">1</cx:pt>
          <cx:pt idx="350">1</cx:pt>
          <cx:pt idx="351">1</cx:pt>
          <cx:pt idx="352">0</cx:pt>
          <cx:pt idx="353">0</cx:pt>
          <cx:pt idx="354">1</cx:pt>
          <cx:pt idx="355">0</cx:pt>
          <cx:pt idx="356">2</cx:pt>
          <cx:pt idx="357">1</cx:pt>
          <cx:pt idx="358">1</cx:pt>
          <cx:pt idx="359">1</cx:pt>
          <cx:pt idx="360">1</cx:pt>
          <cx:pt idx="361">1</cx:pt>
          <cx:pt idx="362">1</cx:pt>
          <cx:pt idx="363">0</cx:pt>
          <cx:pt idx="364">1</cx:pt>
          <cx:pt idx="365">1</cx:pt>
          <cx:pt idx="366">1</cx:pt>
          <cx:pt idx="367">0</cx:pt>
          <cx:pt idx="368">1</cx:pt>
          <cx:pt idx="369">1</cx:pt>
          <cx:pt idx="370">0</cx:pt>
          <cx:pt idx="371">1</cx:pt>
          <cx:pt idx="372">1</cx:pt>
          <cx:pt idx="373">1</cx:pt>
          <cx:pt idx="374">0</cx:pt>
          <cx:pt idx="375">1</cx:pt>
          <cx:pt idx="376">1</cx:pt>
          <cx:pt idx="377">1</cx:pt>
          <cx:pt idx="378">1</cx:pt>
          <cx:pt idx="379">1</cx:pt>
          <cx:pt idx="380">1</cx:pt>
          <cx:pt idx="381">1</cx:pt>
          <cx:pt idx="382">1</cx:pt>
          <cx:pt idx="383">1</cx:pt>
          <cx:pt idx="384">1</cx:pt>
          <cx:pt idx="385">1</cx:pt>
          <cx:pt idx="386">0</cx:pt>
          <cx:pt idx="387">0</cx:pt>
          <cx:pt idx="388">1</cx:pt>
          <cx:pt idx="389">1</cx:pt>
          <cx:pt idx="390">1</cx:pt>
          <cx:pt idx="391">1</cx:pt>
          <cx:pt idx="392">1</cx:pt>
          <cx:pt idx="393">1</cx:pt>
          <cx:pt idx="394">1</cx:pt>
          <cx:pt idx="395">0</cx:pt>
          <cx:pt idx="396">1</cx:pt>
          <cx:pt idx="397">1</cx:pt>
          <cx:pt idx="398">1</cx:pt>
          <cx:pt idx="399">1</cx:pt>
          <cx:pt idx="400">1</cx:pt>
          <cx:pt idx="401">1</cx:pt>
          <cx:pt idx="402">2</cx:pt>
          <cx:pt idx="403">1</cx:pt>
          <cx:pt idx="404">1</cx:pt>
          <cx:pt idx="405">1</cx:pt>
          <cx:pt idx="406">1</cx:pt>
          <cx:pt idx="407">1</cx:pt>
          <cx:pt idx="408">1</cx:pt>
          <cx:pt idx="409">1</cx:pt>
          <cx:pt idx="410">1</cx:pt>
          <cx:pt idx="411">0</cx:pt>
          <cx:pt idx="412">1</cx:pt>
          <cx:pt idx="413">0</cx:pt>
          <cx:pt idx="414">0</cx:pt>
          <cx:pt idx="415">0</cx:pt>
          <cx:pt idx="416">0</cx:pt>
          <cx:pt idx="417">0</cx:pt>
          <cx:pt idx="418">0</cx:pt>
          <cx:pt idx="419">0</cx:pt>
          <cx:pt idx="420">0</cx:pt>
          <cx:pt idx="421">0</cx:pt>
          <cx:pt idx="422">0</cx:pt>
          <cx:pt idx="423">0</cx:pt>
          <cx:pt idx="424">0</cx:pt>
          <cx:pt idx="425">0</cx:pt>
          <cx:pt idx="426">0</cx:pt>
          <cx:pt idx="427">0</cx:pt>
          <cx:pt idx="428">0</cx:pt>
          <cx:pt idx="429">0</cx:pt>
          <cx:pt idx="430">0</cx:pt>
          <cx:pt idx="431">0</cx:pt>
          <cx:pt idx="432">0</cx:pt>
          <cx:pt idx="433">0</cx:pt>
          <cx:pt idx="434">0</cx:pt>
          <cx:pt idx="435">0</cx:pt>
          <cx:pt idx="436">0</cx:pt>
          <cx:pt idx="437">0</cx:pt>
          <cx:pt idx="438">0</cx:pt>
          <cx:pt idx="439">0</cx:pt>
          <cx:pt idx="440">0</cx:pt>
          <cx:pt idx="441">0</cx:pt>
          <cx:pt idx="442">0</cx:pt>
          <cx:pt idx="443">0</cx:pt>
          <cx:pt idx="444">0</cx:pt>
          <cx:pt idx="445">0</cx:pt>
          <cx:pt idx="446">0</cx:pt>
          <cx:pt idx="447">0</cx:pt>
          <cx:pt idx="448">0</cx:pt>
          <cx:pt idx="449">0</cx:pt>
          <cx:pt idx="450">0</cx:pt>
          <cx:pt idx="451">0</cx:pt>
          <cx:pt idx="452">1</cx:pt>
          <cx:pt idx="453">0</cx:pt>
          <cx:pt idx="454">0</cx:pt>
          <cx:pt idx="455">1</cx:pt>
          <cx:pt idx="456">0</cx:pt>
          <cx:pt idx="457">0</cx:pt>
          <cx:pt idx="458">0</cx:pt>
          <cx:pt idx="459">1</cx:pt>
          <cx:pt idx="460">1</cx:pt>
          <cx:pt idx="461">0</cx:pt>
          <cx:pt idx="462">0</cx:pt>
          <cx:pt idx="463">0</cx:pt>
          <cx:pt idx="464">0</cx:pt>
          <cx:pt idx="465">0</cx:pt>
          <cx:pt idx="466">1</cx:pt>
          <cx:pt idx="467">0</cx:pt>
          <cx:pt idx="468">0</cx:pt>
          <cx:pt idx="469">0</cx:pt>
          <cx:pt idx="470">0</cx:pt>
          <cx:pt idx="471">1</cx:pt>
          <cx:pt idx="472">0</cx:pt>
          <cx:pt idx="473">0</cx:pt>
          <cx:pt idx="474">0</cx:pt>
          <cx:pt idx="475">0</cx:pt>
          <cx:pt idx="476">0</cx:pt>
          <cx:pt idx="477">1</cx:pt>
          <cx:pt idx="478">0</cx:pt>
          <cx:pt idx="479">0</cx:pt>
          <cx:pt idx="480">1</cx:pt>
          <cx:pt idx="481">0</cx:pt>
          <cx:pt idx="482">0</cx:pt>
          <cx:pt idx="483">0</cx:pt>
          <cx:pt idx="484">2</cx:pt>
          <cx:pt idx="485">0</cx:pt>
          <cx:pt idx="486">0</cx:pt>
          <cx:pt idx="487">0</cx:pt>
          <cx:pt idx="488">0</cx:pt>
          <cx:pt idx="489">1</cx:pt>
          <cx:pt idx="490">0</cx:pt>
          <cx:pt idx="491">1</cx:pt>
          <cx:pt idx="492">0</cx:pt>
          <cx:pt idx="493">0</cx:pt>
          <cx:pt idx="494">0</cx:pt>
          <cx:pt idx="495">0</cx:pt>
          <cx:pt idx="496">0</cx:pt>
          <cx:pt idx="497">0</cx:pt>
          <cx:pt idx="498">0</cx:pt>
          <cx:pt idx="499">0</cx:pt>
          <cx:pt idx="500">0</cx:pt>
          <cx:pt idx="501">1</cx:pt>
          <cx:pt idx="502">0</cx:pt>
          <cx:pt idx="503">0</cx:pt>
          <cx:pt idx="504">0</cx:pt>
          <cx:pt idx="505">0</cx:pt>
          <cx:pt idx="506">0</cx:pt>
          <cx:pt idx="507">0</cx:pt>
          <cx:pt idx="508">0</cx:pt>
          <cx:pt idx="509">0</cx:pt>
          <cx:pt idx="510">1</cx:pt>
          <cx:pt idx="511">1</cx:pt>
          <cx:pt idx="512">0</cx:pt>
          <cx:pt idx="513">0</cx:pt>
          <cx:pt idx="514">0</cx:pt>
          <cx:pt idx="515">0</cx:pt>
          <cx:pt idx="516">0</cx:pt>
          <cx:pt idx="517">0</cx:pt>
          <cx:pt idx="518">0</cx:pt>
          <cx:pt idx="519">1</cx:pt>
          <cx:pt idx="520">0</cx:pt>
          <cx:pt idx="521">0</cx:pt>
          <cx:pt idx="522">2</cx:pt>
          <cx:pt idx="523">0</cx:pt>
          <cx:pt idx="524">0</cx:pt>
          <cx:pt idx="525">0</cx:pt>
          <cx:pt idx="526">1</cx:pt>
          <cx:pt idx="527">0</cx:pt>
          <cx:pt idx="528">1</cx:pt>
          <cx:pt idx="529">1</cx:pt>
          <cx:pt idx="530">0</cx:pt>
          <cx:pt idx="531">0</cx:pt>
          <cx:pt idx="532">0</cx:pt>
          <cx:pt idx="533">0</cx:pt>
          <cx:pt idx="534">0</cx:pt>
          <cx:pt idx="535">0</cx:pt>
          <cx:pt idx="536">0</cx:pt>
          <cx:pt idx="537">0</cx:pt>
          <cx:pt idx="538">0</cx:pt>
          <cx:pt idx="539">0</cx:pt>
          <cx:pt idx="540">0</cx:pt>
          <cx:pt idx="541">0</cx:pt>
          <cx:pt idx="542">0</cx:pt>
          <cx:pt idx="543">0</cx:pt>
          <cx:pt idx="544">0</cx:pt>
          <cx:pt idx="545">0</cx:pt>
          <cx:pt idx="546">0</cx:pt>
          <cx:pt idx="547">0</cx:pt>
          <cx:pt idx="548">0</cx:pt>
          <cx:pt idx="549">0</cx:pt>
          <cx:pt idx="550">0</cx:pt>
          <cx:pt idx="551">0</cx:pt>
          <cx:pt idx="552">0</cx:pt>
          <cx:pt idx="553">0</cx:pt>
          <cx:pt idx="554">0</cx:pt>
          <cx:pt idx="555">0</cx:pt>
          <cx:pt idx="556">0</cx:pt>
          <cx:pt idx="557">0</cx:pt>
          <cx:pt idx="558">0</cx:pt>
          <cx:pt idx="559">0</cx:pt>
          <cx:pt idx="560">0</cx:pt>
          <cx:pt idx="561">0</cx:pt>
          <cx:pt idx="562">0</cx:pt>
          <cx:pt idx="563">0</cx:pt>
          <cx:pt idx="564">0</cx:pt>
          <cx:pt idx="565">0</cx:pt>
          <cx:pt idx="566">0</cx:pt>
          <cx:pt idx="567">0</cx:pt>
          <cx:pt idx="568">0</cx:pt>
          <cx:pt idx="569">0</cx:pt>
          <cx:pt idx="570">0</cx:pt>
          <cx:pt idx="571">1</cx:pt>
          <cx:pt idx="572">0</cx:pt>
          <cx:pt idx="573">1</cx:pt>
          <cx:pt idx="574">0</cx:pt>
          <cx:pt idx="575">0</cx:pt>
          <cx:pt idx="576">0</cx:pt>
          <cx:pt idx="577">0</cx:pt>
          <cx:pt idx="578">0</cx:pt>
          <cx:pt idx="579">0</cx:pt>
          <cx:pt idx="580">0</cx:pt>
          <cx:pt idx="581">0</cx:pt>
          <cx:pt idx="582">0</cx:pt>
          <cx:pt idx="583">0</cx:pt>
          <cx:pt idx="584">0</cx:pt>
          <cx:pt idx="585">1</cx:pt>
          <cx:pt idx="586">0</cx:pt>
          <cx:pt idx="587">0</cx:pt>
          <cx:pt idx="588">0</cx:pt>
          <cx:pt idx="589">0</cx:pt>
          <cx:pt idx="590">0</cx:pt>
          <cx:pt idx="591">0</cx:pt>
          <cx:pt idx="592">1</cx:pt>
          <cx:pt idx="593">1</cx:pt>
          <cx:pt idx="594">1</cx:pt>
          <cx:pt idx="595">1</cx:pt>
          <cx:pt idx="596">1</cx:pt>
          <cx:pt idx="597">1</cx:pt>
          <cx:pt idx="598">2</cx:pt>
          <cx:pt idx="599">0</cx:pt>
          <cx:pt idx="600">0</cx:pt>
          <cx:pt idx="601">1</cx:pt>
          <cx:pt idx="602">0</cx:pt>
          <cx:pt idx="603">0</cx:pt>
          <cx:pt idx="604">0</cx:pt>
          <cx:pt idx="605">1</cx:pt>
          <cx:pt idx="606">0</cx:pt>
          <cx:pt idx="607">0</cx:pt>
          <cx:pt idx="608">1</cx:pt>
          <cx:pt idx="609">0</cx:pt>
          <cx:pt idx="610">0</cx:pt>
          <cx:pt idx="611">0</cx:pt>
          <cx:pt idx="612">0</cx:pt>
          <cx:pt idx="613">0</cx:pt>
          <cx:pt idx="614">0</cx:pt>
          <cx:pt idx="615">0</cx:pt>
          <cx:pt idx="616">0</cx:pt>
          <cx:pt idx="617">0</cx:pt>
          <cx:pt idx="618">1</cx:pt>
          <cx:pt idx="619">0</cx:pt>
          <cx:pt idx="620">0</cx:pt>
          <cx:pt idx="621">0</cx:pt>
          <cx:pt idx="622">0</cx:pt>
          <cx:pt idx="623">0</cx:pt>
          <cx:pt idx="624">0</cx:pt>
          <cx:pt idx="625">0</cx:pt>
          <cx:pt idx="626">1</cx:pt>
          <cx:pt idx="627">0</cx:pt>
          <cx:pt idx="628">0</cx:pt>
          <cx:pt idx="629">1</cx:pt>
          <cx:pt idx="630">0</cx:pt>
          <cx:pt idx="631">0</cx:pt>
          <cx:pt idx="632">0</cx:pt>
          <cx:pt idx="633">0</cx:pt>
          <cx:pt idx="634">0</cx:pt>
          <cx:pt idx="635">1</cx:pt>
          <cx:pt idx="636">0</cx:pt>
          <cx:pt idx="637">1</cx:pt>
          <cx:pt idx="638">1</cx:pt>
          <cx:pt idx="639">0</cx:pt>
          <cx:pt idx="640">1</cx:pt>
          <cx:pt idx="641">1</cx:pt>
          <cx:pt idx="642">0</cx:pt>
          <cx:pt idx="643">0</cx:pt>
          <cx:pt idx="644">0</cx:pt>
          <cx:pt idx="645">0</cx:pt>
          <cx:pt idx="646">0</cx:pt>
          <cx:pt idx="647">0</cx:pt>
          <cx:pt idx="648">0</cx:pt>
          <cx:pt idx="649">0</cx:pt>
          <cx:pt idx="650">0</cx:pt>
          <cx:pt idx="651">0</cx:pt>
          <cx:pt idx="652">1</cx:pt>
          <cx:pt idx="653">1</cx:pt>
          <cx:pt idx="654">0</cx:pt>
          <cx:pt idx="655">0</cx:pt>
          <cx:pt idx="656">0</cx:pt>
          <cx:pt idx="657">0</cx:pt>
          <cx:pt idx="658">0</cx:pt>
          <cx:pt idx="659">0</cx:pt>
          <cx:pt idx="660">0</cx:pt>
          <cx:pt idx="661">0</cx:pt>
          <cx:pt idx="662">0</cx:pt>
          <cx:pt idx="663">0</cx:pt>
          <cx:pt idx="664">0</cx:pt>
          <cx:pt idx="665">0</cx:pt>
          <cx:pt idx="666">0</cx:pt>
          <cx:pt idx="667">0</cx:pt>
          <cx:pt idx="668">1</cx:pt>
          <cx:pt idx="669">2</cx:pt>
          <cx:pt idx="670">0</cx:pt>
          <cx:pt idx="671">0</cx:pt>
          <cx:pt idx="672">0</cx:pt>
          <cx:pt idx="673">0</cx:pt>
          <cx:pt idx="674">1</cx:pt>
          <cx:pt idx="675">1</cx:pt>
          <cx:pt idx="676">0</cx:pt>
          <cx:pt idx="677">0</cx:pt>
          <cx:pt idx="678">0</cx:pt>
          <cx:pt idx="679">0</cx:pt>
          <cx:pt idx="680">1</cx:pt>
          <cx:pt idx="681">2</cx:pt>
          <cx:pt idx="682">1</cx:pt>
          <cx:pt idx="683">0</cx:pt>
          <cx:pt idx="684">0</cx:pt>
          <cx:pt idx="685">0</cx:pt>
          <cx:pt idx="686">1</cx:pt>
          <cx:pt idx="687">1</cx:pt>
          <cx:pt idx="688">0</cx:pt>
          <cx:pt idx="689">0</cx:pt>
          <cx:pt idx="690">0</cx:pt>
          <cx:pt idx="691">0</cx:pt>
          <cx:pt idx="692">0</cx:pt>
          <cx:pt idx="693">0</cx:pt>
          <cx:pt idx="694">1</cx:pt>
          <cx:pt idx="695">0</cx:pt>
          <cx:pt idx="696">0</cx:pt>
          <cx:pt idx="697">0</cx:pt>
          <cx:pt idx="698">0</cx:pt>
          <cx:pt idx="699">0</cx:pt>
          <cx:pt idx="700">0</cx:pt>
          <cx:pt idx="701">0</cx:pt>
          <cx:pt idx="702">1</cx:pt>
          <cx:pt idx="703">0</cx:pt>
          <cx:pt idx="704">0</cx:pt>
          <cx:pt idx="705">0</cx:pt>
          <cx:pt idx="706">1</cx:pt>
          <cx:pt idx="707">0</cx:pt>
          <cx:pt idx="708">0</cx:pt>
          <cx:pt idx="709">0</cx:pt>
          <cx:pt idx="710">0</cx:pt>
          <cx:pt idx="711">0</cx:pt>
          <cx:pt idx="712">1</cx:pt>
          <cx:pt idx="713">0</cx:pt>
          <cx:pt idx="714">0</cx:pt>
          <cx:pt idx="715">0</cx:pt>
          <cx:pt idx="716">0</cx:pt>
          <cx:pt idx="717">1</cx:pt>
          <cx:pt idx="718">0</cx:pt>
          <cx:pt idx="719">0</cx:pt>
          <cx:pt idx="720">0</cx:pt>
          <cx:pt idx="721">0</cx:pt>
          <cx:pt idx="722">0</cx:pt>
          <cx:pt idx="723">0</cx:pt>
          <cx:pt idx="724">0</cx:pt>
          <cx:pt idx="725">0</cx:pt>
          <cx:pt idx="726">0</cx:pt>
          <cx:pt idx="727">0</cx:pt>
          <cx:pt idx="728">0</cx:pt>
          <cx:pt idx="729">0</cx:pt>
          <cx:pt idx="730">0</cx:pt>
          <cx:pt idx="731">0</cx:pt>
          <cx:pt idx="732">0</cx:pt>
          <cx:pt idx="733">0</cx:pt>
          <cx:pt idx="734">0</cx:pt>
          <cx:pt idx="735">0</cx:pt>
          <cx:pt idx="736">0</cx:pt>
          <cx:pt idx="737">0</cx:pt>
          <cx:pt idx="738">0</cx:pt>
          <cx:pt idx="739">0</cx:pt>
          <cx:pt idx="740">0</cx:pt>
          <cx:pt idx="741">0</cx:pt>
          <cx:pt idx="742">0</cx:pt>
          <cx:pt idx="743">1</cx:pt>
          <cx:pt idx="744">2</cx:pt>
          <cx:pt idx="745">1</cx:pt>
          <cx:pt idx="746">1</cx:pt>
          <cx:pt idx="747">1</cx:pt>
          <cx:pt idx="748">1</cx:pt>
          <cx:pt idx="749">0</cx:pt>
          <cx:pt idx="750">0</cx:pt>
          <cx:pt idx="751">0</cx:pt>
          <cx:pt idx="752">0</cx:pt>
          <cx:pt idx="753">0</cx:pt>
          <cx:pt idx="754">0</cx:pt>
          <cx:pt idx="755">1</cx:pt>
          <cx:pt idx="756">0</cx:pt>
          <cx:pt idx="757">0</cx:pt>
          <cx:pt idx="758">0</cx:pt>
          <cx:pt idx="759">0</cx:pt>
          <cx:pt idx="760">0</cx:pt>
          <cx:pt idx="761">0</cx:pt>
          <cx:pt idx="762">0</cx:pt>
          <cx:pt idx="763">0</cx:pt>
          <cx:pt idx="764">1</cx:pt>
          <cx:pt idx="765">0</cx:pt>
          <cx:pt idx="766">0</cx:pt>
          <cx:pt idx="767">0</cx:pt>
          <cx:pt idx="768">0</cx:pt>
          <cx:pt idx="769">0</cx:pt>
          <cx:pt idx="770">0</cx:pt>
          <cx:pt idx="771">0</cx:pt>
          <cx:pt idx="772">0</cx:pt>
          <cx:pt idx="773">0</cx:pt>
          <cx:pt idx="774">0</cx:pt>
          <cx:pt idx="775">0</cx:pt>
          <cx:pt idx="776">0</cx:pt>
          <cx:pt idx="777">0</cx:pt>
          <cx:pt idx="778">0</cx:pt>
          <cx:pt idx="779">0</cx:pt>
          <cx:pt idx="780">0</cx:pt>
          <cx:pt idx="781">0</cx:pt>
          <cx:pt idx="782">0</cx:pt>
          <cx:pt idx="783">0</cx:pt>
          <cx:pt idx="784">0</cx:pt>
          <cx:pt idx="785">0</cx:pt>
          <cx:pt idx="786">0</cx:pt>
          <cx:pt idx="787">0</cx:pt>
          <cx:pt idx="788">0</cx:pt>
          <cx:pt idx="789">0</cx:pt>
          <cx:pt idx="790">0</cx:pt>
          <cx:pt idx="791">0</cx:pt>
          <cx:pt idx="792">0</cx:pt>
          <cx:pt idx="793">0</cx:pt>
          <cx:pt idx="794">0</cx:pt>
          <cx:pt idx="795">0</cx:pt>
          <cx:pt idx="796">0</cx:pt>
          <cx:pt idx="797">0</cx:pt>
          <cx:pt idx="798">0</cx:pt>
          <cx:pt idx="799">0</cx:pt>
          <cx:pt idx="800">0</cx:pt>
          <cx:pt idx="801">0</cx:pt>
          <cx:pt idx="802">0</cx:pt>
          <cx:pt idx="803">0</cx:pt>
          <cx:pt idx="804">0</cx:pt>
          <cx:pt idx="805">0</cx:pt>
          <cx:pt idx="806">0</cx:pt>
          <cx:pt idx="807">0</cx:pt>
          <cx:pt idx="808">0</cx:pt>
          <cx:pt idx="809">0</cx:pt>
          <cx:pt idx="810">0</cx:pt>
          <cx:pt idx="811">0</cx:pt>
          <cx:pt idx="812">0</cx:pt>
          <cx:pt idx="813">0</cx:pt>
          <cx:pt idx="814">0</cx:pt>
          <cx:pt idx="815">0</cx:pt>
          <cx:pt idx="816">0</cx:pt>
          <cx:pt idx="817">0</cx:pt>
          <cx:pt idx="818">0</cx:pt>
          <cx:pt idx="819">0</cx:pt>
          <cx:pt idx="820">0</cx:pt>
          <cx:pt idx="821">0</cx:pt>
          <cx:pt idx="822">1</cx:pt>
          <cx:pt idx="823">0</cx:pt>
          <cx:pt idx="824">1</cx:pt>
          <cx:pt idx="825">0</cx:pt>
          <cx:pt idx="826">1</cx:pt>
          <cx:pt idx="827">1</cx:pt>
          <cx:pt idx="828">1</cx:pt>
          <cx:pt idx="829">0</cx:pt>
          <cx:pt idx="830">0</cx:pt>
          <cx:pt idx="831">1</cx:pt>
          <cx:pt idx="832">0</cx:pt>
          <cx:pt idx="833">0</cx:pt>
          <cx:pt idx="834">0</cx:pt>
          <cx:pt idx="835">0</cx:pt>
          <cx:pt idx="836">1</cx:pt>
          <cx:pt idx="837">0</cx:pt>
          <cx:pt idx="838">0</cx:pt>
          <cx:pt idx="839">0</cx:pt>
          <cx:pt idx="840">0</cx:pt>
          <cx:pt idx="841">0</cx:pt>
          <cx:pt idx="842">0</cx:pt>
          <cx:pt idx="843">0</cx:pt>
          <cx:pt idx="844">0</cx:pt>
          <cx:pt idx="845">0</cx:pt>
          <cx:pt idx="846">0</cx:pt>
          <cx:pt idx="847">0</cx:pt>
          <cx:pt idx="848">1</cx:pt>
          <cx:pt idx="849">0</cx:pt>
          <cx:pt idx="850">0</cx:pt>
          <cx:pt idx="851">0</cx:pt>
          <cx:pt idx="852">0</cx:pt>
          <cx:pt idx="853">0</cx:pt>
          <cx:pt idx="854">1</cx:pt>
          <cx:pt idx="855">0</cx:pt>
          <cx:pt idx="856">0</cx:pt>
          <cx:pt idx="857">0</cx:pt>
          <cx:pt idx="858">0</cx:pt>
          <cx:pt idx="859">0</cx:pt>
          <cx:pt idx="860">0</cx:pt>
          <cx:pt idx="861">0</cx:pt>
          <cx:pt idx="862">1</cx:pt>
          <cx:pt idx="863">0</cx:pt>
          <cx:pt idx="864">0</cx:pt>
          <cx:pt idx="865">0</cx:pt>
          <cx:pt idx="866">1</cx:pt>
          <cx:pt idx="867">2</cx:pt>
          <cx:pt idx="868">0</cx:pt>
          <cx:pt idx="869">0</cx:pt>
          <cx:pt idx="870">0</cx:pt>
          <cx:pt idx="871">0</cx:pt>
          <cx:pt idx="872">0</cx:pt>
          <cx:pt idx="873">0</cx:pt>
          <cx:pt idx="874">0</cx:pt>
          <cx:pt idx="875">0</cx:pt>
          <cx:pt idx="876">0</cx:pt>
          <cx:pt idx="877">0</cx:pt>
          <cx:pt idx="878">0</cx:pt>
          <cx:pt idx="879">0</cx:pt>
          <cx:pt idx="880">0</cx:pt>
          <cx:pt idx="881">0</cx:pt>
          <cx:pt idx="882">0</cx:pt>
          <cx:pt idx="883">0</cx:pt>
          <cx:pt idx="884">0</cx:pt>
          <cx:pt idx="885">0</cx:pt>
          <cx:pt idx="886">1</cx:pt>
          <cx:pt idx="887">0</cx:pt>
          <cx:pt idx="888">0</cx:pt>
          <cx:pt idx="889">0</cx:pt>
          <cx:pt idx="890">0</cx:pt>
          <cx:pt idx="891">0</cx:pt>
          <cx:pt idx="892">1</cx:pt>
          <cx:pt idx="893">1</cx:pt>
          <cx:pt idx="894">0</cx:pt>
          <cx:pt idx="895">0</cx:pt>
          <cx:pt idx="896">0</cx:pt>
          <cx:pt idx="897">1</cx:pt>
          <cx:pt idx="898">1</cx:pt>
          <cx:pt idx="899">0</cx:pt>
          <cx:pt idx="900">0</cx:pt>
          <cx:pt idx="901">0</cx:pt>
          <cx:pt idx="902">1</cx:pt>
          <cx:pt idx="903">1</cx:pt>
          <cx:pt idx="904">1</cx:pt>
          <cx:pt idx="905">0</cx:pt>
          <cx:pt idx="906">0</cx:pt>
          <cx:pt idx="907">0</cx:pt>
          <cx:pt idx="908">1</cx:pt>
          <cx:pt idx="909">1</cx:pt>
          <cx:pt idx="910">0</cx:pt>
          <cx:pt idx="911">0</cx:pt>
          <cx:pt idx="912">0</cx:pt>
          <cx:pt idx="913">0</cx:pt>
          <cx:pt idx="914">0</cx:pt>
          <cx:pt idx="915">0</cx:pt>
          <cx:pt idx="916">0</cx:pt>
          <cx:pt idx="917">0</cx:pt>
          <cx:pt idx="918">0</cx:pt>
          <cx:pt idx="919">1</cx:pt>
          <cx:pt idx="920">0</cx:pt>
          <cx:pt idx="921">1</cx:pt>
          <cx:pt idx="922">0</cx:pt>
          <cx:pt idx="923">0</cx:pt>
          <cx:pt idx="924">0</cx:pt>
          <cx:pt idx="925">0</cx:pt>
          <cx:pt idx="926">1</cx:pt>
          <cx:pt idx="927">0</cx:pt>
          <cx:pt idx="928">0</cx:pt>
          <cx:pt idx="929">0</cx:pt>
          <cx:pt idx="930">0</cx:pt>
          <cx:pt idx="931">0</cx:pt>
          <cx:pt idx="932">0</cx:pt>
          <cx:pt idx="933">0</cx:pt>
          <cx:pt idx="934">0</cx:pt>
          <cx:pt idx="935">0</cx:pt>
          <cx:pt idx="936">0</cx:pt>
          <cx:pt idx="937">0</cx:pt>
          <cx:pt idx="938">0</cx:pt>
          <cx:pt idx="939">0</cx:pt>
          <cx:pt idx="940">1</cx:pt>
          <cx:pt idx="941">0</cx:pt>
          <cx:pt idx="942">0</cx:pt>
          <cx:pt idx="943">0</cx:pt>
        </cx:lvl>
      </cx:numDim>
    </cx:data>
    <cx:data id="8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Sheet1!$K$2:$K$945</cx:f>
        <cx:lvl ptCount="944" formatCode="G/通用格式">
          <cx:pt idx="0">0</cx:pt>
          <cx:pt idx="1">0</cx:pt>
          <cx:pt idx="2">0</cx:pt>
          <cx:pt idx="3">0</cx:pt>
          <cx:pt idx="4">0</cx:pt>
          <cx:pt idx="5">0</cx:pt>
          <cx:pt idx="6">0</cx:pt>
          <cx:pt idx="7">0</cx:pt>
          <cx:pt idx="8">0</cx:pt>
          <cx:pt idx="9">0</cx:pt>
          <cx:pt idx="10">0</cx:pt>
          <cx:pt idx="11">0</cx:pt>
          <cx:pt idx="12">0</cx:pt>
          <cx:pt idx="13">0</cx:pt>
          <cx:pt idx="14">0</cx:pt>
          <cx:pt idx="15">0</cx:pt>
          <cx:pt idx="16">0</cx:pt>
          <cx:pt idx="17">0</cx:pt>
          <cx:pt idx="18">0</cx:pt>
          <cx:pt idx="19">0</cx:pt>
          <cx:pt idx="20">0</cx:pt>
          <cx:pt idx="21">0</cx:pt>
          <cx:pt idx="22">0</cx:pt>
          <cx:pt idx="23">0</cx:pt>
          <cx:pt idx="24">0</cx:pt>
          <cx:pt idx="25">0</cx:pt>
          <cx:pt idx="26">0</cx:pt>
          <cx:pt idx="27">0</cx:pt>
          <cx:pt idx="28">0</cx:pt>
          <cx:pt idx="29">0</cx:pt>
          <cx:pt idx="30">0</cx:pt>
          <cx:pt idx="31">0</cx:pt>
          <cx:pt idx="32">0</cx:pt>
          <cx:pt idx="33">0</cx:pt>
          <cx:pt idx="34">0</cx:pt>
          <cx:pt idx="35">0</cx:pt>
          <cx:pt idx="36">0</cx:pt>
          <cx:pt idx="37">0</cx:pt>
          <cx:pt idx="38">0</cx:pt>
          <cx:pt idx="39">0</cx:pt>
          <cx:pt idx="40">0</cx:pt>
          <cx:pt idx="41">0</cx:pt>
          <cx:pt idx="42">0</cx:pt>
          <cx:pt idx="43">0</cx:pt>
          <cx:pt idx="44">0</cx:pt>
          <cx:pt idx="45">0</cx:pt>
          <cx:pt idx="46">0</cx:pt>
          <cx:pt idx="47">0</cx:pt>
          <cx:pt idx="48">0</cx:pt>
          <cx:pt idx="49">0</cx:pt>
          <cx:pt idx="50">0</cx:pt>
          <cx:pt idx="51">0</cx:pt>
          <cx:pt idx="52">0</cx:pt>
          <cx:pt idx="53">0</cx:pt>
          <cx:pt idx="54">0</cx:pt>
          <cx:pt idx="55">0</cx:pt>
          <cx:pt idx="56">0</cx:pt>
          <cx:pt idx="57">0</cx:pt>
          <cx:pt idx="58">0</cx:pt>
          <cx:pt idx="59">0</cx:pt>
          <cx:pt idx="60">0</cx:pt>
          <cx:pt idx="61">0</cx:pt>
          <cx:pt idx="62">0</cx:pt>
          <cx:pt idx="63">0</cx:pt>
          <cx:pt idx="64">0</cx:pt>
          <cx:pt idx="65">0</cx:pt>
          <cx:pt idx="66">0</cx:pt>
          <cx:pt idx="67">0</cx:pt>
          <cx:pt idx="68">0</cx:pt>
          <cx:pt idx="69">0</cx:pt>
          <cx:pt idx="70">0</cx:pt>
          <cx:pt idx="71">0</cx:pt>
          <cx:pt idx="72">0</cx:pt>
          <cx:pt idx="73">0</cx:pt>
          <cx:pt idx="74">0</cx:pt>
          <cx:pt idx="75">0</cx:pt>
          <cx:pt idx="76">0</cx:pt>
          <cx:pt idx="77">0</cx:pt>
          <cx:pt idx="78">0</cx:pt>
          <cx:pt idx="79">0</cx:pt>
          <cx:pt idx="80">0</cx:pt>
          <cx:pt idx="81">0</cx:pt>
          <cx:pt idx="82">0</cx:pt>
          <cx:pt idx="83">0</cx:pt>
          <cx:pt idx="84">0</cx:pt>
          <cx:pt idx="85">0</cx:pt>
          <cx:pt idx="86">0</cx:pt>
          <cx:pt idx="87">0</cx:pt>
          <cx:pt idx="88">0</cx:pt>
          <cx:pt idx="89">0</cx:pt>
          <cx:pt idx="90">0</cx:pt>
          <cx:pt idx="91">0</cx:pt>
          <cx:pt idx="92">1</cx:pt>
          <cx:pt idx="93">0</cx:pt>
          <cx:pt idx="94">0</cx:pt>
          <cx:pt idx="95">0</cx:pt>
          <cx:pt idx="96">0</cx:pt>
          <cx:pt idx="97">1</cx:pt>
          <cx:pt idx="98">0</cx:pt>
          <cx:pt idx="99">1</cx:pt>
          <cx:pt idx="100">0</cx:pt>
          <cx:pt idx="101">0</cx:pt>
          <cx:pt idx="102">0</cx:pt>
          <cx:pt idx="103">3</cx:pt>
          <cx:pt idx="104">0</cx:pt>
          <cx:pt idx="105">1</cx:pt>
          <cx:pt idx="106">1</cx:pt>
          <cx:pt idx="107">1</cx:pt>
          <cx:pt idx="108">1</cx:pt>
          <cx:pt idx="109">2</cx:pt>
          <cx:pt idx="110">2</cx:pt>
          <cx:pt idx="111">0</cx:pt>
          <cx:pt idx="112">0</cx:pt>
          <cx:pt idx="113">1</cx:pt>
          <cx:pt idx="114">0</cx:pt>
          <cx:pt idx="115">1</cx:pt>
          <cx:pt idx="116">0</cx:pt>
          <cx:pt idx="117">3</cx:pt>
          <cx:pt idx="118">0</cx:pt>
          <cx:pt idx="119">0</cx:pt>
          <cx:pt idx="120">1</cx:pt>
          <cx:pt idx="121">0</cx:pt>
          <cx:pt idx="122">0</cx:pt>
          <cx:pt idx="123">0</cx:pt>
          <cx:pt idx="124">1</cx:pt>
          <cx:pt idx="125">1</cx:pt>
          <cx:pt idx="126">0</cx:pt>
          <cx:pt idx="127">0</cx:pt>
          <cx:pt idx="128">1</cx:pt>
          <cx:pt idx="129">0</cx:pt>
          <cx:pt idx="130">0</cx:pt>
          <cx:pt idx="131">1</cx:pt>
          <cx:pt idx="132">0</cx:pt>
          <cx:pt idx="133">1</cx:pt>
          <cx:pt idx="134">0</cx:pt>
          <cx:pt idx="135">1</cx:pt>
          <cx:pt idx="136">0</cx:pt>
          <cx:pt idx="137">0</cx:pt>
          <cx:pt idx="138">0</cx:pt>
          <cx:pt idx="139">0</cx:pt>
          <cx:pt idx="140">0</cx:pt>
          <cx:pt idx="141">1</cx:pt>
          <cx:pt idx="142">0</cx:pt>
          <cx:pt idx="143">3</cx:pt>
          <cx:pt idx="144">0</cx:pt>
          <cx:pt idx="145">4</cx:pt>
          <cx:pt idx="146">1</cx:pt>
          <cx:pt idx="147">0</cx:pt>
          <cx:pt idx="148">0</cx:pt>
          <cx:pt idx="149">2</cx:pt>
          <cx:pt idx="150">0</cx:pt>
          <cx:pt idx="151">0</cx:pt>
          <cx:pt idx="152">0</cx:pt>
          <cx:pt idx="153">0</cx:pt>
          <cx:pt idx="154">0</cx:pt>
          <cx:pt idx="155">0</cx:pt>
          <cx:pt idx="156">0</cx:pt>
          <cx:pt idx="157">1</cx:pt>
          <cx:pt idx="158">1</cx:pt>
          <cx:pt idx="159">0</cx:pt>
          <cx:pt idx="160">0</cx:pt>
          <cx:pt idx="161">0</cx:pt>
          <cx:pt idx="162">1</cx:pt>
          <cx:pt idx="163">0</cx:pt>
          <cx:pt idx="164">0</cx:pt>
          <cx:pt idx="165">1</cx:pt>
          <cx:pt idx="166">1</cx:pt>
          <cx:pt idx="167">1</cx:pt>
          <cx:pt idx="168">0</cx:pt>
          <cx:pt idx="169">1</cx:pt>
          <cx:pt idx="170">1</cx:pt>
          <cx:pt idx="171">0</cx:pt>
          <cx:pt idx="172">1</cx:pt>
          <cx:pt idx="173">1</cx:pt>
          <cx:pt idx="174">0</cx:pt>
          <cx:pt idx="175">1</cx:pt>
          <cx:pt idx="176">1</cx:pt>
          <cx:pt idx="177">0</cx:pt>
          <cx:pt idx="178">1</cx:pt>
          <cx:pt idx="179">0</cx:pt>
          <cx:pt idx="180">1</cx:pt>
          <cx:pt idx="181">1</cx:pt>
          <cx:pt idx="182">1</cx:pt>
          <cx:pt idx="183">1</cx:pt>
          <cx:pt idx="184">2</cx:pt>
          <cx:pt idx="185">1</cx:pt>
          <cx:pt idx="186">1</cx:pt>
          <cx:pt idx="187">1</cx:pt>
          <cx:pt idx="188">0</cx:pt>
          <cx:pt idx="189">1</cx:pt>
          <cx:pt idx="190">1</cx:pt>
          <cx:pt idx="191">1</cx:pt>
          <cx:pt idx="192">1</cx:pt>
          <cx:pt idx="193">0</cx:pt>
          <cx:pt idx="194">2</cx:pt>
          <cx:pt idx="195">1</cx:pt>
          <cx:pt idx="196">0</cx:pt>
          <cx:pt idx="197">0</cx:pt>
          <cx:pt idx="198">1</cx:pt>
          <cx:pt idx="199">1</cx:pt>
          <cx:pt idx="200">1</cx:pt>
          <cx:pt idx="201">1</cx:pt>
          <cx:pt idx="202">1</cx:pt>
          <cx:pt idx="203">1</cx:pt>
          <cx:pt idx="204">1</cx:pt>
          <cx:pt idx="205">1</cx:pt>
          <cx:pt idx="206">1</cx:pt>
          <cx:pt idx="207">0</cx:pt>
          <cx:pt idx="208">1</cx:pt>
          <cx:pt idx="209">1</cx:pt>
          <cx:pt idx="210">1</cx:pt>
          <cx:pt idx="211">1</cx:pt>
          <cx:pt idx="212">0</cx:pt>
          <cx:pt idx="213">0</cx:pt>
          <cx:pt idx="214">1</cx:pt>
          <cx:pt idx="215">0</cx:pt>
          <cx:pt idx="216">0</cx:pt>
          <cx:pt idx="217">2</cx:pt>
          <cx:pt idx="218">0</cx:pt>
          <cx:pt idx="219">1</cx:pt>
          <cx:pt idx="220">0</cx:pt>
          <cx:pt idx="221">1</cx:pt>
          <cx:pt idx="222">1</cx:pt>
          <cx:pt idx="223">1</cx:pt>
          <cx:pt idx="224">1</cx:pt>
          <cx:pt idx="225">1</cx:pt>
          <cx:pt idx="226">1</cx:pt>
          <cx:pt idx="227">1</cx:pt>
          <cx:pt idx="228">1</cx:pt>
          <cx:pt idx="229">1</cx:pt>
          <cx:pt idx="230">1</cx:pt>
          <cx:pt idx="231">1</cx:pt>
          <cx:pt idx="232">1</cx:pt>
          <cx:pt idx="233">1</cx:pt>
          <cx:pt idx="234">1</cx:pt>
          <cx:pt idx="235">1</cx:pt>
          <cx:pt idx="236">1</cx:pt>
          <cx:pt idx="237">1</cx:pt>
          <cx:pt idx="238">0</cx:pt>
          <cx:pt idx="239">1</cx:pt>
          <cx:pt idx="240">1</cx:pt>
          <cx:pt idx="241">2</cx:pt>
          <cx:pt idx="242">0</cx:pt>
          <cx:pt idx="243">1</cx:pt>
          <cx:pt idx="244">1</cx:pt>
          <cx:pt idx="245">1</cx:pt>
          <cx:pt idx="246">1</cx:pt>
          <cx:pt idx="247">1</cx:pt>
          <cx:pt idx="248">1</cx:pt>
          <cx:pt idx="249">1</cx:pt>
          <cx:pt idx="250">1</cx:pt>
          <cx:pt idx="251">0</cx:pt>
          <cx:pt idx="252">1</cx:pt>
          <cx:pt idx="253">0</cx:pt>
          <cx:pt idx="254">1</cx:pt>
          <cx:pt idx="255">1</cx:pt>
          <cx:pt idx="256">0</cx:pt>
          <cx:pt idx="257">1</cx:pt>
          <cx:pt idx="258">1</cx:pt>
          <cx:pt idx="259">1</cx:pt>
          <cx:pt idx="260">1</cx:pt>
          <cx:pt idx="261">1</cx:pt>
          <cx:pt idx="262">1</cx:pt>
          <cx:pt idx="263">0</cx:pt>
          <cx:pt idx="264">1</cx:pt>
          <cx:pt idx="265">0</cx:pt>
          <cx:pt idx="266">0</cx:pt>
          <cx:pt idx="267">0</cx:pt>
          <cx:pt idx="268">0</cx:pt>
          <cx:pt idx="269">0</cx:pt>
          <cx:pt idx="270">0</cx:pt>
          <cx:pt idx="271">0</cx:pt>
          <cx:pt idx="272">0</cx:pt>
          <cx:pt idx="273">0</cx:pt>
          <cx:pt idx="274">0</cx:pt>
          <cx:pt idx="275">0</cx:pt>
          <cx:pt idx="276">0</cx:pt>
          <cx:pt idx="277">0</cx:pt>
          <cx:pt idx="278">0</cx:pt>
          <cx:pt idx="279">0</cx:pt>
          <cx:pt idx="280">0</cx:pt>
          <cx:pt idx="281">0</cx:pt>
          <cx:pt idx="282">0</cx:pt>
          <cx:pt idx="283">1</cx:pt>
          <cx:pt idx="284">0</cx:pt>
          <cx:pt idx="285">0</cx:pt>
          <cx:pt idx="286">0</cx:pt>
          <cx:pt idx="287">0</cx:pt>
          <cx:pt idx="288">0</cx:pt>
          <cx:pt idx="289">0</cx:pt>
          <cx:pt idx="290">0</cx:pt>
          <cx:pt idx="291">0</cx:pt>
          <cx:pt idx="292">0</cx:pt>
          <cx:pt idx="293">0</cx:pt>
          <cx:pt idx="294">0</cx:pt>
          <cx:pt idx="295">0</cx:pt>
          <cx:pt idx="296">0</cx:pt>
          <cx:pt idx="297">0</cx:pt>
          <cx:pt idx="298">0</cx:pt>
          <cx:pt idx="299">0</cx:pt>
          <cx:pt idx="300">0</cx:pt>
          <cx:pt idx="301">0</cx:pt>
          <cx:pt idx="302">0</cx:pt>
          <cx:pt idx="303">0</cx:pt>
          <cx:pt idx="304">0</cx:pt>
          <cx:pt idx="305">0</cx:pt>
          <cx:pt idx="306">0</cx:pt>
          <cx:pt idx="307">0</cx:pt>
          <cx:pt idx="308">0</cx:pt>
          <cx:pt idx="309">0</cx:pt>
          <cx:pt idx="310">0</cx:pt>
          <cx:pt idx="311">0</cx:pt>
          <cx:pt idx="312">0</cx:pt>
          <cx:pt idx="313">0</cx:pt>
          <cx:pt idx="314">0</cx:pt>
          <cx:pt idx="315">0</cx:pt>
          <cx:pt idx="316">0</cx:pt>
          <cx:pt idx="317">0</cx:pt>
          <cx:pt idx="318">0</cx:pt>
          <cx:pt idx="319">0</cx:pt>
          <cx:pt idx="320">0</cx:pt>
          <cx:pt idx="321">0</cx:pt>
          <cx:pt idx="322">0</cx:pt>
          <cx:pt idx="323">0</cx:pt>
          <cx:pt idx="324">0</cx:pt>
          <cx:pt idx="325">0</cx:pt>
          <cx:pt idx="326">0</cx:pt>
          <cx:pt idx="327">0</cx:pt>
          <cx:pt idx="328">0</cx:pt>
          <cx:pt idx="329">0</cx:pt>
          <cx:pt idx="330">0</cx:pt>
          <cx:pt idx="331">0</cx:pt>
          <cx:pt idx="332">0</cx:pt>
          <cx:pt idx="333">0</cx:pt>
          <cx:pt idx="334">0</cx:pt>
          <cx:pt idx="335">0</cx:pt>
          <cx:pt idx="336">0</cx:pt>
          <cx:pt idx="337">0</cx:pt>
          <cx:pt idx="338">0</cx:pt>
          <cx:pt idx="339">0</cx:pt>
          <cx:pt idx="340">0</cx:pt>
          <cx:pt idx="341">0</cx:pt>
          <cx:pt idx="342">0</cx:pt>
          <cx:pt idx="343">0</cx:pt>
          <cx:pt idx="344">0</cx:pt>
          <cx:pt idx="345">0</cx:pt>
          <cx:pt idx="346">0</cx:pt>
          <cx:pt idx="347">0</cx:pt>
          <cx:pt idx="348">0</cx:pt>
          <cx:pt idx="349">0</cx:pt>
          <cx:pt idx="350">0</cx:pt>
          <cx:pt idx="351">0</cx:pt>
          <cx:pt idx="352">0</cx:pt>
          <cx:pt idx="353">0</cx:pt>
          <cx:pt idx="354">0</cx:pt>
          <cx:pt idx="355">0</cx:pt>
          <cx:pt idx="356">0</cx:pt>
          <cx:pt idx="357">0</cx:pt>
          <cx:pt idx="358">0</cx:pt>
          <cx:pt idx="359">0</cx:pt>
          <cx:pt idx="360">0</cx:pt>
          <cx:pt idx="361">0</cx:pt>
          <cx:pt idx="362">0</cx:pt>
          <cx:pt idx="363">0</cx:pt>
          <cx:pt idx="364">0</cx:pt>
          <cx:pt idx="365">0</cx:pt>
          <cx:pt idx="366">0</cx:pt>
          <cx:pt idx="367">0</cx:pt>
          <cx:pt idx="368">0</cx:pt>
          <cx:pt idx="369">0</cx:pt>
          <cx:pt idx="370">0</cx:pt>
          <cx:pt idx="371">0</cx:pt>
          <cx:pt idx="372">0</cx:pt>
          <cx:pt idx="373">0</cx:pt>
          <cx:pt idx="374">0</cx:pt>
          <cx:pt idx="375">0</cx:pt>
          <cx:pt idx="376">0</cx:pt>
          <cx:pt idx="377">0</cx:pt>
          <cx:pt idx="378">0</cx:pt>
          <cx:pt idx="379">0</cx:pt>
          <cx:pt idx="380">0</cx:pt>
          <cx:pt idx="381">0</cx:pt>
          <cx:pt idx="382">0</cx:pt>
          <cx:pt idx="383">0</cx:pt>
          <cx:pt idx="384">0</cx:pt>
          <cx:pt idx="385">0</cx:pt>
          <cx:pt idx="386">0</cx:pt>
          <cx:pt idx="387">0</cx:pt>
          <cx:pt idx="388">0</cx:pt>
          <cx:pt idx="389">0</cx:pt>
          <cx:pt idx="390">0</cx:pt>
          <cx:pt idx="391">0</cx:pt>
          <cx:pt idx="392">0</cx:pt>
          <cx:pt idx="393">0</cx:pt>
          <cx:pt idx="394">0</cx:pt>
          <cx:pt idx="395">0</cx:pt>
          <cx:pt idx="396">0</cx:pt>
          <cx:pt idx="397">0</cx:pt>
          <cx:pt idx="398">0</cx:pt>
          <cx:pt idx="399">0</cx:pt>
          <cx:pt idx="400">0</cx:pt>
          <cx:pt idx="401">0</cx:pt>
          <cx:pt idx="402">0</cx:pt>
          <cx:pt idx="403">0</cx:pt>
          <cx:pt idx="404">0</cx:pt>
          <cx:pt idx="405">0</cx:pt>
          <cx:pt idx="406">0</cx:pt>
          <cx:pt idx="407">0</cx:pt>
          <cx:pt idx="408">0</cx:pt>
          <cx:pt idx="409">0</cx:pt>
          <cx:pt idx="410">0</cx:pt>
          <cx:pt idx="411">0</cx:pt>
          <cx:pt idx="412">0</cx:pt>
          <cx:pt idx="413">1</cx:pt>
          <cx:pt idx="414">0</cx:pt>
          <cx:pt idx="415">0</cx:pt>
          <cx:pt idx="416">0</cx:pt>
          <cx:pt idx="417">0</cx:pt>
          <cx:pt idx="418">0</cx:pt>
          <cx:pt idx="419">0</cx:pt>
          <cx:pt idx="420">0</cx:pt>
          <cx:pt idx="421">0</cx:pt>
          <cx:pt idx="422">1</cx:pt>
          <cx:pt idx="423">0</cx:pt>
          <cx:pt idx="424">0</cx:pt>
          <cx:pt idx="425">0</cx:pt>
          <cx:pt idx="426">0</cx:pt>
          <cx:pt idx="427">0</cx:pt>
          <cx:pt idx="428">0</cx:pt>
          <cx:pt idx="429">0</cx:pt>
          <cx:pt idx="430">0</cx:pt>
          <cx:pt idx="431">0</cx:pt>
          <cx:pt idx="432">0</cx:pt>
          <cx:pt idx="433">0</cx:pt>
          <cx:pt idx="434">0</cx:pt>
          <cx:pt idx="435">0</cx:pt>
          <cx:pt idx="436">0</cx:pt>
          <cx:pt idx="437">0</cx:pt>
          <cx:pt idx="438">0</cx:pt>
          <cx:pt idx="439">0</cx:pt>
          <cx:pt idx="440">0</cx:pt>
          <cx:pt idx="441">0</cx:pt>
          <cx:pt idx="442">0</cx:pt>
          <cx:pt idx="443">0</cx:pt>
          <cx:pt idx="444">0</cx:pt>
          <cx:pt idx="445">0</cx:pt>
          <cx:pt idx="446">0</cx:pt>
          <cx:pt idx="447">0</cx:pt>
          <cx:pt idx="448">0</cx:pt>
          <cx:pt idx="449">1</cx:pt>
          <cx:pt idx="450">0</cx:pt>
          <cx:pt idx="451">0</cx:pt>
          <cx:pt idx="452">0</cx:pt>
          <cx:pt idx="453">0</cx:pt>
          <cx:pt idx="454">1</cx:pt>
          <cx:pt idx="455">0</cx:pt>
          <cx:pt idx="456">0</cx:pt>
          <cx:pt idx="457">0</cx:pt>
          <cx:pt idx="458">0</cx:pt>
          <cx:pt idx="459">0</cx:pt>
          <cx:pt idx="460">0</cx:pt>
          <cx:pt idx="461">0</cx:pt>
          <cx:pt idx="462">0</cx:pt>
          <cx:pt idx="463">0</cx:pt>
          <cx:pt idx="464">0</cx:pt>
          <cx:pt idx="465">0</cx:pt>
          <cx:pt idx="466">0</cx:pt>
          <cx:pt idx="467">0</cx:pt>
          <cx:pt idx="468">0</cx:pt>
          <cx:pt idx="469">0</cx:pt>
          <cx:pt idx="470">0</cx:pt>
          <cx:pt idx="471">0</cx:pt>
          <cx:pt idx="472">1</cx:pt>
          <cx:pt idx="473">1</cx:pt>
          <cx:pt idx="474">0</cx:pt>
          <cx:pt idx="475">0</cx:pt>
          <cx:pt idx="476">0</cx:pt>
          <cx:pt idx="477">0</cx:pt>
          <cx:pt idx="478">0</cx:pt>
          <cx:pt idx="479">0</cx:pt>
          <cx:pt idx="480">0</cx:pt>
          <cx:pt idx="481">0</cx:pt>
          <cx:pt idx="482">0</cx:pt>
          <cx:pt idx="483">0</cx:pt>
          <cx:pt idx="484">0</cx:pt>
          <cx:pt idx="485">0</cx:pt>
          <cx:pt idx="486">1</cx:pt>
          <cx:pt idx="487">0</cx:pt>
          <cx:pt idx="488">0</cx:pt>
          <cx:pt idx="489">0</cx:pt>
          <cx:pt idx="490">0</cx:pt>
          <cx:pt idx="491">0</cx:pt>
          <cx:pt idx="492">1</cx:pt>
          <cx:pt idx="493">0</cx:pt>
          <cx:pt idx="494">1</cx:pt>
          <cx:pt idx="495">1</cx:pt>
          <cx:pt idx="496">1</cx:pt>
          <cx:pt idx="497">1</cx:pt>
          <cx:pt idx="498">1</cx:pt>
          <cx:pt idx="499">1</cx:pt>
          <cx:pt idx="500">0</cx:pt>
          <cx:pt idx="501">0</cx:pt>
          <cx:pt idx="502">1</cx:pt>
          <cx:pt idx="503">0</cx:pt>
          <cx:pt idx="504">0</cx:pt>
          <cx:pt idx="505">0</cx:pt>
          <cx:pt idx="506">1</cx:pt>
          <cx:pt idx="507">0</cx:pt>
          <cx:pt idx="508">0</cx:pt>
          <cx:pt idx="509">0</cx:pt>
          <cx:pt idx="510">1</cx:pt>
          <cx:pt idx="511">0</cx:pt>
          <cx:pt idx="512">0</cx:pt>
          <cx:pt idx="513">0</cx:pt>
          <cx:pt idx="514">1</cx:pt>
          <cx:pt idx="515">1</cx:pt>
          <cx:pt idx="516">0</cx:pt>
          <cx:pt idx="517">0</cx:pt>
          <cx:pt idx="518">0</cx:pt>
          <cx:pt idx="519">0</cx:pt>
          <cx:pt idx="520">1</cx:pt>
          <cx:pt idx="521">2</cx:pt>
          <cx:pt idx="522">0</cx:pt>
          <cx:pt idx="523">0</cx:pt>
          <cx:pt idx="524">0</cx:pt>
          <cx:pt idx="525">0</cx:pt>
          <cx:pt idx="526">1</cx:pt>
          <cx:pt idx="527">0</cx:pt>
          <cx:pt idx="528">0</cx:pt>
          <cx:pt idx="529">0</cx:pt>
          <cx:pt idx="530">1</cx:pt>
          <cx:pt idx="531">1</cx:pt>
          <cx:pt idx="532">0</cx:pt>
          <cx:pt idx="533">0</cx:pt>
          <cx:pt idx="534">0</cx:pt>
          <cx:pt idx="535">0</cx:pt>
          <cx:pt idx="536">0</cx:pt>
          <cx:pt idx="537">0</cx:pt>
          <cx:pt idx="538">0</cx:pt>
          <cx:pt idx="539">0</cx:pt>
          <cx:pt idx="540">0</cx:pt>
          <cx:pt idx="541">0</cx:pt>
          <cx:pt idx="542">0</cx:pt>
          <cx:pt idx="543">0</cx:pt>
          <cx:pt idx="544">0</cx:pt>
          <cx:pt idx="545">0</cx:pt>
          <cx:pt idx="546">0</cx:pt>
          <cx:pt idx="547">0</cx:pt>
          <cx:pt idx="548">0</cx:pt>
          <cx:pt idx="549">0</cx:pt>
          <cx:pt idx="550">0</cx:pt>
          <cx:pt idx="551">0</cx:pt>
          <cx:pt idx="552">0</cx:pt>
          <cx:pt idx="553">0</cx:pt>
          <cx:pt idx="554">0</cx:pt>
          <cx:pt idx="555">0</cx:pt>
          <cx:pt idx="556">0</cx:pt>
          <cx:pt idx="557">1</cx:pt>
          <cx:pt idx="558">1</cx:pt>
          <cx:pt idx="559">0</cx:pt>
          <cx:pt idx="560">0</cx:pt>
          <cx:pt idx="561">0</cx:pt>
          <cx:pt idx="562">1</cx:pt>
          <cx:pt idx="563">0</cx:pt>
          <cx:pt idx="564">0</cx:pt>
          <cx:pt idx="565">0</cx:pt>
          <cx:pt idx="566">1</cx:pt>
          <cx:pt idx="567">1</cx:pt>
          <cx:pt idx="568">1</cx:pt>
          <cx:pt idx="569">1</cx:pt>
          <cx:pt idx="570">1</cx:pt>
          <cx:pt idx="571">1</cx:pt>
          <cx:pt idx="572">1</cx:pt>
          <cx:pt idx="573">1</cx:pt>
          <cx:pt idx="574">1</cx:pt>
          <cx:pt idx="575">1</cx:pt>
          <cx:pt idx="576">0</cx:pt>
          <cx:pt idx="577">0</cx:pt>
          <cx:pt idx="578">1</cx:pt>
          <cx:pt idx="579">1</cx:pt>
          <cx:pt idx="580">1</cx:pt>
          <cx:pt idx="581">1</cx:pt>
          <cx:pt idx="582">1</cx:pt>
          <cx:pt idx="583">1</cx:pt>
          <cx:pt idx="584">1</cx:pt>
          <cx:pt idx="585">1</cx:pt>
          <cx:pt idx="586">1</cx:pt>
          <cx:pt idx="587">1</cx:pt>
          <cx:pt idx="588">1</cx:pt>
          <cx:pt idx="589">1</cx:pt>
          <cx:pt idx="590">1</cx:pt>
          <cx:pt idx="591">1</cx:pt>
          <cx:pt idx="592">0</cx:pt>
          <cx:pt idx="593">0</cx:pt>
          <cx:pt idx="594">0</cx:pt>
          <cx:pt idx="595">0</cx:pt>
          <cx:pt idx="596">0</cx:pt>
          <cx:pt idx="597">0</cx:pt>
          <cx:pt idx="598">0</cx:pt>
          <cx:pt idx="599">0</cx:pt>
          <cx:pt idx="600">1</cx:pt>
          <cx:pt idx="601">0</cx:pt>
          <cx:pt idx="602">0</cx:pt>
          <cx:pt idx="603">0</cx:pt>
          <cx:pt idx="604">2</cx:pt>
          <cx:pt idx="605">0</cx:pt>
          <cx:pt idx="606">0</cx:pt>
          <cx:pt idx="607">0</cx:pt>
          <cx:pt idx="608">0</cx:pt>
          <cx:pt idx="609">0</cx:pt>
          <cx:pt idx="610">1</cx:pt>
          <cx:pt idx="611">1</cx:pt>
          <cx:pt idx="612">1</cx:pt>
          <cx:pt idx="613">1</cx:pt>
          <cx:pt idx="614">1</cx:pt>
          <cx:pt idx="615">0</cx:pt>
          <cx:pt idx="616">1</cx:pt>
          <cx:pt idx="617">1</cx:pt>
          <cx:pt idx="618">0</cx:pt>
          <cx:pt idx="619">1</cx:pt>
          <cx:pt idx="620">1</cx:pt>
          <cx:pt idx="621">1</cx:pt>
          <cx:pt idx="622">1</cx:pt>
          <cx:pt idx="623">1</cx:pt>
          <cx:pt idx="624">1</cx:pt>
          <cx:pt idx="625">1</cx:pt>
          <cx:pt idx="626">1</cx:pt>
          <cx:pt idx="627">1</cx:pt>
          <cx:pt idx="628">0</cx:pt>
          <cx:pt idx="629">1</cx:pt>
          <cx:pt idx="630">0</cx:pt>
          <cx:pt idx="631">1</cx:pt>
          <cx:pt idx="632">1</cx:pt>
          <cx:pt idx="633">1</cx:pt>
          <cx:pt idx="634">0</cx:pt>
          <cx:pt idx="635">0</cx:pt>
          <cx:pt idx="636">0</cx:pt>
          <cx:pt idx="637">1</cx:pt>
          <cx:pt idx="638">0</cx:pt>
          <cx:pt idx="639">1</cx:pt>
          <cx:pt idx="640">0</cx:pt>
          <cx:pt idx="641">1</cx:pt>
          <cx:pt idx="642">0</cx:pt>
          <cx:pt idx="643">0</cx:pt>
          <cx:pt idx="644">0</cx:pt>
          <cx:pt idx="645">0</cx:pt>
          <cx:pt idx="646">1</cx:pt>
          <cx:pt idx="647">0</cx:pt>
          <cx:pt idx="648">0</cx:pt>
          <cx:pt idx="649">0</cx:pt>
          <cx:pt idx="650">1</cx:pt>
          <cx:pt idx="651">0</cx:pt>
          <cx:pt idx="652">0</cx:pt>
          <cx:pt idx="653">1</cx:pt>
          <cx:pt idx="654">1</cx:pt>
          <cx:pt idx="655">1</cx:pt>
          <cx:pt idx="656">1</cx:pt>
          <cx:pt idx="657">1</cx:pt>
          <cx:pt idx="658">1</cx:pt>
          <cx:pt idx="659">1</cx:pt>
          <cx:pt idx="660">1</cx:pt>
          <cx:pt idx="661">1</cx:pt>
          <cx:pt idx="662">1</cx:pt>
          <cx:pt idx="663">1</cx:pt>
          <cx:pt idx="664">1</cx:pt>
          <cx:pt idx="665">1</cx:pt>
          <cx:pt idx="666">1</cx:pt>
          <cx:pt idx="667">1</cx:pt>
          <cx:pt idx="668">1</cx:pt>
          <cx:pt idx="669">1</cx:pt>
          <cx:pt idx="670">0</cx:pt>
          <cx:pt idx="671">1</cx:pt>
          <cx:pt idx="672">0</cx:pt>
          <cx:pt idx="673">0</cx:pt>
          <cx:pt idx="674">1</cx:pt>
          <cx:pt idx="675">1</cx:pt>
          <cx:pt idx="676">0</cx:pt>
          <cx:pt idx="677">0</cx:pt>
          <cx:pt idx="678">0</cx:pt>
          <cx:pt idx="679">0</cx:pt>
          <cx:pt idx="680">1</cx:pt>
          <cx:pt idx="681">1</cx:pt>
          <cx:pt idx="682">0</cx:pt>
          <cx:pt idx="683">1</cx:pt>
          <cx:pt idx="684">0</cx:pt>
          <cx:pt idx="685">0</cx:pt>
          <cx:pt idx="686">1</cx:pt>
          <cx:pt idx="687">1</cx:pt>
          <cx:pt idx="688">0</cx:pt>
          <cx:pt idx="689">0</cx:pt>
          <cx:pt idx="690">0</cx:pt>
          <cx:pt idx="691">0</cx:pt>
          <cx:pt idx="692">0</cx:pt>
          <cx:pt idx="693">0</cx:pt>
          <cx:pt idx="694">0</cx:pt>
          <cx:pt idx="695">0</cx:pt>
          <cx:pt idx="696">0</cx:pt>
          <cx:pt idx="697">0</cx:pt>
          <cx:pt idx="698">0</cx:pt>
          <cx:pt idx="699">0</cx:pt>
          <cx:pt idx="700">1</cx:pt>
          <cx:pt idx="701">0</cx:pt>
          <cx:pt idx="702">1</cx:pt>
          <cx:pt idx="703">0</cx:pt>
          <cx:pt idx="704">0</cx:pt>
          <cx:pt idx="705">0</cx:pt>
          <cx:pt idx="706">1</cx:pt>
          <cx:pt idx="707">1</cx:pt>
          <cx:pt idx="708">0</cx:pt>
          <cx:pt idx="709">0</cx:pt>
          <cx:pt idx="710">0</cx:pt>
          <cx:pt idx="711">0</cx:pt>
          <cx:pt idx="712">0</cx:pt>
          <cx:pt idx="713">0</cx:pt>
          <cx:pt idx="714">0</cx:pt>
          <cx:pt idx="715">0</cx:pt>
          <cx:pt idx="716">0</cx:pt>
          <cx:pt idx="717">0</cx:pt>
          <cx:pt idx="718">0</cx:pt>
          <cx:pt idx="719">0</cx:pt>
          <cx:pt idx="720">0</cx:pt>
          <cx:pt idx="721">0</cx:pt>
          <cx:pt idx="722">0</cx:pt>
          <cx:pt idx="723">0</cx:pt>
          <cx:pt idx="724">0</cx:pt>
          <cx:pt idx="725">1</cx:pt>
          <cx:pt idx="726">1</cx:pt>
          <cx:pt idx="727">1</cx:pt>
          <cx:pt idx="728">0</cx:pt>
          <cx:pt idx="729">0</cx:pt>
          <cx:pt idx="730">0</cx:pt>
          <cx:pt idx="731">0</cx:pt>
          <cx:pt idx="732">0</cx:pt>
          <cx:pt idx="733">0</cx:pt>
          <cx:pt idx="734">0</cx:pt>
          <cx:pt idx="735">0</cx:pt>
          <cx:pt idx="736">0</cx:pt>
          <cx:pt idx="737">0</cx:pt>
          <cx:pt idx="738">0</cx:pt>
          <cx:pt idx="739">0</cx:pt>
          <cx:pt idx="740">0</cx:pt>
          <cx:pt idx="741">0</cx:pt>
          <cx:pt idx="742">0</cx:pt>
          <cx:pt idx="743">1</cx:pt>
          <cx:pt idx="744">1</cx:pt>
          <cx:pt idx="745">1</cx:pt>
          <cx:pt idx="746">1</cx:pt>
          <cx:pt idx="747">0</cx:pt>
          <cx:pt idx="748">0</cx:pt>
          <cx:pt idx="749">0</cx:pt>
          <cx:pt idx="750">0</cx:pt>
          <cx:pt idx="751">0</cx:pt>
          <cx:pt idx="752">0</cx:pt>
          <cx:pt idx="753">0</cx:pt>
          <cx:pt idx="754">0</cx:pt>
          <cx:pt idx="755">0</cx:pt>
          <cx:pt idx="756">0</cx:pt>
          <cx:pt idx="757">0</cx:pt>
          <cx:pt idx="758">0</cx:pt>
          <cx:pt idx="759">0</cx:pt>
          <cx:pt idx="760">0</cx:pt>
          <cx:pt idx="761">0</cx:pt>
          <cx:pt idx="762">0</cx:pt>
          <cx:pt idx="763">0</cx:pt>
          <cx:pt idx="764">0</cx:pt>
          <cx:pt idx="765">0</cx:pt>
          <cx:pt idx="766">0</cx:pt>
          <cx:pt idx="767">0</cx:pt>
          <cx:pt idx="768">0</cx:pt>
          <cx:pt idx="769">0</cx:pt>
          <cx:pt idx="770">0</cx:pt>
          <cx:pt idx="771">0</cx:pt>
          <cx:pt idx="772">0</cx:pt>
          <cx:pt idx="773">0</cx:pt>
          <cx:pt idx="774">0</cx:pt>
          <cx:pt idx="775">0</cx:pt>
          <cx:pt idx="776">0</cx:pt>
          <cx:pt idx="777">0</cx:pt>
          <cx:pt idx="778">0</cx:pt>
          <cx:pt idx="779">0</cx:pt>
          <cx:pt idx="780">0</cx:pt>
          <cx:pt idx="781">0</cx:pt>
          <cx:pt idx="782">0</cx:pt>
          <cx:pt idx="783">0</cx:pt>
          <cx:pt idx="784">0</cx:pt>
          <cx:pt idx="785">0</cx:pt>
          <cx:pt idx="786">0</cx:pt>
          <cx:pt idx="787">0</cx:pt>
          <cx:pt idx="788">0</cx:pt>
          <cx:pt idx="789">0</cx:pt>
          <cx:pt idx="790">0</cx:pt>
          <cx:pt idx="791">0</cx:pt>
          <cx:pt idx="792">1</cx:pt>
          <cx:pt idx="793">0</cx:pt>
          <cx:pt idx="794">0</cx:pt>
          <cx:pt idx="795">0</cx:pt>
          <cx:pt idx="796">0</cx:pt>
          <cx:pt idx="797">0</cx:pt>
          <cx:pt idx="798">0</cx:pt>
          <cx:pt idx="799">0</cx:pt>
          <cx:pt idx="800">0</cx:pt>
          <cx:pt idx="801">0</cx:pt>
          <cx:pt idx="802">0</cx:pt>
          <cx:pt idx="803">0</cx:pt>
          <cx:pt idx="804">0</cx:pt>
          <cx:pt idx="805">0</cx:pt>
          <cx:pt idx="806">0</cx:pt>
          <cx:pt idx="807">0</cx:pt>
          <cx:pt idx="808">0</cx:pt>
          <cx:pt idx="809">0</cx:pt>
          <cx:pt idx="810">0</cx:pt>
          <cx:pt idx="811">0</cx:pt>
          <cx:pt idx="812">0</cx:pt>
          <cx:pt idx="813">0</cx:pt>
          <cx:pt idx="814">0</cx:pt>
          <cx:pt idx="815">0</cx:pt>
          <cx:pt idx="816">0</cx:pt>
          <cx:pt idx="817">1</cx:pt>
          <cx:pt idx="818">1</cx:pt>
          <cx:pt idx="819">0</cx:pt>
          <cx:pt idx="820">1</cx:pt>
          <cx:pt idx="821">0</cx:pt>
          <cx:pt idx="822">0</cx:pt>
          <cx:pt idx="823">1</cx:pt>
          <cx:pt idx="824">0</cx:pt>
          <cx:pt idx="825">0</cx:pt>
          <cx:pt idx="826">1</cx:pt>
          <cx:pt idx="827">1</cx:pt>
          <cx:pt idx="828">1</cx:pt>
          <cx:pt idx="829">1</cx:pt>
          <cx:pt idx="830">0</cx:pt>
          <cx:pt idx="831">1</cx:pt>
          <cx:pt idx="832">1</cx:pt>
          <cx:pt idx="833">0</cx:pt>
          <cx:pt idx="834">1</cx:pt>
          <cx:pt idx="835">1</cx:pt>
          <cx:pt idx="836">0</cx:pt>
          <cx:pt idx="837">0</cx:pt>
          <cx:pt idx="838">1</cx:pt>
          <cx:pt idx="839">1</cx:pt>
          <cx:pt idx="840">0</cx:pt>
          <cx:pt idx="841">0</cx:pt>
          <cx:pt idx="842">0</cx:pt>
          <cx:pt idx="843">0</cx:pt>
          <cx:pt idx="844">0</cx:pt>
          <cx:pt idx="845">0</cx:pt>
          <cx:pt idx="846">0</cx:pt>
          <cx:pt idx="847">0</cx:pt>
          <cx:pt idx="848">0</cx:pt>
          <cx:pt idx="849">1</cx:pt>
          <cx:pt idx="850">0</cx:pt>
          <cx:pt idx="851">0</cx:pt>
          <cx:pt idx="852">0</cx:pt>
          <cx:pt idx="853">1</cx:pt>
          <cx:pt idx="854">1</cx:pt>
          <cx:pt idx="855">0</cx:pt>
          <cx:pt idx="856">1</cx:pt>
          <cx:pt idx="857">0</cx:pt>
          <cx:pt idx="858">0</cx:pt>
          <cx:pt idx="859">0</cx:pt>
          <cx:pt idx="860">0</cx:pt>
          <cx:pt idx="861">1</cx:pt>
          <cx:pt idx="862">1</cx:pt>
          <cx:pt idx="863">0</cx:pt>
          <cx:pt idx="864">0</cx:pt>
          <cx:pt idx="865">1</cx:pt>
          <cx:pt idx="866">0</cx:pt>
          <cx:pt idx="867">1</cx:pt>
          <cx:pt idx="868">1</cx:pt>
          <cx:pt idx="869">1</cx:pt>
          <cx:pt idx="870">1</cx:pt>
          <cx:pt idx="871">1</cx:pt>
          <cx:pt idx="872">1</cx:pt>
          <cx:pt idx="873">0</cx:pt>
          <cx:pt idx="874">1</cx:pt>
          <cx:pt idx="875">1</cx:pt>
          <cx:pt idx="876">1</cx:pt>
          <cx:pt idx="877">0</cx:pt>
          <cx:pt idx="878">0</cx:pt>
          <cx:pt idx="879">1</cx:pt>
          <cx:pt idx="880">0</cx:pt>
          <cx:pt idx="881">0</cx:pt>
          <cx:pt idx="882">0</cx:pt>
          <cx:pt idx="883">0</cx:pt>
          <cx:pt idx="884">0</cx:pt>
          <cx:pt idx="885">0</cx:pt>
          <cx:pt idx="886">1</cx:pt>
          <cx:pt idx="887">0</cx:pt>
          <cx:pt idx="888">1</cx:pt>
          <cx:pt idx="889">0</cx:pt>
          <cx:pt idx="890">1</cx:pt>
          <cx:pt idx="891">1</cx:pt>
          <cx:pt idx="892">1</cx:pt>
          <cx:pt idx="893">1</cx:pt>
          <cx:pt idx="894">1</cx:pt>
          <cx:pt idx="895">1</cx:pt>
          <cx:pt idx="896">1</cx:pt>
          <cx:pt idx="897">1</cx:pt>
          <cx:pt idx="898">1</cx:pt>
          <cx:pt idx="899">1</cx:pt>
          <cx:pt idx="900">1</cx:pt>
          <cx:pt idx="901">0</cx:pt>
          <cx:pt idx="902">1</cx:pt>
          <cx:pt idx="903">1</cx:pt>
          <cx:pt idx="904">0</cx:pt>
          <cx:pt idx="905">1</cx:pt>
          <cx:pt idx="906">0</cx:pt>
          <cx:pt idx="907">0</cx:pt>
          <cx:pt idx="908">1</cx:pt>
          <cx:pt idx="909">1</cx:pt>
          <cx:pt idx="910">0</cx:pt>
          <cx:pt idx="911">0</cx:pt>
          <cx:pt idx="912">0</cx:pt>
          <cx:pt idx="913">2</cx:pt>
          <cx:pt idx="914">1</cx:pt>
          <cx:pt idx="915">0</cx:pt>
          <cx:pt idx="916">1</cx:pt>
          <cx:pt idx="917">1</cx:pt>
          <cx:pt idx="918">1</cx:pt>
          <cx:pt idx="919">1</cx:pt>
          <cx:pt idx="920">0</cx:pt>
          <cx:pt idx="921">0</cx:pt>
          <cx:pt idx="922">0</cx:pt>
          <cx:pt idx="923">0</cx:pt>
          <cx:pt idx="924">1</cx:pt>
          <cx:pt idx="925">0</cx:pt>
          <cx:pt idx="926">1</cx:pt>
          <cx:pt idx="927">1</cx:pt>
          <cx:pt idx="928">0</cx:pt>
          <cx:pt idx="929">1</cx:pt>
          <cx:pt idx="930">1</cx:pt>
          <cx:pt idx="931">0</cx:pt>
          <cx:pt idx="932">0</cx:pt>
          <cx:pt idx="933">0</cx:pt>
          <cx:pt idx="934">0</cx:pt>
          <cx:pt idx="935">0</cx:pt>
          <cx:pt idx="936">0</cx:pt>
          <cx:pt idx="937">0</cx:pt>
          <cx:pt idx="938">1</cx:pt>
          <cx:pt idx="939">1</cx:pt>
          <cx:pt idx="940">1</cx:pt>
          <cx:pt idx="941">1</cx:pt>
          <cx:pt idx="942">1</cx:pt>
          <cx:pt idx="943">0</cx:pt>
        </cx:lvl>
      </cx:numDim>
    </cx:data>
    <cx:data id="9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Sheet1!$L$2:$L$945</cx:f>
        <cx:lvl ptCount="944" formatCode="G/通用格式">
          <cx:pt idx="0">0</cx:pt>
          <cx:pt idx="1">0</cx:pt>
          <cx:pt idx="2">0</cx:pt>
          <cx:pt idx="3">0</cx:pt>
          <cx:pt idx="4">0</cx:pt>
          <cx:pt idx="5">0</cx:pt>
          <cx:pt idx="6">0</cx:pt>
          <cx:pt idx="7">0</cx:pt>
          <cx:pt idx="8">0</cx:pt>
          <cx:pt idx="9">0</cx:pt>
          <cx:pt idx="10">0</cx:pt>
          <cx:pt idx="11">0</cx:pt>
          <cx:pt idx="12">0</cx:pt>
          <cx:pt idx="13">0</cx:pt>
          <cx:pt idx="14">0</cx:pt>
          <cx:pt idx="15">0</cx:pt>
          <cx:pt idx="16">0</cx:pt>
          <cx:pt idx="17">0</cx:pt>
          <cx:pt idx="18">0</cx:pt>
          <cx:pt idx="19">0</cx:pt>
          <cx:pt idx="20">0</cx:pt>
          <cx:pt idx="21">0</cx:pt>
          <cx:pt idx="22">0</cx:pt>
          <cx:pt idx="23">0</cx:pt>
          <cx:pt idx="24">0</cx:pt>
          <cx:pt idx="25">0</cx:pt>
          <cx:pt idx="26">0</cx:pt>
          <cx:pt idx="27">0</cx:pt>
          <cx:pt idx="28">0</cx:pt>
          <cx:pt idx="29">0</cx:pt>
          <cx:pt idx="30">0</cx:pt>
          <cx:pt idx="31">0</cx:pt>
          <cx:pt idx="32">0</cx:pt>
          <cx:pt idx="33">0</cx:pt>
          <cx:pt idx="34">0</cx:pt>
          <cx:pt idx="35">0</cx:pt>
          <cx:pt idx="36">0</cx:pt>
          <cx:pt idx="37">0</cx:pt>
          <cx:pt idx="38">0</cx:pt>
          <cx:pt idx="39">0</cx:pt>
          <cx:pt idx="40">0</cx:pt>
          <cx:pt idx="41">0</cx:pt>
          <cx:pt idx="42">0</cx:pt>
          <cx:pt idx="43">0</cx:pt>
          <cx:pt idx="44">0</cx:pt>
          <cx:pt idx="45">0</cx:pt>
          <cx:pt idx="46">0</cx:pt>
          <cx:pt idx="47">0</cx:pt>
          <cx:pt idx="48">0</cx:pt>
          <cx:pt idx="49">0</cx:pt>
          <cx:pt idx="50">0</cx:pt>
          <cx:pt idx="51">0</cx:pt>
          <cx:pt idx="52">0</cx:pt>
          <cx:pt idx="53">0</cx:pt>
          <cx:pt idx="54">0</cx:pt>
          <cx:pt idx="55">0</cx:pt>
          <cx:pt idx="56">0</cx:pt>
          <cx:pt idx="57">0</cx:pt>
          <cx:pt idx="58">0</cx:pt>
          <cx:pt idx="59">0</cx:pt>
          <cx:pt idx="60">0</cx:pt>
          <cx:pt idx="61">0</cx:pt>
          <cx:pt idx="62">0</cx:pt>
          <cx:pt idx="63">0</cx:pt>
          <cx:pt idx="64">0</cx:pt>
          <cx:pt idx="65">0</cx:pt>
          <cx:pt idx="66">0</cx:pt>
          <cx:pt idx="67">0</cx:pt>
          <cx:pt idx="68">0</cx:pt>
          <cx:pt idx="69">0</cx:pt>
          <cx:pt idx="70">0</cx:pt>
          <cx:pt idx="71">0</cx:pt>
          <cx:pt idx="72">0</cx:pt>
          <cx:pt idx="73">0</cx:pt>
          <cx:pt idx="74">0</cx:pt>
          <cx:pt idx="75">0</cx:pt>
          <cx:pt idx="76">0</cx:pt>
          <cx:pt idx="77">0</cx:pt>
          <cx:pt idx="78">0</cx:pt>
          <cx:pt idx="79">0</cx:pt>
          <cx:pt idx="80">0</cx:pt>
          <cx:pt idx="81">0</cx:pt>
          <cx:pt idx="82">0</cx:pt>
          <cx:pt idx="83">0</cx:pt>
          <cx:pt idx="84">0</cx:pt>
          <cx:pt idx="85">0</cx:pt>
          <cx:pt idx="86">0</cx:pt>
          <cx:pt idx="87">0</cx:pt>
          <cx:pt idx="88">0</cx:pt>
          <cx:pt idx="89">0</cx:pt>
          <cx:pt idx="90">0</cx:pt>
          <cx:pt idx="91">0</cx:pt>
          <cx:pt idx="92">0</cx:pt>
          <cx:pt idx="93">0</cx:pt>
          <cx:pt idx="94">0</cx:pt>
          <cx:pt idx="95">0</cx:pt>
          <cx:pt idx="96">0</cx:pt>
          <cx:pt idx="97">0</cx:pt>
          <cx:pt idx="98">0</cx:pt>
          <cx:pt idx="99">0</cx:pt>
          <cx:pt idx="100">0</cx:pt>
          <cx:pt idx="101">0</cx:pt>
          <cx:pt idx="102">0</cx:pt>
          <cx:pt idx="103">0</cx:pt>
          <cx:pt idx="104">0</cx:pt>
          <cx:pt idx="105">0</cx:pt>
          <cx:pt idx="106">0</cx:pt>
          <cx:pt idx="107">1</cx:pt>
          <cx:pt idx="108">0</cx:pt>
          <cx:pt idx="109">0</cx:pt>
          <cx:pt idx="110">0</cx:pt>
          <cx:pt idx="111">0</cx:pt>
          <cx:pt idx="112">0</cx:pt>
          <cx:pt idx="113">0</cx:pt>
          <cx:pt idx="114">0</cx:pt>
          <cx:pt idx="115">0</cx:pt>
          <cx:pt idx="116">0</cx:pt>
          <cx:pt idx="117">1</cx:pt>
          <cx:pt idx="118">0</cx:pt>
          <cx:pt idx="119">0</cx:pt>
          <cx:pt idx="120">0</cx:pt>
          <cx:pt idx="121">0</cx:pt>
          <cx:pt idx="122">0</cx:pt>
          <cx:pt idx="123">0</cx:pt>
          <cx:pt idx="124">0</cx:pt>
          <cx:pt idx="125">0</cx:pt>
          <cx:pt idx="126">0</cx:pt>
          <cx:pt idx="127">0</cx:pt>
          <cx:pt idx="128">0</cx:pt>
          <cx:pt idx="129">0</cx:pt>
          <cx:pt idx="130">0</cx:pt>
          <cx:pt idx="131">0</cx:pt>
          <cx:pt idx="132">0</cx:pt>
          <cx:pt idx="133">0</cx:pt>
          <cx:pt idx="134">0</cx:pt>
          <cx:pt idx="135">0</cx:pt>
          <cx:pt idx="136">0</cx:pt>
          <cx:pt idx="137">0</cx:pt>
          <cx:pt idx="138">0</cx:pt>
          <cx:pt idx="139">0</cx:pt>
          <cx:pt idx="140">0</cx:pt>
          <cx:pt idx="141">0</cx:pt>
          <cx:pt idx="142">0</cx:pt>
          <cx:pt idx="143">0</cx:pt>
          <cx:pt idx="144">0</cx:pt>
          <cx:pt idx="145">1</cx:pt>
          <cx:pt idx="146">1</cx:pt>
          <cx:pt idx="147">0</cx:pt>
          <cx:pt idx="148">0</cx:pt>
          <cx:pt idx="149">0</cx:pt>
          <cx:pt idx="150">0</cx:pt>
          <cx:pt idx="151">0</cx:pt>
          <cx:pt idx="152">0</cx:pt>
          <cx:pt idx="153">0</cx:pt>
          <cx:pt idx="154">0</cx:pt>
          <cx:pt idx="155">0</cx:pt>
          <cx:pt idx="156">0</cx:pt>
          <cx:pt idx="157">0</cx:pt>
          <cx:pt idx="158">0</cx:pt>
          <cx:pt idx="159">0</cx:pt>
          <cx:pt idx="160">0</cx:pt>
          <cx:pt idx="161">0</cx:pt>
          <cx:pt idx="162">1</cx:pt>
          <cx:pt idx="163">0</cx:pt>
          <cx:pt idx="164">0</cx:pt>
          <cx:pt idx="165">1</cx:pt>
          <cx:pt idx="166">0</cx:pt>
          <cx:pt idx="167">0</cx:pt>
          <cx:pt idx="168">0</cx:pt>
          <cx:pt idx="169">0</cx:pt>
          <cx:pt idx="170">0</cx:pt>
          <cx:pt idx="171">0</cx:pt>
          <cx:pt idx="172">0</cx:pt>
          <cx:pt idx="173">0</cx:pt>
          <cx:pt idx="174">0</cx:pt>
          <cx:pt idx="175">0</cx:pt>
          <cx:pt idx="176">0</cx:pt>
          <cx:pt idx="177">0</cx:pt>
          <cx:pt idx="178">0</cx:pt>
          <cx:pt idx="179">0</cx:pt>
          <cx:pt idx="180">0</cx:pt>
          <cx:pt idx="181">0</cx:pt>
          <cx:pt idx="182">0</cx:pt>
          <cx:pt idx="183">0</cx:pt>
          <cx:pt idx="184">0</cx:pt>
          <cx:pt idx="185">0</cx:pt>
          <cx:pt idx="186">0</cx:pt>
          <cx:pt idx="187">0</cx:pt>
          <cx:pt idx="188">0</cx:pt>
          <cx:pt idx="189">0</cx:pt>
          <cx:pt idx="190">0</cx:pt>
          <cx:pt idx="191">0</cx:pt>
          <cx:pt idx="192">0</cx:pt>
          <cx:pt idx="193">0</cx:pt>
          <cx:pt idx="194">0</cx:pt>
          <cx:pt idx="195">0</cx:pt>
          <cx:pt idx="196">0</cx:pt>
          <cx:pt idx="197">0</cx:pt>
          <cx:pt idx="198">0</cx:pt>
          <cx:pt idx="199">0</cx:pt>
          <cx:pt idx="200">0</cx:pt>
          <cx:pt idx="201">0</cx:pt>
          <cx:pt idx="202">0</cx:pt>
          <cx:pt idx="203">0</cx:pt>
          <cx:pt idx="204">0</cx:pt>
          <cx:pt idx="205">0</cx:pt>
          <cx:pt idx="206">0</cx:pt>
          <cx:pt idx="207">0</cx:pt>
          <cx:pt idx="208">0</cx:pt>
          <cx:pt idx="209">0</cx:pt>
          <cx:pt idx="210">0</cx:pt>
          <cx:pt idx="211">0</cx:pt>
          <cx:pt idx="212">0</cx:pt>
          <cx:pt idx="213">0</cx:pt>
          <cx:pt idx="214">0</cx:pt>
          <cx:pt idx="215">0</cx:pt>
          <cx:pt idx="216">0</cx:pt>
          <cx:pt idx="217">0</cx:pt>
          <cx:pt idx="218">0</cx:pt>
          <cx:pt idx="219">0</cx:pt>
          <cx:pt idx="220">0</cx:pt>
          <cx:pt idx="221">0</cx:pt>
          <cx:pt idx="222">0</cx:pt>
          <cx:pt idx="223">0</cx:pt>
          <cx:pt idx="224">0</cx:pt>
          <cx:pt idx="225">0</cx:pt>
          <cx:pt idx="226">0</cx:pt>
          <cx:pt idx="227">0</cx:pt>
          <cx:pt idx="228">0</cx:pt>
          <cx:pt idx="229">0</cx:pt>
          <cx:pt idx="230">0</cx:pt>
          <cx:pt idx="231">0</cx:pt>
          <cx:pt idx="232">0</cx:pt>
          <cx:pt idx="233">0</cx:pt>
          <cx:pt idx="234">0</cx:pt>
          <cx:pt idx="235">0</cx:pt>
          <cx:pt idx="236">0</cx:pt>
          <cx:pt idx="237">0</cx:pt>
          <cx:pt idx="238">0</cx:pt>
          <cx:pt idx="239">0</cx:pt>
          <cx:pt idx="240">0</cx:pt>
          <cx:pt idx="241">0</cx:pt>
          <cx:pt idx="242">0</cx:pt>
          <cx:pt idx="243">0</cx:pt>
          <cx:pt idx="244">0</cx:pt>
          <cx:pt idx="245">0</cx:pt>
          <cx:pt idx="246">0</cx:pt>
          <cx:pt idx="247">0</cx:pt>
          <cx:pt idx="248">0</cx:pt>
          <cx:pt idx="249">0</cx:pt>
          <cx:pt idx="250">0</cx:pt>
          <cx:pt idx="251">0</cx:pt>
          <cx:pt idx="252">0</cx:pt>
          <cx:pt idx="253">0</cx:pt>
          <cx:pt idx="254">0</cx:pt>
          <cx:pt idx="255">0</cx:pt>
          <cx:pt idx="256">0</cx:pt>
          <cx:pt idx="257">0</cx:pt>
          <cx:pt idx="258">0</cx:pt>
          <cx:pt idx="259">0</cx:pt>
          <cx:pt idx="260">0</cx:pt>
          <cx:pt idx="261">0</cx:pt>
          <cx:pt idx="262">0</cx:pt>
          <cx:pt idx="263">0</cx:pt>
          <cx:pt idx="264">0</cx:pt>
          <cx:pt idx="265">0</cx:pt>
          <cx:pt idx="266">0</cx:pt>
          <cx:pt idx="267">0</cx:pt>
          <cx:pt idx="268">0</cx:pt>
          <cx:pt idx="269">0</cx:pt>
          <cx:pt idx="270">0</cx:pt>
          <cx:pt idx="271">0</cx:pt>
          <cx:pt idx="272">0</cx:pt>
          <cx:pt idx="273">0</cx:pt>
          <cx:pt idx="274">0</cx:pt>
          <cx:pt idx="275">0</cx:pt>
          <cx:pt idx="276">0</cx:pt>
          <cx:pt idx="277">0</cx:pt>
          <cx:pt idx="278">0</cx:pt>
          <cx:pt idx="279">0</cx:pt>
          <cx:pt idx="280">0</cx:pt>
          <cx:pt idx="281">0</cx:pt>
          <cx:pt idx="282">0</cx:pt>
          <cx:pt idx="283">1</cx:pt>
          <cx:pt idx="284">0</cx:pt>
          <cx:pt idx="285">0</cx:pt>
          <cx:pt idx="286">0</cx:pt>
          <cx:pt idx="287">0</cx:pt>
          <cx:pt idx="288">0</cx:pt>
          <cx:pt idx="289">0</cx:pt>
          <cx:pt idx="290">0</cx:pt>
          <cx:pt idx="291">0</cx:pt>
          <cx:pt idx="292">0</cx:pt>
          <cx:pt idx="293">0</cx:pt>
          <cx:pt idx="294">0</cx:pt>
          <cx:pt idx="295">0</cx:pt>
          <cx:pt idx="296">0</cx:pt>
          <cx:pt idx="297">0</cx:pt>
          <cx:pt idx="298">0</cx:pt>
          <cx:pt idx="299">0</cx:pt>
          <cx:pt idx="300">0</cx:pt>
          <cx:pt idx="301">0</cx:pt>
          <cx:pt idx="302">0</cx:pt>
          <cx:pt idx="303">0</cx:pt>
          <cx:pt idx="304">0</cx:pt>
          <cx:pt idx="305">0</cx:pt>
          <cx:pt idx="306">0</cx:pt>
          <cx:pt idx="307">0</cx:pt>
          <cx:pt idx="308">0</cx:pt>
          <cx:pt idx="309">0</cx:pt>
          <cx:pt idx="310">0</cx:pt>
          <cx:pt idx="311">0</cx:pt>
          <cx:pt idx="312">0</cx:pt>
          <cx:pt idx="313">0</cx:pt>
          <cx:pt idx="314">0</cx:pt>
          <cx:pt idx="315">0</cx:pt>
          <cx:pt idx="316">0</cx:pt>
          <cx:pt idx="317">0</cx:pt>
          <cx:pt idx="318">0</cx:pt>
          <cx:pt idx="319">0</cx:pt>
          <cx:pt idx="320">0</cx:pt>
          <cx:pt idx="321">0</cx:pt>
          <cx:pt idx="322">0</cx:pt>
          <cx:pt idx="323">0</cx:pt>
          <cx:pt idx="324">0</cx:pt>
          <cx:pt idx="325">0</cx:pt>
          <cx:pt idx="326">0</cx:pt>
          <cx:pt idx="327">0</cx:pt>
          <cx:pt idx="328">0</cx:pt>
          <cx:pt idx="329">0</cx:pt>
          <cx:pt idx="330">0</cx:pt>
          <cx:pt idx="331">0</cx:pt>
          <cx:pt idx="332">0</cx:pt>
          <cx:pt idx="333">0</cx:pt>
          <cx:pt idx="334">0</cx:pt>
          <cx:pt idx="335">0</cx:pt>
          <cx:pt idx="336">0</cx:pt>
          <cx:pt idx="337">0</cx:pt>
          <cx:pt idx="338">0</cx:pt>
          <cx:pt idx="339">0</cx:pt>
          <cx:pt idx="340">0</cx:pt>
          <cx:pt idx="341">0</cx:pt>
          <cx:pt idx="342">0</cx:pt>
          <cx:pt idx="343">0</cx:pt>
          <cx:pt idx="344">0</cx:pt>
          <cx:pt idx="345">0</cx:pt>
          <cx:pt idx="346">0</cx:pt>
          <cx:pt idx="347">0</cx:pt>
          <cx:pt idx="348">0</cx:pt>
          <cx:pt idx="349">0</cx:pt>
          <cx:pt idx="350">0</cx:pt>
          <cx:pt idx="351">0</cx:pt>
          <cx:pt idx="352">0</cx:pt>
          <cx:pt idx="353">0</cx:pt>
          <cx:pt idx="354">0</cx:pt>
          <cx:pt idx="355">0</cx:pt>
          <cx:pt idx="356">0</cx:pt>
          <cx:pt idx="357">0</cx:pt>
          <cx:pt idx="358">0</cx:pt>
          <cx:pt idx="359">0</cx:pt>
          <cx:pt idx="360">0</cx:pt>
          <cx:pt idx="361">0</cx:pt>
          <cx:pt idx="362">0</cx:pt>
          <cx:pt idx="363">0</cx:pt>
          <cx:pt idx="364">0</cx:pt>
          <cx:pt idx="365">0</cx:pt>
          <cx:pt idx="366">0</cx:pt>
          <cx:pt idx="367">0</cx:pt>
          <cx:pt idx="368">0</cx:pt>
          <cx:pt idx="369">0</cx:pt>
          <cx:pt idx="370">0</cx:pt>
          <cx:pt idx="371">0</cx:pt>
          <cx:pt idx="372">0</cx:pt>
          <cx:pt idx="373">0</cx:pt>
          <cx:pt idx="374">0</cx:pt>
          <cx:pt idx="375">0</cx:pt>
          <cx:pt idx="376">0</cx:pt>
          <cx:pt idx="377">0</cx:pt>
          <cx:pt idx="378">0</cx:pt>
          <cx:pt idx="379">0</cx:pt>
          <cx:pt idx="380">0</cx:pt>
          <cx:pt idx="381">0</cx:pt>
          <cx:pt idx="382">0</cx:pt>
          <cx:pt idx="383">0</cx:pt>
          <cx:pt idx="384">0</cx:pt>
          <cx:pt idx="385">0</cx:pt>
          <cx:pt idx="386">0</cx:pt>
          <cx:pt idx="387">0</cx:pt>
          <cx:pt idx="388">0</cx:pt>
          <cx:pt idx="389">0</cx:pt>
          <cx:pt idx="390">0</cx:pt>
          <cx:pt idx="391">0</cx:pt>
          <cx:pt idx="392">0</cx:pt>
          <cx:pt idx="393">0</cx:pt>
          <cx:pt idx="394">0</cx:pt>
          <cx:pt idx="395">0</cx:pt>
          <cx:pt idx="396">0</cx:pt>
          <cx:pt idx="397">0</cx:pt>
          <cx:pt idx="398">0</cx:pt>
          <cx:pt idx="399">0</cx:pt>
          <cx:pt idx="400">0</cx:pt>
          <cx:pt idx="401">0</cx:pt>
          <cx:pt idx="402">0</cx:pt>
          <cx:pt idx="403">0</cx:pt>
          <cx:pt idx="404">0</cx:pt>
          <cx:pt idx="405">0</cx:pt>
          <cx:pt idx="406">0</cx:pt>
          <cx:pt idx="407">0</cx:pt>
          <cx:pt idx="408">0</cx:pt>
          <cx:pt idx="409">0</cx:pt>
          <cx:pt idx="410">0</cx:pt>
          <cx:pt idx="411">0</cx:pt>
          <cx:pt idx="412">0</cx:pt>
          <cx:pt idx="413">0</cx:pt>
          <cx:pt idx="414">0</cx:pt>
          <cx:pt idx="415">0</cx:pt>
          <cx:pt idx="416">0</cx:pt>
          <cx:pt idx="417">0</cx:pt>
          <cx:pt idx="418">0</cx:pt>
          <cx:pt idx="419">0</cx:pt>
          <cx:pt idx="420">0</cx:pt>
          <cx:pt idx="421">0</cx:pt>
          <cx:pt idx="422">0</cx:pt>
          <cx:pt idx="423">0</cx:pt>
          <cx:pt idx="424">0</cx:pt>
          <cx:pt idx="425">0</cx:pt>
          <cx:pt idx="426">0</cx:pt>
          <cx:pt idx="427">0</cx:pt>
          <cx:pt idx="428">0</cx:pt>
          <cx:pt idx="429">0</cx:pt>
          <cx:pt idx="430">0</cx:pt>
          <cx:pt idx="431">0</cx:pt>
          <cx:pt idx="432">0</cx:pt>
          <cx:pt idx="433">0</cx:pt>
          <cx:pt idx="434">0</cx:pt>
          <cx:pt idx="435">0</cx:pt>
          <cx:pt idx="436">0</cx:pt>
          <cx:pt idx="437">0</cx:pt>
          <cx:pt idx="438">0</cx:pt>
          <cx:pt idx="439">0</cx:pt>
          <cx:pt idx="440">0</cx:pt>
          <cx:pt idx="441">0</cx:pt>
          <cx:pt idx="442">0</cx:pt>
          <cx:pt idx="443">0</cx:pt>
          <cx:pt idx="444">0</cx:pt>
          <cx:pt idx="445">0</cx:pt>
          <cx:pt idx="446">0</cx:pt>
          <cx:pt idx="447">0</cx:pt>
          <cx:pt idx="448">0</cx:pt>
          <cx:pt idx="449">0</cx:pt>
          <cx:pt idx="450">0</cx:pt>
          <cx:pt idx="451">0</cx:pt>
          <cx:pt idx="452">0</cx:pt>
          <cx:pt idx="453">0</cx:pt>
          <cx:pt idx="454">0</cx:pt>
          <cx:pt idx="455">0</cx:pt>
          <cx:pt idx="456">0</cx:pt>
          <cx:pt idx="457">0</cx:pt>
          <cx:pt idx="458">0</cx:pt>
          <cx:pt idx="459">0</cx:pt>
          <cx:pt idx="460">0</cx:pt>
          <cx:pt idx="461">0</cx:pt>
          <cx:pt idx="462">0</cx:pt>
          <cx:pt idx="463">0</cx:pt>
          <cx:pt idx="464">0</cx:pt>
          <cx:pt idx="465">0</cx:pt>
          <cx:pt idx="466">0</cx:pt>
          <cx:pt idx="467">0</cx:pt>
          <cx:pt idx="468">0</cx:pt>
          <cx:pt idx="469">0</cx:pt>
          <cx:pt idx="470">0</cx:pt>
          <cx:pt idx="471">0</cx:pt>
          <cx:pt idx="472">0</cx:pt>
          <cx:pt idx="473">0</cx:pt>
          <cx:pt idx="474">0</cx:pt>
          <cx:pt idx="475">0</cx:pt>
          <cx:pt idx="476">0</cx:pt>
          <cx:pt idx="477">0</cx:pt>
          <cx:pt idx="478">0</cx:pt>
          <cx:pt idx="479">0</cx:pt>
          <cx:pt idx="480">0</cx:pt>
          <cx:pt idx="481">0</cx:pt>
          <cx:pt idx="482">0</cx:pt>
          <cx:pt idx="483">0</cx:pt>
          <cx:pt idx="484">0</cx:pt>
          <cx:pt idx="485">0</cx:pt>
          <cx:pt idx="486">0</cx:pt>
          <cx:pt idx="487">0</cx:pt>
          <cx:pt idx="488">0</cx:pt>
          <cx:pt idx="489">0</cx:pt>
          <cx:pt idx="490">0</cx:pt>
          <cx:pt idx="491">0</cx:pt>
          <cx:pt idx="492">0</cx:pt>
          <cx:pt idx="493">0</cx:pt>
          <cx:pt idx="494">0</cx:pt>
          <cx:pt idx="495">0</cx:pt>
          <cx:pt idx="496">0</cx:pt>
          <cx:pt idx="497">0</cx:pt>
          <cx:pt idx="498">0</cx:pt>
          <cx:pt idx="499">0</cx:pt>
          <cx:pt idx="500">0</cx:pt>
          <cx:pt idx="501">0</cx:pt>
          <cx:pt idx="502">0</cx:pt>
          <cx:pt idx="503">0</cx:pt>
          <cx:pt idx="504">0</cx:pt>
          <cx:pt idx="505">0</cx:pt>
          <cx:pt idx="506">0</cx:pt>
          <cx:pt idx="507">0</cx:pt>
          <cx:pt idx="508">0</cx:pt>
          <cx:pt idx="509">0</cx:pt>
          <cx:pt idx="510">0</cx:pt>
          <cx:pt idx="511">0</cx:pt>
          <cx:pt idx="512">0</cx:pt>
          <cx:pt idx="513">0</cx:pt>
          <cx:pt idx="514">0</cx:pt>
          <cx:pt idx="515">0</cx:pt>
          <cx:pt idx="516">0</cx:pt>
          <cx:pt idx="517">0</cx:pt>
          <cx:pt idx="518">0</cx:pt>
          <cx:pt idx="519">0</cx:pt>
          <cx:pt idx="520">0</cx:pt>
          <cx:pt idx="521">0</cx:pt>
          <cx:pt idx="522">0</cx:pt>
          <cx:pt idx="523">0</cx:pt>
          <cx:pt idx="524">0</cx:pt>
          <cx:pt idx="525">0</cx:pt>
          <cx:pt idx="526">0</cx:pt>
          <cx:pt idx="527">0</cx:pt>
          <cx:pt idx="528">0</cx:pt>
          <cx:pt idx="529">0</cx:pt>
          <cx:pt idx="530">0</cx:pt>
          <cx:pt idx="531">0</cx:pt>
          <cx:pt idx="532">0</cx:pt>
          <cx:pt idx="533">0</cx:pt>
          <cx:pt idx="534">0</cx:pt>
          <cx:pt idx="535">0</cx:pt>
          <cx:pt idx="536">0</cx:pt>
          <cx:pt idx="537">0</cx:pt>
          <cx:pt idx="538">0</cx:pt>
          <cx:pt idx="539">0</cx:pt>
          <cx:pt idx="540">0</cx:pt>
          <cx:pt idx="541">0</cx:pt>
          <cx:pt idx="542">0</cx:pt>
          <cx:pt idx="543">0</cx:pt>
          <cx:pt idx="544">0</cx:pt>
          <cx:pt idx="545">0</cx:pt>
          <cx:pt idx="546">0</cx:pt>
          <cx:pt idx="547">0</cx:pt>
          <cx:pt idx="548">0</cx:pt>
          <cx:pt idx="549">0</cx:pt>
          <cx:pt idx="550">0</cx:pt>
          <cx:pt idx="551">0</cx:pt>
          <cx:pt idx="552">0</cx:pt>
          <cx:pt idx="553">0</cx:pt>
          <cx:pt idx="554">0</cx:pt>
          <cx:pt idx="555">0</cx:pt>
          <cx:pt idx="556">0</cx:pt>
          <cx:pt idx="557">0</cx:pt>
          <cx:pt idx="558">0</cx:pt>
          <cx:pt idx="559">0</cx:pt>
          <cx:pt idx="560">0</cx:pt>
          <cx:pt idx="561">0</cx:pt>
          <cx:pt idx="562">0</cx:pt>
          <cx:pt idx="563">0</cx:pt>
          <cx:pt idx="564">0</cx:pt>
          <cx:pt idx="565">0</cx:pt>
          <cx:pt idx="566">0</cx:pt>
          <cx:pt idx="567">0</cx:pt>
          <cx:pt idx="568">0</cx:pt>
          <cx:pt idx="569">0</cx:pt>
          <cx:pt idx="570">0</cx:pt>
          <cx:pt idx="571">0</cx:pt>
          <cx:pt idx="572">0</cx:pt>
          <cx:pt idx="573">0</cx:pt>
          <cx:pt idx="574">0</cx:pt>
          <cx:pt idx="575">0</cx:pt>
          <cx:pt idx="576">0</cx:pt>
          <cx:pt idx="577">0</cx:pt>
          <cx:pt idx="578">0</cx:pt>
          <cx:pt idx="579">0</cx:pt>
          <cx:pt idx="580">0</cx:pt>
          <cx:pt idx="581">0</cx:pt>
          <cx:pt idx="582">0</cx:pt>
          <cx:pt idx="583">0</cx:pt>
          <cx:pt idx="584">0</cx:pt>
          <cx:pt idx="585">0</cx:pt>
          <cx:pt idx="586">0</cx:pt>
          <cx:pt idx="587">0</cx:pt>
          <cx:pt idx="588">0</cx:pt>
          <cx:pt idx="589">0</cx:pt>
          <cx:pt idx="590">0</cx:pt>
          <cx:pt idx="591">0</cx:pt>
          <cx:pt idx="592">0</cx:pt>
          <cx:pt idx="593">0</cx:pt>
          <cx:pt idx="594">0</cx:pt>
          <cx:pt idx="595">0</cx:pt>
          <cx:pt idx="596">0</cx:pt>
          <cx:pt idx="597">0</cx:pt>
          <cx:pt idx="598">0</cx:pt>
          <cx:pt idx="599">0</cx:pt>
          <cx:pt idx="600">0</cx:pt>
          <cx:pt idx="601">0</cx:pt>
          <cx:pt idx="602">0</cx:pt>
          <cx:pt idx="603">0</cx:pt>
          <cx:pt idx="604">0</cx:pt>
          <cx:pt idx="605">0</cx:pt>
          <cx:pt idx="606">0</cx:pt>
          <cx:pt idx="607">0</cx:pt>
          <cx:pt idx="608">0</cx:pt>
          <cx:pt idx="609">0</cx:pt>
          <cx:pt idx="610">0</cx:pt>
          <cx:pt idx="611">0</cx:pt>
          <cx:pt idx="612">0</cx:pt>
          <cx:pt idx="613">0</cx:pt>
          <cx:pt idx="614">0</cx:pt>
          <cx:pt idx="615">0</cx:pt>
          <cx:pt idx="616">0</cx:pt>
          <cx:pt idx="617">0</cx:pt>
          <cx:pt idx="618">0</cx:pt>
          <cx:pt idx="619">0</cx:pt>
          <cx:pt idx="620">0</cx:pt>
          <cx:pt idx="621">0</cx:pt>
          <cx:pt idx="622">0</cx:pt>
          <cx:pt idx="623">0</cx:pt>
          <cx:pt idx="624">0</cx:pt>
          <cx:pt idx="625">0</cx:pt>
          <cx:pt idx="626">0</cx:pt>
          <cx:pt idx="627">0</cx:pt>
          <cx:pt idx="628">0</cx:pt>
          <cx:pt idx="629">0</cx:pt>
          <cx:pt idx="630">0</cx:pt>
          <cx:pt idx="631">0</cx:pt>
          <cx:pt idx="632">0</cx:pt>
          <cx:pt idx="633">0</cx:pt>
          <cx:pt idx="634">0</cx:pt>
          <cx:pt idx="635">0</cx:pt>
          <cx:pt idx="636">0</cx:pt>
          <cx:pt idx="637">0</cx:pt>
          <cx:pt idx="638">0</cx:pt>
          <cx:pt idx="639">0</cx:pt>
          <cx:pt idx="640">0</cx:pt>
          <cx:pt idx="641">0</cx:pt>
          <cx:pt idx="642">0</cx:pt>
          <cx:pt idx="643">0</cx:pt>
          <cx:pt idx="644">0</cx:pt>
          <cx:pt idx="645">0</cx:pt>
          <cx:pt idx="646">0</cx:pt>
          <cx:pt idx="647">0</cx:pt>
          <cx:pt idx="648">0</cx:pt>
          <cx:pt idx="649">0</cx:pt>
          <cx:pt idx="650">0</cx:pt>
          <cx:pt idx="651">0</cx:pt>
          <cx:pt idx="652">0</cx:pt>
          <cx:pt idx="653">0</cx:pt>
          <cx:pt idx="654">0</cx:pt>
          <cx:pt idx="655">0</cx:pt>
          <cx:pt idx="656">0</cx:pt>
          <cx:pt idx="657">0</cx:pt>
          <cx:pt idx="658">0</cx:pt>
          <cx:pt idx="659">0</cx:pt>
          <cx:pt idx="660">0</cx:pt>
          <cx:pt idx="661">0</cx:pt>
          <cx:pt idx="662">0</cx:pt>
          <cx:pt idx="663">0</cx:pt>
          <cx:pt idx="664">0</cx:pt>
          <cx:pt idx="665">0</cx:pt>
          <cx:pt idx="666">0</cx:pt>
          <cx:pt idx="667">0</cx:pt>
          <cx:pt idx="668">0</cx:pt>
          <cx:pt idx="669">0</cx:pt>
          <cx:pt idx="670">0</cx:pt>
          <cx:pt idx="671">0</cx:pt>
          <cx:pt idx="672">0</cx:pt>
          <cx:pt idx="673">0</cx:pt>
          <cx:pt idx="674">0</cx:pt>
          <cx:pt idx="675">0</cx:pt>
          <cx:pt idx="676">0</cx:pt>
          <cx:pt idx="677">0</cx:pt>
          <cx:pt idx="678">0</cx:pt>
          <cx:pt idx="679">0</cx:pt>
          <cx:pt idx="680">0</cx:pt>
          <cx:pt idx="681">0</cx:pt>
          <cx:pt idx="682">0</cx:pt>
          <cx:pt idx="683">0</cx:pt>
          <cx:pt idx="684">0</cx:pt>
          <cx:pt idx="685">0</cx:pt>
          <cx:pt idx="686">0</cx:pt>
          <cx:pt idx="687">0</cx:pt>
          <cx:pt idx="688">0</cx:pt>
          <cx:pt idx="689">0</cx:pt>
          <cx:pt idx="690">0</cx:pt>
          <cx:pt idx="691">0</cx:pt>
          <cx:pt idx="692">0</cx:pt>
          <cx:pt idx="693">0</cx:pt>
          <cx:pt idx="694">0</cx:pt>
          <cx:pt idx="695">0</cx:pt>
          <cx:pt idx="696">0</cx:pt>
          <cx:pt idx="697">0</cx:pt>
          <cx:pt idx="698">0</cx:pt>
          <cx:pt idx="699">0</cx:pt>
          <cx:pt idx="700">0</cx:pt>
          <cx:pt idx="701">0</cx:pt>
          <cx:pt idx="702">0</cx:pt>
          <cx:pt idx="703">0</cx:pt>
          <cx:pt idx="704">0</cx:pt>
          <cx:pt idx="705">0</cx:pt>
          <cx:pt idx="706">0</cx:pt>
          <cx:pt idx="707">0</cx:pt>
          <cx:pt idx="708">0</cx:pt>
          <cx:pt idx="709">0</cx:pt>
          <cx:pt idx="710">0</cx:pt>
          <cx:pt idx="711">0</cx:pt>
          <cx:pt idx="712">0</cx:pt>
          <cx:pt idx="713">0</cx:pt>
          <cx:pt idx="714">0</cx:pt>
          <cx:pt idx="715">0</cx:pt>
          <cx:pt idx="716">0</cx:pt>
          <cx:pt idx="717">0</cx:pt>
          <cx:pt idx="718">0</cx:pt>
          <cx:pt idx="719">0</cx:pt>
          <cx:pt idx="720">0</cx:pt>
          <cx:pt idx="721">0</cx:pt>
          <cx:pt idx="722">0</cx:pt>
          <cx:pt idx="723">0</cx:pt>
          <cx:pt idx="724">0</cx:pt>
          <cx:pt idx="725">0</cx:pt>
          <cx:pt idx="726">0</cx:pt>
          <cx:pt idx="727">0</cx:pt>
          <cx:pt idx="728">0</cx:pt>
          <cx:pt idx="729">0</cx:pt>
          <cx:pt idx="730">0</cx:pt>
          <cx:pt idx="731">0</cx:pt>
          <cx:pt idx="732">0</cx:pt>
          <cx:pt idx="733">0</cx:pt>
          <cx:pt idx="734">0</cx:pt>
          <cx:pt idx="735">0</cx:pt>
          <cx:pt idx="736">0</cx:pt>
          <cx:pt idx="737">0</cx:pt>
          <cx:pt idx="738">0</cx:pt>
          <cx:pt idx="739">0</cx:pt>
          <cx:pt idx="740">0</cx:pt>
          <cx:pt idx="741">0</cx:pt>
          <cx:pt idx="742">0</cx:pt>
          <cx:pt idx="743">0</cx:pt>
          <cx:pt idx="744">0</cx:pt>
          <cx:pt idx="745">0</cx:pt>
          <cx:pt idx="746">0</cx:pt>
          <cx:pt idx="747">0</cx:pt>
          <cx:pt idx="748">0</cx:pt>
          <cx:pt idx="749">0</cx:pt>
          <cx:pt idx="750">0</cx:pt>
          <cx:pt idx="751">0</cx:pt>
          <cx:pt idx="752">0</cx:pt>
          <cx:pt idx="753">0</cx:pt>
          <cx:pt idx="754">0</cx:pt>
          <cx:pt idx="755">0</cx:pt>
          <cx:pt idx="756">0</cx:pt>
          <cx:pt idx="757">0</cx:pt>
          <cx:pt idx="758">0</cx:pt>
          <cx:pt idx="759">0</cx:pt>
          <cx:pt idx="760">0</cx:pt>
          <cx:pt idx="761">0</cx:pt>
          <cx:pt idx="762">0</cx:pt>
          <cx:pt idx="763">0</cx:pt>
          <cx:pt idx="764">0</cx:pt>
          <cx:pt idx="765">0</cx:pt>
          <cx:pt idx="766">0</cx:pt>
          <cx:pt idx="767">0</cx:pt>
          <cx:pt idx="768">0</cx:pt>
          <cx:pt idx="769">0</cx:pt>
          <cx:pt idx="770">0</cx:pt>
          <cx:pt idx="771">0</cx:pt>
          <cx:pt idx="772">0</cx:pt>
          <cx:pt idx="773">0</cx:pt>
          <cx:pt idx="774">0</cx:pt>
          <cx:pt idx="775">0</cx:pt>
          <cx:pt idx="776">0</cx:pt>
          <cx:pt idx="777">0</cx:pt>
          <cx:pt idx="778">0</cx:pt>
          <cx:pt idx="779">0</cx:pt>
          <cx:pt idx="780">0</cx:pt>
          <cx:pt idx="781">0</cx:pt>
          <cx:pt idx="782">0</cx:pt>
          <cx:pt idx="783">0</cx:pt>
          <cx:pt idx="784">0</cx:pt>
          <cx:pt idx="785">0</cx:pt>
          <cx:pt idx="786">0</cx:pt>
          <cx:pt idx="787">0</cx:pt>
          <cx:pt idx="788">0</cx:pt>
          <cx:pt idx="789">0</cx:pt>
          <cx:pt idx="790">0</cx:pt>
          <cx:pt idx="791">0</cx:pt>
          <cx:pt idx="792">0</cx:pt>
          <cx:pt idx="793">0</cx:pt>
          <cx:pt idx="794">0</cx:pt>
          <cx:pt idx="795">0</cx:pt>
          <cx:pt idx="796">0</cx:pt>
          <cx:pt idx="797">0</cx:pt>
          <cx:pt idx="798">0</cx:pt>
          <cx:pt idx="799">0</cx:pt>
          <cx:pt idx="800">0</cx:pt>
          <cx:pt idx="801">0</cx:pt>
          <cx:pt idx="802">0</cx:pt>
          <cx:pt idx="803">0</cx:pt>
          <cx:pt idx="804">0</cx:pt>
          <cx:pt idx="805">0</cx:pt>
          <cx:pt idx="806">0</cx:pt>
          <cx:pt idx="807">0</cx:pt>
          <cx:pt idx="808">0</cx:pt>
          <cx:pt idx="809">0</cx:pt>
          <cx:pt idx="810">0</cx:pt>
          <cx:pt idx="811">0</cx:pt>
          <cx:pt idx="812">0</cx:pt>
          <cx:pt idx="813">0</cx:pt>
          <cx:pt idx="814">0</cx:pt>
          <cx:pt idx="815">0</cx:pt>
          <cx:pt idx="816">0</cx:pt>
          <cx:pt idx="817">0</cx:pt>
          <cx:pt idx="818">0</cx:pt>
          <cx:pt idx="819">0</cx:pt>
          <cx:pt idx="820">0</cx:pt>
          <cx:pt idx="821">0</cx:pt>
          <cx:pt idx="822">0</cx:pt>
          <cx:pt idx="823">0</cx:pt>
          <cx:pt idx="824">0</cx:pt>
          <cx:pt idx="825">0</cx:pt>
          <cx:pt idx="826">0</cx:pt>
          <cx:pt idx="827">0</cx:pt>
          <cx:pt idx="828">0</cx:pt>
          <cx:pt idx="829">0</cx:pt>
          <cx:pt idx="830">0</cx:pt>
          <cx:pt idx="831">0</cx:pt>
          <cx:pt idx="832">0</cx:pt>
          <cx:pt idx="833">0</cx:pt>
          <cx:pt idx="834">0</cx:pt>
          <cx:pt idx="835">0</cx:pt>
          <cx:pt idx="836">0</cx:pt>
          <cx:pt idx="837">0</cx:pt>
          <cx:pt idx="838">0</cx:pt>
          <cx:pt idx="839">0</cx:pt>
          <cx:pt idx="840">0</cx:pt>
          <cx:pt idx="841">0</cx:pt>
          <cx:pt idx="842">0</cx:pt>
          <cx:pt idx="843">0</cx:pt>
          <cx:pt idx="844">0</cx:pt>
          <cx:pt idx="845">0</cx:pt>
          <cx:pt idx="846">0</cx:pt>
          <cx:pt idx="847">0</cx:pt>
          <cx:pt idx="848">0</cx:pt>
          <cx:pt idx="849">0</cx:pt>
          <cx:pt idx="850">0</cx:pt>
          <cx:pt idx="851">0</cx:pt>
          <cx:pt idx="852">0</cx:pt>
          <cx:pt idx="853">0</cx:pt>
          <cx:pt idx="854">0</cx:pt>
          <cx:pt idx="855">0</cx:pt>
          <cx:pt idx="856">0</cx:pt>
          <cx:pt idx="857">0</cx:pt>
          <cx:pt idx="858">0</cx:pt>
          <cx:pt idx="859">0</cx:pt>
          <cx:pt idx="860">0</cx:pt>
          <cx:pt idx="861">0</cx:pt>
          <cx:pt idx="862">0</cx:pt>
          <cx:pt idx="863">0</cx:pt>
          <cx:pt idx="864">0</cx:pt>
          <cx:pt idx="865">0</cx:pt>
          <cx:pt idx="866">0</cx:pt>
          <cx:pt idx="867">0</cx:pt>
          <cx:pt idx="868">0</cx:pt>
          <cx:pt idx="869">0</cx:pt>
          <cx:pt idx="870">0</cx:pt>
          <cx:pt idx="871">0</cx:pt>
          <cx:pt idx="872">0</cx:pt>
          <cx:pt idx="873">0</cx:pt>
          <cx:pt idx="874">0</cx:pt>
          <cx:pt idx="875">0</cx:pt>
          <cx:pt idx="876">0</cx:pt>
          <cx:pt idx="877">0</cx:pt>
          <cx:pt idx="878">0</cx:pt>
          <cx:pt idx="879">0</cx:pt>
          <cx:pt idx="880">0</cx:pt>
          <cx:pt idx="881">0</cx:pt>
          <cx:pt idx="882">0</cx:pt>
          <cx:pt idx="883">0</cx:pt>
          <cx:pt idx="884">0</cx:pt>
          <cx:pt idx="885">0</cx:pt>
          <cx:pt idx="886">0</cx:pt>
          <cx:pt idx="887">0</cx:pt>
          <cx:pt idx="888">0</cx:pt>
          <cx:pt idx="889">0</cx:pt>
          <cx:pt idx="890">0</cx:pt>
          <cx:pt idx="891">0</cx:pt>
          <cx:pt idx="892">0</cx:pt>
          <cx:pt idx="893">0</cx:pt>
          <cx:pt idx="894">0</cx:pt>
          <cx:pt idx="895">0</cx:pt>
          <cx:pt idx="896">0</cx:pt>
          <cx:pt idx="897">0</cx:pt>
          <cx:pt idx="898">0</cx:pt>
          <cx:pt idx="899">0</cx:pt>
          <cx:pt idx="900">0</cx:pt>
          <cx:pt idx="901">0</cx:pt>
          <cx:pt idx="902">0</cx:pt>
          <cx:pt idx="903">0</cx:pt>
          <cx:pt idx="904">0</cx:pt>
          <cx:pt idx="905">0</cx:pt>
          <cx:pt idx="906">0</cx:pt>
          <cx:pt idx="907">0</cx:pt>
          <cx:pt idx="908">0</cx:pt>
          <cx:pt idx="909">0</cx:pt>
          <cx:pt idx="910">0</cx:pt>
          <cx:pt idx="911">0</cx:pt>
          <cx:pt idx="912">0</cx:pt>
          <cx:pt idx="913">0</cx:pt>
          <cx:pt idx="914">0</cx:pt>
          <cx:pt idx="915">0</cx:pt>
          <cx:pt idx="916">0</cx:pt>
          <cx:pt idx="917">0</cx:pt>
          <cx:pt idx="918">0</cx:pt>
          <cx:pt idx="919">0</cx:pt>
          <cx:pt idx="920">0</cx:pt>
          <cx:pt idx="921">0</cx:pt>
          <cx:pt idx="922">0</cx:pt>
          <cx:pt idx="923">0</cx:pt>
          <cx:pt idx="924">0</cx:pt>
          <cx:pt idx="925">0</cx:pt>
          <cx:pt idx="926">0</cx:pt>
          <cx:pt idx="927">0</cx:pt>
          <cx:pt idx="928">0</cx:pt>
          <cx:pt idx="929">0</cx:pt>
          <cx:pt idx="930">0</cx:pt>
          <cx:pt idx="931">0</cx:pt>
          <cx:pt idx="932">0</cx:pt>
          <cx:pt idx="933">0</cx:pt>
          <cx:pt idx="934">0</cx:pt>
          <cx:pt idx="935">0</cx:pt>
          <cx:pt idx="936">0</cx:pt>
          <cx:pt idx="937">0</cx:pt>
          <cx:pt idx="938">0</cx:pt>
          <cx:pt idx="939">0</cx:pt>
          <cx:pt idx="940">0</cx:pt>
          <cx:pt idx="941">0</cx:pt>
          <cx:pt idx="942">0</cx:pt>
          <cx:pt idx="943">0</cx:pt>
        </cx:lvl>
      </cx:numDim>
    </cx:data>
    <cx:data id="10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Sheet1!$M$2:$M$945</cx:f>
        <cx:lvl ptCount="944" formatCode="G/通用格式">
          <cx:pt idx="0">0</cx:pt>
          <cx:pt idx="1">0</cx:pt>
          <cx:pt idx="2">0</cx:pt>
          <cx:pt idx="3">0</cx:pt>
          <cx:pt idx="4">0</cx:pt>
          <cx:pt idx="5">0</cx:pt>
          <cx:pt idx="6">0</cx:pt>
          <cx:pt idx="7">0</cx:pt>
          <cx:pt idx="8">0</cx:pt>
          <cx:pt idx="9">0</cx:pt>
          <cx:pt idx="10">0</cx:pt>
          <cx:pt idx="11">0</cx:pt>
          <cx:pt idx="12">0</cx:pt>
          <cx:pt idx="13">0</cx:pt>
          <cx:pt idx="14">0</cx:pt>
          <cx:pt idx="15">0</cx:pt>
          <cx:pt idx="16">0</cx:pt>
          <cx:pt idx="17">0</cx:pt>
          <cx:pt idx="18">0</cx:pt>
          <cx:pt idx="19">0</cx:pt>
          <cx:pt idx="20">0</cx:pt>
          <cx:pt idx="21">0</cx:pt>
          <cx:pt idx="22">0</cx:pt>
          <cx:pt idx="23">0</cx:pt>
          <cx:pt idx="24">0</cx:pt>
          <cx:pt idx="25">0</cx:pt>
          <cx:pt idx="26">0</cx:pt>
          <cx:pt idx="27">0</cx:pt>
          <cx:pt idx="28">0</cx:pt>
          <cx:pt idx="29">0</cx:pt>
          <cx:pt idx="30">0</cx:pt>
          <cx:pt idx="31">0</cx:pt>
          <cx:pt idx="32">0</cx:pt>
          <cx:pt idx="33">0</cx:pt>
          <cx:pt idx="34">0</cx:pt>
          <cx:pt idx="35">0</cx:pt>
          <cx:pt idx="36">0</cx:pt>
          <cx:pt idx="37">0</cx:pt>
          <cx:pt idx="38">0</cx:pt>
          <cx:pt idx="39">0</cx:pt>
          <cx:pt idx="40">0</cx:pt>
          <cx:pt idx="41">0</cx:pt>
          <cx:pt idx="42">0</cx:pt>
          <cx:pt idx="43">0</cx:pt>
          <cx:pt idx="44">0</cx:pt>
          <cx:pt idx="45">0</cx:pt>
          <cx:pt idx="46">0</cx:pt>
          <cx:pt idx="47">0</cx:pt>
          <cx:pt idx="48">0</cx:pt>
          <cx:pt idx="49">0</cx:pt>
          <cx:pt idx="50">0</cx:pt>
          <cx:pt idx="51">0</cx:pt>
          <cx:pt idx="52">0</cx:pt>
          <cx:pt idx="53">0</cx:pt>
          <cx:pt idx="54">0</cx:pt>
          <cx:pt idx="55">0</cx:pt>
          <cx:pt idx="56">0</cx:pt>
          <cx:pt idx="57">0</cx:pt>
          <cx:pt idx="58">0</cx:pt>
          <cx:pt idx="59">0</cx:pt>
          <cx:pt idx="60">0</cx:pt>
          <cx:pt idx="61">0</cx:pt>
          <cx:pt idx="62">0</cx:pt>
          <cx:pt idx="63">0</cx:pt>
          <cx:pt idx="64">0</cx:pt>
          <cx:pt idx="65">0</cx:pt>
          <cx:pt idx="66">0</cx:pt>
          <cx:pt idx="67">0</cx:pt>
          <cx:pt idx="68">0</cx:pt>
          <cx:pt idx="69">0</cx:pt>
          <cx:pt idx="70">0</cx:pt>
          <cx:pt idx="71">0</cx:pt>
          <cx:pt idx="72">0</cx:pt>
          <cx:pt idx="73">0</cx:pt>
          <cx:pt idx="74">0</cx:pt>
          <cx:pt idx="75">0</cx:pt>
          <cx:pt idx="76">0</cx:pt>
          <cx:pt idx="77">0</cx:pt>
          <cx:pt idx="78">0</cx:pt>
          <cx:pt idx="79">0</cx:pt>
          <cx:pt idx="80">0</cx:pt>
          <cx:pt idx="81">0</cx:pt>
          <cx:pt idx="82">0</cx:pt>
          <cx:pt idx="83">0</cx:pt>
          <cx:pt idx="84">0</cx:pt>
          <cx:pt idx="85">0</cx:pt>
          <cx:pt idx="86">0</cx:pt>
          <cx:pt idx="87">0</cx:pt>
          <cx:pt idx="88">0</cx:pt>
          <cx:pt idx="89">0</cx:pt>
          <cx:pt idx="90">0</cx:pt>
          <cx:pt idx="91">0</cx:pt>
          <cx:pt idx="92">0</cx:pt>
          <cx:pt idx="93">1</cx:pt>
          <cx:pt idx="94">0</cx:pt>
          <cx:pt idx="95">1</cx:pt>
          <cx:pt idx="96">1</cx:pt>
          <cx:pt idx="97">0</cx:pt>
          <cx:pt idx="98">1</cx:pt>
          <cx:pt idx="99">1</cx:pt>
          <cx:pt idx="100">1</cx:pt>
          <cx:pt idx="101">1</cx:pt>
          <cx:pt idx="102">1</cx:pt>
          <cx:pt idx="103">1</cx:pt>
          <cx:pt idx="104">1</cx:pt>
          <cx:pt idx="105">0</cx:pt>
          <cx:pt idx="106">1</cx:pt>
          <cx:pt idx="107">0</cx:pt>
          <cx:pt idx="108">0</cx:pt>
          <cx:pt idx="109">1</cx:pt>
          <cx:pt idx="110">2</cx:pt>
          <cx:pt idx="111">1</cx:pt>
          <cx:pt idx="112">1</cx:pt>
          <cx:pt idx="113">1</cx:pt>
          <cx:pt idx="114">0</cx:pt>
          <cx:pt idx="115">0</cx:pt>
          <cx:pt idx="116">1</cx:pt>
          <cx:pt idx="117">1</cx:pt>
          <cx:pt idx="118">0</cx:pt>
          <cx:pt idx="119">0</cx:pt>
          <cx:pt idx="120">1</cx:pt>
          <cx:pt idx="121">1</cx:pt>
          <cx:pt idx="122">0</cx:pt>
          <cx:pt idx="123">0</cx:pt>
          <cx:pt idx="124">1</cx:pt>
          <cx:pt idx="125">0</cx:pt>
          <cx:pt idx="126">0</cx:pt>
          <cx:pt idx="127">2</cx:pt>
          <cx:pt idx="128">0</cx:pt>
          <cx:pt idx="129">0</cx:pt>
          <cx:pt idx="130">0</cx:pt>
          <cx:pt idx="131">1</cx:pt>
          <cx:pt idx="132">0</cx:pt>
          <cx:pt idx="133">1</cx:pt>
          <cx:pt idx="134">1</cx:pt>
          <cx:pt idx="135">2</cx:pt>
          <cx:pt idx="136">0</cx:pt>
          <cx:pt idx="137">0</cx:pt>
          <cx:pt idx="138">0</cx:pt>
          <cx:pt idx="139">1</cx:pt>
          <cx:pt idx="140">0</cx:pt>
          <cx:pt idx="141">0</cx:pt>
          <cx:pt idx="142">1</cx:pt>
          <cx:pt idx="143">1</cx:pt>
          <cx:pt idx="144">1</cx:pt>
          <cx:pt idx="145">1</cx:pt>
          <cx:pt idx="146">0</cx:pt>
          <cx:pt idx="147">1</cx:pt>
          <cx:pt idx="148">1</cx:pt>
          <cx:pt idx="149">1</cx:pt>
          <cx:pt idx="150">1</cx:pt>
          <cx:pt idx="151">0</cx:pt>
          <cx:pt idx="152">1</cx:pt>
          <cx:pt idx="153">1</cx:pt>
          <cx:pt idx="154">0</cx:pt>
          <cx:pt idx="155">0</cx:pt>
          <cx:pt idx="156">1</cx:pt>
          <cx:pt idx="157">1</cx:pt>
          <cx:pt idx="158">0</cx:pt>
          <cx:pt idx="159">3</cx:pt>
          <cx:pt idx="160">1</cx:pt>
          <cx:pt idx="161">1</cx:pt>
          <cx:pt idx="162">0</cx:pt>
          <cx:pt idx="163">1</cx:pt>
          <cx:pt idx="164">1</cx:pt>
          <cx:pt idx="165">0</cx:pt>
          <cx:pt idx="166">0</cx:pt>
          <cx:pt idx="167">0</cx:pt>
          <cx:pt idx="168">0</cx:pt>
          <cx:pt idx="169">0</cx:pt>
          <cx:pt idx="170">0</cx:pt>
          <cx:pt idx="171">0</cx:pt>
          <cx:pt idx="172">0</cx:pt>
          <cx:pt idx="173">1</cx:pt>
          <cx:pt idx="174">0</cx:pt>
          <cx:pt idx="175">0</cx:pt>
          <cx:pt idx="176">0</cx:pt>
          <cx:pt idx="177">0</cx:pt>
          <cx:pt idx="178">0</cx:pt>
          <cx:pt idx="179">0</cx:pt>
          <cx:pt idx="180">0</cx:pt>
          <cx:pt idx="181">0</cx:pt>
          <cx:pt idx="182">0</cx:pt>
          <cx:pt idx="183">0</cx:pt>
          <cx:pt idx="184">0</cx:pt>
          <cx:pt idx="185">0</cx:pt>
          <cx:pt idx="186">0</cx:pt>
          <cx:pt idx="187">0</cx:pt>
          <cx:pt idx="188">0</cx:pt>
          <cx:pt idx="189">0</cx:pt>
          <cx:pt idx="190">0</cx:pt>
          <cx:pt idx="191">0</cx:pt>
          <cx:pt idx="192">0</cx:pt>
          <cx:pt idx="193">0</cx:pt>
          <cx:pt idx="194">0</cx:pt>
          <cx:pt idx="195">0</cx:pt>
          <cx:pt idx="196">0</cx:pt>
          <cx:pt idx="197">0</cx:pt>
          <cx:pt idx="198">0</cx:pt>
          <cx:pt idx="199">0</cx:pt>
          <cx:pt idx="200">0</cx:pt>
          <cx:pt idx="201">0</cx:pt>
          <cx:pt idx="202">0</cx:pt>
          <cx:pt idx="203">0</cx:pt>
          <cx:pt idx="204">0</cx:pt>
          <cx:pt idx="205">0</cx:pt>
          <cx:pt idx="206">0</cx:pt>
          <cx:pt idx="207">0</cx:pt>
          <cx:pt idx="208">0</cx:pt>
          <cx:pt idx="209">0</cx:pt>
          <cx:pt idx="210">0</cx:pt>
          <cx:pt idx="211">0</cx:pt>
          <cx:pt idx="212">0</cx:pt>
          <cx:pt idx="213">0</cx:pt>
          <cx:pt idx="214">0</cx:pt>
          <cx:pt idx="215">0</cx:pt>
          <cx:pt idx="216">0</cx:pt>
          <cx:pt idx="217">0</cx:pt>
          <cx:pt idx="218">0</cx:pt>
          <cx:pt idx="219">0</cx:pt>
          <cx:pt idx="220">0</cx:pt>
          <cx:pt idx="221">0</cx:pt>
          <cx:pt idx="222">0</cx:pt>
          <cx:pt idx="223">0</cx:pt>
          <cx:pt idx="224">0</cx:pt>
          <cx:pt idx="225">0</cx:pt>
          <cx:pt idx="226">0</cx:pt>
          <cx:pt idx="227">0</cx:pt>
          <cx:pt idx="228">0</cx:pt>
          <cx:pt idx="229">0</cx:pt>
          <cx:pt idx="230">0</cx:pt>
          <cx:pt idx="231">1</cx:pt>
          <cx:pt idx="232">0</cx:pt>
          <cx:pt idx="233">0</cx:pt>
          <cx:pt idx="234">1</cx:pt>
          <cx:pt idx="235">0</cx:pt>
          <cx:pt idx="236">0</cx:pt>
          <cx:pt idx="237">0</cx:pt>
          <cx:pt idx="238">0</cx:pt>
          <cx:pt idx="239">0</cx:pt>
          <cx:pt idx="240">0</cx:pt>
          <cx:pt idx="241">0</cx:pt>
          <cx:pt idx="242">0</cx:pt>
          <cx:pt idx="243">0</cx:pt>
          <cx:pt idx="244">0</cx:pt>
          <cx:pt idx="245">0</cx:pt>
          <cx:pt idx="246">0</cx:pt>
          <cx:pt idx="247">0</cx:pt>
          <cx:pt idx="248">0</cx:pt>
          <cx:pt idx="249">0</cx:pt>
          <cx:pt idx="250">0</cx:pt>
          <cx:pt idx="251">0</cx:pt>
          <cx:pt idx="252">0</cx:pt>
          <cx:pt idx="253">0</cx:pt>
          <cx:pt idx="254">1</cx:pt>
          <cx:pt idx="255">0</cx:pt>
          <cx:pt idx="256">0</cx:pt>
          <cx:pt idx="257">0</cx:pt>
          <cx:pt idx="258">0</cx:pt>
          <cx:pt idx="259">0</cx:pt>
          <cx:pt idx="260">0</cx:pt>
          <cx:pt idx="261">0</cx:pt>
          <cx:pt idx="262">0</cx:pt>
          <cx:pt idx="263">0</cx:pt>
          <cx:pt idx="264">0</cx:pt>
          <cx:pt idx="265">0</cx:pt>
          <cx:pt idx="266">0</cx:pt>
          <cx:pt idx="267">0</cx:pt>
          <cx:pt idx="268">0</cx:pt>
          <cx:pt idx="269">0</cx:pt>
          <cx:pt idx="270">0</cx:pt>
          <cx:pt idx="271">0</cx:pt>
          <cx:pt idx="272">0</cx:pt>
          <cx:pt idx="273">0</cx:pt>
          <cx:pt idx="274">0</cx:pt>
          <cx:pt idx="275">0</cx:pt>
          <cx:pt idx="276">0</cx:pt>
          <cx:pt idx="277">0</cx:pt>
          <cx:pt idx="278">0</cx:pt>
          <cx:pt idx="279">0</cx:pt>
          <cx:pt idx="280">0</cx:pt>
          <cx:pt idx="281">0</cx:pt>
          <cx:pt idx="282">0</cx:pt>
          <cx:pt idx="283">0</cx:pt>
          <cx:pt idx="284">0</cx:pt>
          <cx:pt idx="285">0</cx:pt>
          <cx:pt idx="286">0</cx:pt>
          <cx:pt idx="287">0</cx:pt>
          <cx:pt idx="288">0</cx:pt>
          <cx:pt idx="289">0</cx:pt>
          <cx:pt idx="290">0</cx:pt>
          <cx:pt idx="291">0</cx:pt>
          <cx:pt idx="292">0</cx:pt>
          <cx:pt idx="293">0</cx:pt>
          <cx:pt idx="294">0</cx:pt>
          <cx:pt idx="295">0</cx:pt>
          <cx:pt idx="296">0</cx:pt>
          <cx:pt idx="297">0</cx:pt>
          <cx:pt idx="298">0</cx:pt>
          <cx:pt idx="299">0</cx:pt>
          <cx:pt idx="300">0</cx:pt>
          <cx:pt idx="301">0</cx:pt>
          <cx:pt idx="302">0</cx:pt>
          <cx:pt idx="303">0</cx:pt>
          <cx:pt idx="304">0</cx:pt>
          <cx:pt idx="305">0</cx:pt>
          <cx:pt idx="306">0</cx:pt>
          <cx:pt idx="307">0</cx:pt>
          <cx:pt idx="308">0</cx:pt>
          <cx:pt idx="309">0</cx:pt>
          <cx:pt idx="310">0</cx:pt>
          <cx:pt idx="311">0</cx:pt>
          <cx:pt idx="312">0</cx:pt>
          <cx:pt idx="313">0</cx:pt>
          <cx:pt idx="314">0</cx:pt>
          <cx:pt idx="315">0</cx:pt>
          <cx:pt idx="316">0</cx:pt>
          <cx:pt idx="317">0</cx:pt>
          <cx:pt idx="318">0</cx:pt>
          <cx:pt idx="319">0</cx:pt>
          <cx:pt idx="320">0</cx:pt>
          <cx:pt idx="321">0</cx:pt>
          <cx:pt idx="322">0</cx:pt>
          <cx:pt idx="323">0</cx:pt>
          <cx:pt idx="324">0</cx:pt>
          <cx:pt idx="325">0</cx:pt>
          <cx:pt idx="326">0</cx:pt>
          <cx:pt idx="327">0</cx:pt>
          <cx:pt idx="328">0</cx:pt>
          <cx:pt idx="329">0</cx:pt>
          <cx:pt idx="330">0</cx:pt>
          <cx:pt idx="331">0</cx:pt>
          <cx:pt idx="332">0</cx:pt>
          <cx:pt idx="333">0</cx:pt>
          <cx:pt idx="334">0</cx:pt>
          <cx:pt idx="335">0</cx:pt>
          <cx:pt idx="336">0</cx:pt>
          <cx:pt idx="337">0</cx:pt>
          <cx:pt idx="338">0</cx:pt>
          <cx:pt idx="339">0</cx:pt>
          <cx:pt idx="340">0</cx:pt>
          <cx:pt idx="341">0</cx:pt>
          <cx:pt idx="342">0</cx:pt>
          <cx:pt idx="343">0</cx:pt>
          <cx:pt idx="344">0</cx:pt>
          <cx:pt idx="345">0</cx:pt>
          <cx:pt idx="346">0</cx:pt>
          <cx:pt idx="347">0</cx:pt>
          <cx:pt idx="348">0</cx:pt>
          <cx:pt idx="349">0</cx:pt>
          <cx:pt idx="350">0</cx:pt>
          <cx:pt idx="351">0</cx:pt>
          <cx:pt idx="352">0</cx:pt>
          <cx:pt idx="353">0</cx:pt>
          <cx:pt idx="354">0</cx:pt>
          <cx:pt idx="355">0</cx:pt>
          <cx:pt idx="356">0</cx:pt>
          <cx:pt idx="357">0</cx:pt>
          <cx:pt idx="358">0</cx:pt>
          <cx:pt idx="359">0</cx:pt>
          <cx:pt idx="360">0</cx:pt>
          <cx:pt idx="361">0</cx:pt>
          <cx:pt idx="362">0</cx:pt>
          <cx:pt idx="363">0</cx:pt>
          <cx:pt idx="364">0</cx:pt>
          <cx:pt idx="365">0</cx:pt>
          <cx:pt idx="366">0</cx:pt>
          <cx:pt idx="367">0</cx:pt>
          <cx:pt idx="368">0</cx:pt>
          <cx:pt idx="369">0</cx:pt>
          <cx:pt idx="370">0</cx:pt>
          <cx:pt idx="371">0</cx:pt>
          <cx:pt idx="372">0</cx:pt>
          <cx:pt idx="373">0</cx:pt>
          <cx:pt idx="374">0</cx:pt>
          <cx:pt idx="375">0</cx:pt>
          <cx:pt idx="376">0</cx:pt>
          <cx:pt idx="377">0</cx:pt>
          <cx:pt idx="378">0</cx:pt>
          <cx:pt idx="379">0</cx:pt>
          <cx:pt idx="380">0</cx:pt>
          <cx:pt idx="381">0</cx:pt>
          <cx:pt idx="382">0</cx:pt>
          <cx:pt idx="383">0</cx:pt>
          <cx:pt idx="384">0</cx:pt>
          <cx:pt idx="385">0</cx:pt>
          <cx:pt idx="386">0</cx:pt>
          <cx:pt idx="387">0</cx:pt>
          <cx:pt idx="388">0</cx:pt>
          <cx:pt idx="389">0</cx:pt>
          <cx:pt idx="390">0</cx:pt>
          <cx:pt idx="391">0</cx:pt>
          <cx:pt idx="392">0</cx:pt>
          <cx:pt idx="393">0</cx:pt>
          <cx:pt idx="394">0</cx:pt>
          <cx:pt idx="395">0</cx:pt>
          <cx:pt idx="396">0</cx:pt>
          <cx:pt idx="397">0</cx:pt>
          <cx:pt idx="398">0</cx:pt>
          <cx:pt idx="399">0</cx:pt>
          <cx:pt idx="400">0</cx:pt>
          <cx:pt idx="401">0</cx:pt>
          <cx:pt idx="402">0</cx:pt>
          <cx:pt idx="403">0</cx:pt>
          <cx:pt idx="404">0</cx:pt>
          <cx:pt idx="405">0</cx:pt>
          <cx:pt idx="406">0</cx:pt>
          <cx:pt idx="407">0</cx:pt>
          <cx:pt idx="408">0</cx:pt>
          <cx:pt idx="409">0</cx:pt>
          <cx:pt idx="410">0</cx:pt>
          <cx:pt idx="411">0</cx:pt>
          <cx:pt idx="412">0</cx:pt>
          <cx:pt idx="413">0</cx:pt>
          <cx:pt idx="414">0</cx:pt>
          <cx:pt idx="415">0</cx:pt>
          <cx:pt idx="416">0</cx:pt>
          <cx:pt idx="417">0</cx:pt>
          <cx:pt idx="418">0</cx:pt>
          <cx:pt idx="419">0</cx:pt>
          <cx:pt idx="420">0</cx:pt>
          <cx:pt idx="421">0</cx:pt>
          <cx:pt idx="422">0</cx:pt>
          <cx:pt idx="423">0</cx:pt>
          <cx:pt idx="424">0</cx:pt>
          <cx:pt idx="425">0</cx:pt>
          <cx:pt idx="426">0</cx:pt>
          <cx:pt idx="427">0</cx:pt>
          <cx:pt idx="428">0</cx:pt>
          <cx:pt idx="429">0</cx:pt>
          <cx:pt idx="430">0</cx:pt>
          <cx:pt idx="431">0</cx:pt>
          <cx:pt idx="432">0</cx:pt>
          <cx:pt idx="433">0</cx:pt>
          <cx:pt idx="434">0</cx:pt>
          <cx:pt idx="435">0</cx:pt>
          <cx:pt idx="436">0</cx:pt>
          <cx:pt idx="437">0</cx:pt>
          <cx:pt idx="438">0</cx:pt>
          <cx:pt idx="439">0</cx:pt>
          <cx:pt idx="440">0</cx:pt>
          <cx:pt idx="441">0</cx:pt>
          <cx:pt idx="442">0</cx:pt>
          <cx:pt idx="443">0</cx:pt>
          <cx:pt idx="444">0</cx:pt>
          <cx:pt idx="445">0</cx:pt>
          <cx:pt idx="446">0</cx:pt>
          <cx:pt idx="447">0</cx:pt>
          <cx:pt idx="448">0</cx:pt>
          <cx:pt idx="449">0</cx:pt>
          <cx:pt idx="450">0</cx:pt>
          <cx:pt idx="451">0</cx:pt>
          <cx:pt idx="452">0</cx:pt>
          <cx:pt idx="453">0</cx:pt>
          <cx:pt idx="454">0</cx:pt>
          <cx:pt idx="455">0</cx:pt>
          <cx:pt idx="456">0</cx:pt>
          <cx:pt idx="457">0</cx:pt>
          <cx:pt idx="458">0</cx:pt>
          <cx:pt idx="459">0</cx:pt>
          <cx:pt idx="460">0</cx:pt>
          <cx:pt idx="461">0</cx:pt>
          <cx:pt idx="462">0</cx:pt>
          <cx:pt idx="463">0</cx:pt>
          <cx:pt idx="464">0</cx:pt>
          <cx:pt idx="465">0</cx:pt>
          <cx:pt idx="466">0</cx:pt>
          <cx:pt idx="467">0</cx:pt>
          <cx:pt idx="468">0</cx:pt>
          <cx:pt idx="469">0</cx:pt>
          <cx:pt idx="470">0</cx:pt>
          <cx:pt idx="471">0</cx:pt>
          <cx:pt idx="472">0</cx:pt>
          <cx:pt idx="473">0</cx:pt>
          <cx:pt idx="474">0</cx:pt>
          <cx:pt idx="475">0</cx:pt>
          <cx:pt idx="476">0</cx:pt>
          <cx:pt idx="477">0</cx:pt>
          <cx:pt idx="478">0</cx:pt>
          <cx:pt idx="479">0</cx:pt>
          <cx:pt idx="480">0</cx:pt>
          <cx:pt idx="481">0</cx:pt>
          <cx:pt idx="482">0</cx:pt>
          <cx:pt idx="483">0</cx:pt>
          <cx:pt idx="484">0</cx:pt>
          <cx:pt idx="485">0</cx:pt>
          <cx:pt idx="486">0</cx:pt>
          <cx:pt idx="487">0</cx:pt>
          <cx:pt idx="488">0</cx:pt>
          <cx:pt idx="489">0</cx:pt>
          <cx:pt idx="490">0</cx:pt>
          <cx:pt idx="491">0</cx:pt>
          <cx:pt idx="492">0</cx:pt>
          <cx:pt idx="493">0</cx:pt>
          <cx:pt idx="494">0</cx:pt>
          <cx:pt idx="495">0</cx:pt>
          <cx:pt idx="496">0</cx:pt>
          <cx:pt idx="497">0</cx:pt>
          <cx:pt idx="498">0</cx:pt>
          <cx:pt idx="499">0</cx:pt>
          <cx:pt idx="500">1</cx:pt>
          <cx:pt idx="501">2</cx:pt>
          <cx:pt idx="502">0</cx:pt>
          <cx:pt idx="503">0</cx:pt>
          <cx:pt idx="504">0</cx:pt>
          <cx:pt idx="505">0</cx:pt>
          <cx:pt idx="506">0</cx:pt>
          <cx:pt idx="507">0</cx:pt>
          <cx:pt idx="508">0</cx:pt>
          <cx:pt idx="509">0</cx:pt>
          <cx:pt idx="510">0</cx:pt>
          <cx:pt idx="511">0</cx:pt>
          <cx:pt idx="512">0</cx:pt>
          <cx:pt idx="513">0</cx:pt>
          <cx:pt idx="514">0</cx:pt>
          <cx:pt idx="515">0</cx:pt>
          <cx:pt idx="516">0</cx:pt>
          <cx:pt idx="517">2</cx:pt>
          <cx:pt idx="518">1</cx:pt>
          <cx:pt idx="519">1</cx:pt>
          <cx:pt idx="520">0</cx:pt>
          <cx:pt idx="521">0</cx:pt>
          <cx:pt idx="522">1</cx:pt>
          <cx:pt idx="523">1</cx:pt>
          <cx:pt idx="524">0</cx:pt>
          <cx:pt idx="525">2</cx:pt>
          <cx:pt idx="526">0</cx:pt>
          <cx:pt idx="527">0</cx:pt>
          <cx:pt idx="528">1</cx:pt>
          <cx:pt idx="529">1</cx:pt>
          <cx:pt idx="530">0</cx:pt>
          <cx:pt idx="531">0</cx:pt>
          <cx:pt idx="532">0</cx:pt>
          <cx:pt idx="533">0</cx:pt>
          <cx:pt idx="534">0</cx:pt>
          <cx:pt idx="535">0</cx:pt>
          <cx:pt idx="536">0</cx:pt>
          <cx:pt idx="537">0</cx:pt>
          <cx:pt idx="538">0</cx:pt>
          <cx:pt idx="539">0</cx:pt>
          <cx:pt idx="540">0</cx:pt>
          <cx:pt idx="541">0</cx:pt>
          <cx:pt idx="542">0</cx:pt>
          <cx:pt idx="543">0</cx:pt>
          <cx:pt idx="544">0</cx:pt>
          <cx:pt idx="545">0</cx:pt>
          <cx:pt idx="546">0</cx:pt>
          <cx:pt idx="547">0</cx:pt>
          <cx:pt idx="548">0</cx:pt>
          <cx:pt idx="549">0</cx:pt>
          <cx:pt idx="550">0</cx:pt>
          <cx:pt idx="551">0</cx:pt>
          <cx:pt idx="552">0</cx:pt>
          <cx:pt idx="553">0</cx:pt>
          <cx:pt idx="554">0</cx:pt>
          <cx:pt idx="555">0</cx:pt>
          <cx:pt idx="556">0</cx:pt>
          <cx:pt idx="557">0</cx:pt>
          <cx:pt idx="558">0</cx:pt>
          <cx:pt idx="559">1</cx:pt>
          <cx:pt idx="560">0</cx:pt>
          <cx:pt idx="561">0</cx:pt>
          <cx:pt idx="562">0</cx:pt>
          <cx:pt idx="563">1</cx:pt>
          <cx:pt idx="564">0</cx:pt>
          <cx:pt idx="565">0</cx:pt>
          <cx:pt idx="566">0</cx:pt>
          <cx:pt idx="567">0</cx:pt>
          <cx:pt idx="568">0</cx:pt>
          <cx:pt idx="569">0</cx:pt>
          <cx:pt idx="570">0</cx:pt>
          <cx:pt idx="571">0</cx:pt>
          <cx:pt idx="572">0</cx:pt>
          <cx:pt idx="573">0</cx:pt>
          <cx:pt idx="574">0</cx:pt>
          <cx:pt idx="575">0</cx:pt>
          <cx:pt idx="576">1</cx:pt>
          <cx:pt idx="577">1</cx:pt>
          <cx:pt idx="578">0</cx:pt>
          <cx:pt idx="579">0</cx:pt>
          <cx:pt idx="580">0</cx:pt>
          <cx:pt idx="581">0</cx:pt>
          <cx:pt idx="582">0</cx:pt>
          <cx:pt idx="583">0</cx:pt>
          <cx:pt idx="584">0</cx:pt>
          <cx:pt idx="585">0</cx:pt>
          <cx:pt idx="586">0</cx:pt>
          <cx:pt idx="587">0</cx:pt>
          <cx:pt idx="588">0</cx:pt>
          <cx:pt idx="589">0</cx:pt>
          <cx:pt idx="590">0</cx:pt>
          <cx:pt idx="591">0</cx:pt>
          <cx:pt idx="592">2</cx:pt>
          <cx:pt idx="593">2</cx:pt>
          <cx:pt idx="594">2</cx:pt>
          <cx:pt idx="595">3</cx:pt>
          <cx:pt idx="596">0</cx:pt>
          <cx:pt idx="597">0</cx:pt>
          <cx:pt idx="598">0</cx:pt>
          <cx:pt idx="599">0</cx:pt>
          <cx:pt idx="600">0</cx:pt>
          <cx:pt idx="601">0</cx:pt>
          <cx:pt idx="602">0</cx:pt>
          <cx:pt idx="603">0</cx:pt>
          <cx:pt idx="604">0</cx:pt>
          <cx:pt idx="605">0</cx:pt>
          <cx:pt idx="606">0</cx:pt>
          <cx:pt idx="607">0</cx:pt>
          <cx:pt idx="608">0</cx:pt>
          <cx:pt idx="609">1</cx:pt>
          <cx:pt idx="610">0</cx:pt>
          <cx:pt idx="611">0</cx:pt>
          <cx:pt idx="612">0</cx:pt>
          <cx:pt idx="613">0</cx:pt>
          <cx:pt idx="614">1</cx:pt>
          <cx:pt idx="615">1</cx:pt>
          <cx:pt idx="616">0</cx:pt>
          <cx:pt idx="617">0</cx:pt>
          <cx:pt idx="618">0</cx:pt>
          <cx:pt idx="619">0</cx:pt>
          <cx:pt idx="620">0</cx:pt>
          <cx:pt idx="621">0</cx:pt>
          <cx:pt idx="622">0</cx:pt>
          <cx:pt idx="623">0</cx:pt>
          <cx:pt idx="624">0</cx:pt>
          <cx:pt idx="625">0</cx:pt>
          <cx:pt idx="626">0</cx:pt>
          <cx:pt idx="627">0</cx:pt>
          <cx:pt idx="628">0</cx:pt>
          <cx:pt idx="629">0</cx:pt>
          <cx:pt idx="630">0</cx:pt>
          <cx:pt idx="631">0</cx:pt>
          <cx:pt idx="632">0</cx:pt>
          <cx:pt idx="633">0</cx:pt>
          <cx:pt idx="634">0</cx:pt>
          <cx:pt idx="635">0</cx:pt>
          <cx:pt idx="636">0</cx:pt>
          <cx:pt idx="637">0</cx:pt>
          <cx:pt idx="638">0</cx:pt>
          <cx:pt idx="639">0</cx:pt>
          <cx:pt idx="640">0</cx:pt>
          <cx:pt idx="641">0</cx:pt>
          <cx:pt idx="642">0</cx:pt>
          <cx:pt idx="643">0</cx:pt>
          <cx:pt idx="644">0</cx:pt>
          <cx:pt idx="645">0</cx:pt>
          <cx:pt idx="646">0</cx:pt>
          <cx:pt idx="647">0</cx:pt>
          <cx:pt idx="648">0</cx:pt>
          <cx:pt idx="649">0</cx:pt>
          <cx:pt idx="650">0</cx:pt>
          <cx:pt idx="651">0</cx:pt>
          <cx:pt idx="652">0</cx:pt>
          <cx:pt idx="653">0</cx:pt>
          <cx:pt idx="654">0</cx:pt>
          <cx:pt idx="655">0</cx:pt>
          <cx:pt idx="656">0</cx:pt>
          <cx:pt idx="657">0</cx:pt>
          <cx:pt idx="658">0</cx:pt>
          <cx:pt idx="659">0</cx:pt>
          <cx:pt idx="660">0</cx:pt>
          <cx:pt idx="661">0</cx:pt>
          <cx:pt idx="662">0</cx:pt>
          <cx:pt idx="663">0</cx:pt>
          <cx:pt idx="664">0</cx:pt>
          <cx:pt idx="665">0</cx:pt>
          <cx:pt idx="666">0</cx:pt>
          <cx:pt idx="667">0</cx:pt>
          <cx:pt idx="668">0</cx:pt>
          <cx:pt idx="669">0</cx:pt>
          <cx:pt idx="670">0</cx:pt>
          <cx:pt idx="671">0</cx:pt>
          <cx:pt idx="672">0</cx:pt>
          <cx:pt idx="673">0</cx:pt>
          <cx:pt idx="674">0</cx:pt>
          <cx:pt idx="675">0</cx:pt>
          <cx:pt idx="676">0</cx:pt>
          <cx:pt idx="677">0</cx:pt>
          <cx:pt idx="678">0</cx:pt>
          <cx:pt idx="679">0</cx:pt>
          <cx:pt idx="680">0</cx:pt>
          <cx:pt idx="681">0</cx:pt>
          <cx:pt idx="682">0</cx:pt>
          <cx:pt idx="683">0</cx:pt>
          <cx:pt idx="684">0</cx:pt>
          <cx:pt idx="685">0</cx:pt>
          <cx:pt idx="686">0</cx:pt>
          <cx:pt idx="687">0</cx:pt>
          <cx:pt idx="688">0</cx:pt>
          <cx:pt idx="689">0</cx:pt>
          <cx:pt idx="690">0</cx:pt>
          <cx:pt idx="691">0</cx:pt>
          <cx:pt idx="692">0</cx:pt>
          <cx:pt idx="693">0</cx:pt>
          <cx:pt idx="694">0</cx:pt>
          <cx:pt idx="695">0</cx:pt>
          <cx:pt idx="696">0</cx:pt>
          <cx:pt idx="697">0</cx:pt>
          <cx:pt idx="698">0</cx:pt>
          <cx:pt idx="699">1</cx:pt>
          <cx:pt idx="700">0</cx:pt>
          <cx:pt idx="701">0</cx:pt>
          <cx:pt idx="702">0</cx:pt>
          <cx:pt idx="703">1</cx:pt>
          <cx:pt idx="704">0</cx:pt>
          <cx:pt idx="705">0</cx:pt>
          <cx:pt idx="706">0</cx:pt>
          <cx:pt idx="707">0</cx:pt>
          <cx:pt idx="708">0</cx:pt>
          <cx:pt idx="709">0</cx:pt>
          <cx:pt idx="710">0</cx:pt>
          <cx:pt idx="711">0</cx:pt>
          <cx:pt idx="712">0</cx:pt>
          <cx:pt idx="713">0</cx:pt>
          <cx:pt idx="714">0</cx:pt>
          <cx:pt idx="715">0</cx:pt>
          <cx:pt idx="716">0</cx:pt>
          <cx:pt idx="717">0</cx:pt>
          <cx:pt idx="718">0</cx:pt>
          <cx:pt idx="719">0</cx:pt>
          <cx:pt idx="720">0</cx:pt>
          <cx:pt idx="721">0</cx:pt>
          <cx:pt idx="722">0</cx:pt>
          <cx:pt idx="723">0</cx:pt>
          <cx:pt idx="724">0</cx:pt>
          <cx:pt idx="725">0</cx:pt>
          <cx:pt idx="726">0</cx:pt>
          <cx:pt idx="727">0</cx:pt>
          <cx:pt idx="728">0</cx:pt>
          <cx:pt idx="729">0</cx:pt>
          <cx:pt idx="730">0</cx:pt>
          <cx:pt idx="731">0</cx:pt>
          <cx:pt idx="732">0</cx:pt>
          <cx:pt idx="733">0</cx:pt>
          <cx:pt idx="734">0</cx:pt>
          <cx:pt idx="735">0</cx:pt>
          <cx:pt idx="736">0</cx:pt>
          <cx:pt idx="737">0</cx:pt>
          <cx:pt idx="738">0</cx:pt>
          <cx:pt idx="739">0</cx:pt>
          <cx:pt idx="740">0</cx:pt>
          <cx:pt idx="741">0</cx:pt>
          <cx:pt idx="742">0</cx:pt>
          <cx:pt idx="743">0</cx:pt>
          <cx:pt idx="744">0</cx:pt>
          <cx:pt idx="745">0</cx:pt>
          <cx:pt idx="746">0</cx:pt>
          <cx:pt idx="747">0</cx:pt>
          <cx:pt idx="748">0</cx:pt>
          <cx:pt idx="749">0</cx:pt>
          <cx:pt idx="750">0</cx:pt>
          <cx:pt idx="751">0</cx:pt>
          <cx:pt idx="752">0</cx:pt>
          <cx:pt idx="753">0</cx:pt>
          <cx:pt idx="754">0</cx:pt>
          <cx:pt idx="755">0</cx:pt>
          <cx:pt idx="756">0</cx:pt>
          <cx:pt idx="757">0</cx:pt>
          <cx:pt idx="758">0</cx:pt>
          <cx:pt idx="759">0</cx:pt>
          <cx:pt idx="760">0</cx:pt>
          <cx:pt idx="761">0</cx:pt>
          <cx:pt idx="762">0</cx:pt>
          <cx:pt idx="763">0</cx:pt>
          <cx:pt idx="764">0</cx:pt>
          <cx:pt idx="765">0</cx:pt>
          <cx:pt idx="766">0</cx:pt>
          <cx:pt idx="767">0</cx:pt>
          <cx:pt idx="768">0</cx:pt>
          <cx:pt idx="769">0</cx:pt>
          <cx:pt idx="770">0</cx:pt>
          <cx:pt idx="771">0</cx:pt>
          <cx:pt idx="772">0</cx:pt>
          <cx:pt idx="773">0</cx:pt>
          <cx:pt idx="774">0</cx:pt>
          <cx:pt idx="775">0</cx:pt>
          <cx:pt idx="776">0</cx:pt>
          <cx:pt idx="777">0</cx:pt>
          <cx:pt idx="778">0</cx:pt>
          <cx:pt idx="779">0</cx:pt>
          <cx:pt idx="780">0</cx:pt>
          <cx:pt idx="781">0</cx:pt>
          <cx:pt idx="782">0</cx:pt>
          <cx:pt idx="783">0</cx:pt>
          <cx:pt idx="784">0</cx:pt>
          <cx:pt idx="785">0</cx:pt>
          <cx:pt idx="786">0</cx:pt>
          <cx:pt idx="787">0</cx:pt>
          <cx:pt idx="788">0</cx:pt>
          <cx:pt idx="789">0</cx:pt>
          <cx:pt idx="790">0</cx:pt>
          <cx:pt idx="791">0</cx:pt>
          <cx:pt idx="792">0</cx:pt>
          <cx:pt idx="793">0</cx:pt>
          <cx:pt idx="794">0</cx:pt>
          <cx:pt idx="795">0</cx:pt>
          <cx:pt idx="796">0</cx:pt>
          <cx:pt idx="797">0</cx:pt>
          <cx:pt idx="798">0</cx:pt>
          <cx:pt idx="799">0</cx:pt>
          <cx:pt idx="800">0</cx:pt>
          <cx:pt idx="801">0</cx:pt>
          <cx:pt idx="802">0</cx:pt>
          <cx:pt idx="803">0</cx:pt>
          <cx:pt idx="804">0</cx:pt>
          <cx:pt idx="805">0</cx:pt>
          <cx:pt idx="806">0</cx:pt>
          <cx:pt idx="807">0</cx:pt>
          <cx:pt idx="808">0</cx:pt>
          <cx:pt idx="809">0</cx:pt>
          <cx:pt idx="810">0</cx:pt>
          <cx:pt idx="811">0</cx:pt>
          <cx:pt idx="812">0</cx:pt>
          <cx:pt idx="813">0</cx:pt>
          <cx:pt idx="814">0</cx:pt>
          <cx:pt idx="815">0</cx:pt>
          <cx:pt idx="816">0</cx:pt>
          <cx:pt idx="817">0</cx:pt>
          <cx:pt idx="818">0</cx:pt>
          <cx:pt idx="819">0</cx:pt>
          <cx:pt idx="820">0</cx:pt>
          <cx:pt idx="821">0</cx:pt>
          <cx:pt idx="822">0</cx:pt>
          <cx:pt idx="823">0</cx:pt>
          <cx:pt idx="824">0</cx:pt>
          <cx:pt idx="825">0</cx:pt>
          <cx:pt idx="826">0</cx:pt>
          <cx:pt idx="827">0</cx:pt>
          <cx:pt idx="828">0</cx:pt>
          <cx:pt idx="829">0</cx:pt>
          <cx:pt idx="830">0</cx:pt>
          <cx:pt idx="831">0</cx:pt>
          <cx:pt idx="832">0</cx:pt>
          <cx:pt idx="833">0</cx:pt>
          <cx:pt idx="834">0</cx:pt>
          <cx:pt idx="835">0</cx:pt>
          <cx:pt idx="836">0</cx:pt>
          <cx:pt idx="837">0</cx:pt>
          <cx:pt idx="838">0</cx:pt>
          <cx:pt idx="839">0</cx:pt>
          <cx:pt idx="840">0</cx:pt>
          <cx:pt idx="841">0</cx:pt>
          <cx:pt idx="842">0</cx:pt>
          <cx:pt idx="843">0</cx:pt>
          <cx:pt idx="844">0</cx:pt>
          <cx:pt idx="845">0</cx:pt>
          <cx:pt idx="846">0</cx:pt>
          <cx:pt idx="847">0</cx:pt>
          <cx:pt idx="848">0</cx:pt>
          <cx:pt idx="849">0</cx:pt>
          <cx:pt idx="850">0</cx:pt>
          <cx:pt idx="851">0</cx:pt>
          <cx:pt idx="852">0</cx:pt>
          <cx:pt idx="853">0</cx:pt>
          <cx:pt idx="854">0</cx:pt>
          <cx:pt idx="855">0</cx:pt>
          <cx:pt idx="856">0</cx:pt>
          <cx:pt idx="857">0</cx:pt>
          <cx:pt idx="858">0</cx:pt>
          <cx:pt idx="859">0</cx:pt>
          <cx:pt idx="860">0</cx:pt>
          <cx:pt idx="861">0</cx:pt>
          <cx:pt idx="862">0</cx:pt>
          <cx:pt idx="863">0</cx:pt>
          <cx:pt idx="864">0</cx:pt>
          <cx:pt idx="865">0</cx:pt>
          <cx:pt idx="866">0</cx:pt>
          <cx:pt idx="867">0</cx:pt>
          <cx:pt idx="868">0</cx:pt>
          <cx:pt idx="869">0</cx:pt>
          <cx:pt idx="870">0</cx:pt>
          <cx:pt idx="871">0</cx:pt>
          <cx:pt idx="872">0</cx:pt>
          <cx:pt idx="873">0</cx:pt>
          <cx:pt idx="874">0</cx:pt>
          <cx:pt idx="875">0</cx:pt>
          <cx:pt idx="876">0</cx:pt>
          <cx:pt idx="877">0</cx:pt>
          <cx:pt idx="878">0</cx:pt>
          <cx:pt idx="879">0</cx:pt>
          <cx:pt idx="880">0</cx:pt>
          <cx:pt idx="881">0</cx:pt>
          <cx:pt idx="882">0</cx:pt>
          <cx:pt idx="883">0</cx:pt>
          <cx:pt idx="884">0</cx:pt>
          <cx:pt idx="885">0</cx:pt>
          <cx:pt idx="886">0</cx:pt>
          <cx:pt idx="887">0</cx:pt>
          <cx:pt idx="888">0</cx:pt>
          <cx:pt idx="889">1</cx:pt>
          <cx:pt idx="890">0</cx:pt>
          <cx:pt idx="891">0</cx:pt>
          <cx:pt idx="892">0</cx:pt>
          <cx:pt idx="893">0</cx:pt>
          <cx:pt idx="894">0</cx:pt>
          <cx:pt idx="895">0</cx:pt>
          <cx:pt idx="896">0</cx:pt>
          <cx:pt idx="897">0</cx:pt>
          <cx:pt idx="898">0</cx:pt>
          <cx:pt idx="899">0</cx:pt>
          <cx:pt idx="900">0</cx:pt>
          <cx:pt idx="901">0</cx:pt>
          <cx:pt idx="902">0</cx:pt>
          <cx:pt idx="903">0</cx:pt>
          <cx:pt idx="904">0</cx:pt>
          <cx:pt idx="905">0</cx:pt>
          <cx:pt idx="906">0</cx:pt>
          <cx:pt idx="907">0</cx:pt>
          <cx:pt idx="908">0</cx:pt>
          <cx:pt idx="909">0</cx:pt>
          <cx:pt idx="910">0</cx:pt>
          <cx:pt idx="911">0</cx:pt>
          <cx:pt idx="912">1</cx:pt>
          <cx:pt idx="913">0</cx:pt>
          <cx:pt idx="914">0</cx:pt>
          <cx:pt idx="915">0</cx:pt>
          <cx:pt idx="916">0</cx:pt>
          <cx:pt idx="917">0</cx:pt>
          <cx:pt idx="918">0</cx:pt>
          <cx:pt idx="919">0</cx:pt>
          <cx:pt idx="920">0</cx:pt>
          <cx:pt idx="921">0</cx:pt>
          <cx:pt idx="922">0</cx:pt>
          <cx:pt idx="923">0</cx:pt>
          <cx:pt idx="924">0</cx:pt>
          <cx:pt idx="925">0</cx:pt>
          <cx:pt idx="926">0</cx:pt>
          <cx:pt idx="927">0</cx:pt>
          <cx:pt idx="928">0</cx:pt>
          <cx:pt idx="929">0</cx:pt>
          <cx:pt idx="930">0</cx:pt>
          <cx:pt idx="931">0</cx:pt>
          <cx:pt idx="932">0</cx:pt>
          <cx:pt idx="933">0</cx:pt>
          <cx:pt idx="934">0</cx:pt>
          <cx:pt idx="935">0</cx:pt>
          <cx:pt idx="936">0</cx:pt>
          <cx:pt idx="937">0</cx:pt>
          <cx:pt idx="938">0</cx:pt>
          <cx:pt idx="939">0</cx:pt>
          <cx:pt idx="940">0</cx:pt>
          <cx:pt idx="941">0</cx:pt>
          <cx:pt idx="942">0</cx:pt>
          <cx:pt idx="943">0</cx:pt>
        </cx:lvl>
      </cx:numDim>
    </cx:data>
    <cx:data id="11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Sheet1!$N$2:$N$945</cx:f>
        <cx:lvl ptCount="944" formatCode="G/通用格式">
          <cx:pt idx="0">1</cx:pt>
          <cx:pt idx="1">1</cx:pt>
          <cx:pt idx="2">1</cx:pt>
          <cx:pt idx="3">1</cx:pt>
          <cx:pt idx="4">0</cx:pt>
          <cx:pt idx="5">1</cx:pt>
          <cx:pt idx="6">1</cx:pt>
          <cx:pt idx="7">0</cx:pt>
          <cx:pt idx="8">1</cx:pt>
          <cx:pt idx="9">1</cx:pt>
          <cx:pt idx="10">1</cx:pt>
          <cx:pt idx="11">1</cx:pt>
          <cx:pt idx="12">1</cx:pt>
          <cx:pt idx="13">2</cx:pt>
          <cx:pt idx="14">1</cx:pt>
          <cx:pt idx="15">1</cx:pt>
          <cx:pt idx="16">1</cx:pt>
          <cx:pt idx="17">0</cx:pt>
          <cx:pt idx="18">0</cx:pt>
          <cx:pt idx="19">1</cx:pt>
          <cx:pt idx="20">0</cx:pt>
          <cx:pt idx="21">1</cx:pt>
          <cx:pt idx="22">2</cx:pt>
          <cx:pt idx="23">1</cx:pt>
          <cx:pt idx="24">1</cx:pt>
          <cx:pt idx="25">2</cx:pt>
          <cx:pt idx="26">1</cx:pt>
          <cx:pt idx="27">0</cx:pt>
          <cx:pt idx="28">1</cx:pt>
          <cx:pt idx="29">1</cx:pt>
          <cx:pt idx="30">1</cx:pt>
          <cx:pt idx="31">2</cx:pt>
          <cx:pt idx="32">1</cx:pt>
          <cx:pt idx="33">1</cx:pt>
          <cx:pt idx="34">1</cx:pt>
          <cx:pt idx="35">1</cx:pt>
          <cx:pt idx="36">2</cx:pt>
          <cx:pt idx="37">1</cx:pt>
          <cx:pt idx="38">2</cx:pt>
          <cx:pt idx="39">1</cx:pt>
          <cx:pt idx="40">1</cx:pt>
          <cx:pt idx="41">1</cx:pt>
          <cx:pt idx="42">1</cx:pt>
          <cx:pt idx="43">1</cx:pt>
          <cx:pt idx="44">1</cx:pt>
          <cx:pt idx="45">1</cx:pt>
          <cx:pt idx="46">1</cx:pt>
          <cx:pt idx="47">1</cx:pt>
          <cx:pt idx="48">2</cx:pt>
          <cx:pt idx="49">0</cx:pt>
          <cx:pt idx="50">2</cx:pt>
          <cx:pt idx="51">1</cx:pt>
          <cx:pt idx="52">1</cx:pt>
          <cx:pt idx="53">1</cx:pt>
          <cx:pt idx="54">1</cx:pt>
          <cx:pt idx="55">0</cx:pt>
          <cx:pt idx="56">0</cx:pt>
          <cx:pt idx="57">1</cx:pt>
          <cx:pt idx="58">1</cx:pt>
          <cx:pt idx="59">1</cx:pt>
          <cx:pt idx="60">1</cx:pt>
          <cx:pt idx="61">1</cx:pt>
          <cx:pt idx="62">2</cx:pt>
          <cx:pt idx="63">1</cx:pt>
          <cx:pt idx="64">1</cx:pt>
          <cx:pt idx="65">1</cx:pt>
          <cx:pt idx="66">1</cx:pt>
          <cx:pt idx="67">2</cx:pt>
          <cx:pt idx="68">1</cx:pt>
          <cx:pt idx="69">1</cx:pt>
          <cx:pt idx="70">1</cx:pt>
          <cx:pt idx="71">1</cx:pt>
          <cx:pt idx="72">0</cx:pt>
          <cx:pt idx="73">1</cx:pt>
          <cx:pt idx="74">1</cx:pt>
          <cx:pt idx="75">1</cx:pt>
          <cx:pt idx="76">1</cx:pt>
          <cx:pt idx="77">1</cx:pt>
          <cx:pt idx="78">1</cx:pt>
          <cx:pt idx="79">1</cx:pt>
          <cx:pt idx="80">1</cx:pt>
          <cx:pt idx="81">1</cx:pt>
          <cx:pt idx="82">1</cx:pt>
          <cx:pt idx="83">1</cx:pt>
          <cx:pt idx="84">1</cx:pt>
          <cx:pt idx="85">1</cx:pt>
          <cx:pt idx="86">1</cx:pt>
          <cx:pt idx="87">1</cx:pt>
          <cx:pt idx="88">1</cx:pt>
          <cx:pt idx="89">1</cx:pt>
          <cx:pt idx="90">1</cx:pt>
          <cx:pt idx="91">2</cx:pt>
          <cx:pt idx="92">2</cx:pt>
          <cx:pt idx="93">1</cx:pt>
          <cx:pt idx="94">1</cx:pt>
          <cx:pt idx="95">1</cx:pt>
          <cx:pt idx="96">0</cx:pt>
          <cx:pt idx="97">1</cx:pt>
          <cx:pt idx="98">1</cx:pt>
          <cx:pt idx="99">1</cx:pt>
          <cx:pt idx="100">2</cx:pt>
          <cx:pt idx="101">1</cx:pt>
          <cx:pt idx="102">1</cx:pt>
          <cx:pt idx="103">1</cx:pt>
          <cx:pt idx="104">1</cx:pt>
          <cx:pt idx="105">2</cx:pt>
          <cx:pt idx="106">1</cx:pt>
          <cx:pt idx="107">1</cx:pt>
          <cx:pt idx="108">1</cx:pt>
          <cx:pt idx="109">1</cx:pt>
          <cx:pt idx="110">1</cx:pt>
          <cx:pt idx="111">0</cx:pt>
          <cx:pt idx="112">1</cx:pt>
          <cx:pt idx="113">1</cx:pt>
          <cx:pt idx="114">0</cx:pt>
          <cx:pt idx="115">1</cx:pt>
          <cx:pt idx="116">1</cx:pt>
          <cx:pt idx="117">1</cx:pt>
          <cx:pt idx="118">1</cx:pt>
          <cx:pt idx="119">1</cx:pt>
          <cx:pt idx="120">0</cx:pt>
          <cx:pt idx="121">1</cx:pt>
          <cx:pt idx="122">1</cx:pt>
          <cx:pt idx="123">1</cx:pt>
          <cx:pt idx="124">1</cx:pt>
          <cx:pt idx="125">1</cx:pt>
          <cx:pt idx="126">1</cx:pt>
          <cx:pt idx="127">1</cx:pt>
          <cx:pt idx="128">1</cx:pt>
          <cx:pt idx="129">2</cx:pt>
          <cx:pt idx="130">0</cx:pt>
          <cx:pt idx="131">1</cx:pt>
          <cx:pt idx="132">2</cx:pt>
          <cx:pt idx="133">0</cx:pt>
          <cx:pt idx="134">1</cx:pt>
          <cx:pt idx="135">1</cx:pt>
          <cx:pt idx="136">1</cx:pt>
          <cx:pt idx="137">1</cx:pt>
          <cx:pt idx="138">1</cx:pt>
          <cx:pt idx="139">1</cx:pt>
          <cx:pt idx="140">2</cx:pt>
          <cx:pt idx="141">1</cx:pt>
          <cx:pt idx="142">0</cx:pt>
          <cx:pt idx="143">0</cx:pt>
          <cx:pt idx="144">1</cx:pt>
          <cx:pt idx="145">1</cx:pt>
          <cx:pt idx="146">0</cx:pt>
          <cx:pt idx="147">1</cx:pt>
          <cx:pt idx="148">1</cx:pt>
          <cx:pt idx="149">1</cx:pt>
          <cx:pt idx="150">1</cx:pt>
          <cx:pt idx="151">1</cx:pt>
          <cx:pt idx="152">1</cx:pt>
          <cx:pt idx="153">2</cx:pt>
          <cx:pt idx="154">1</cx:pt>
          <cx:pt idx="155">1</cx:pt>
          <cx:pt idx="156">1</cx:pt>
          <cx:pt idx="157">0</cx:pt>
          <cx:pt idx="158">1</cx:pt>
          <cx:pt idx="159">1</cx:pt>
          <cx:pt idx="160">1</cx:pt>
          <cx:pt idx="161">1</cx:pt>
          <cx:pt idx="162">0</cx:pt>
          <cx:pt idx="163">1</cx:pt>
          <cx:pt idx="164">1</cx:pt>
          <cx:pt idx="165">1</cx:pt>
          <cx:pt idx="166">0</cx:pt>
          <cx:pt idx="167">0</cx:pt>
          <cx:pt idx="168">0</cx:pt>
          <cx:pt idx="169">0</cx:pt>
          <cx:pt idx="170">0</cx:pt>
          <cx:pt idx="171">0</cx:pt>
          <cx:pt idx="172">0</cx:pt>
          <cx:pt idx="173">0</cx:pt>
          <cx:pt idx="174">0</cx:pt>
          <cx:pt idx="175">0</cx:pt>
          <cx:pt idx="176">0</cx:pt>
          <cx:pt idx="177">0</cx:pt>
          <cx:pt idx="178">0</cx:pt>
          <cx:pt idx="179">0</cx:pt>
          <cx:pt idx="180">0</cx:pt>
          <cx:pt idx="181">0</cx:pt>
          <cx:pt idx="182">0</cx:pt>
          <cx:pt idx="183">0</cx:pt>
          <cx:pt idx="184">0</cx:pt>
          <cx:pt idx="185">0</cx:pt>
          <cx:pt idx="186">0</cx:pt>
          <cx:pt idx="187">0</cx:pt>
          <cx:pt idx="188">0</cx:pt>
          <cx:pt idx="189">0</cx:pt>
          <cx:pt idx="190">0</cx:pt>
          <cx:pt idx="191">0</cx:pt>
          <cx:pt idx="192">0</cx:pt>
          <cx:pt idx="193">0</cx:pt>
          <cx:pt idx="194">0</cx:pt>
          <cx:pt idx="195">0</cx:pt>
          <cx:pt idx="196">0</cx:pt>
          <cx:pt idx="197">0</cx:pt>
          <cx:pt idx="198">0</cx:pt>
          <cx:pt idx="199">0</cx:pt>
          <cx:pt idx="200">0</cx:pt>
          <cx:pt idx="201">0</cx:pt>
          <cx:pt idx="202">0</cx:pt>
          <cx:pt idx="203">0</cx:pt>
          <cx:pt idx="204">0</cx:pt>
          <cx:pt idx="205">0</cx:pt>
          <cx:pt idx="206">0</cx:pt>
          <cx:pt idx="207">0</cx:pt>
          <cx:pt idx="208">0</cx:pt>
          <cx:pt idx="209">0</cx:pt>
          <cx:pt idx="210">0</cx:pt>
          <cx:pt idx="211">0</cx:pt>
          <cx:pt idx="212">0</cx:pt>
          <cx:pt idx="213">0</cx:pt>
          <cx:pt idx="214">0</cx:pt>
          <cx:pt idx="215">0</cx:pt>
          <cx:pt idx="216">0</cx:pt>
          <cx:pt idx="217">0</cx:pt>
          <cx:pt idx="218">0</cx:pt>
          <cx:pt idx="219">0</cx:pt>
          <cx:pt idx="220">0</cx:pt>
          <cx:pt idx="221">0</cx:pt>
          <cx:pt idx="222">0</cx:pt>
          <cx:pt idx="223">0</cx:pt>
          <cx:pt idx="224">0</cx:pt>
          <cx:pt idx="225">0</cx:pt>
          <cx:pt idx="226">0</cx:pt>
          <cx:pt idx="227">0</cx:pt>
          <cx:pt idx="228">0</cx:pt>
          <cx:pt idx="229">0</cx:pt>
          <cx:pt idx="230">0</cx:pt>
          <cx:pt idx="231">0</cx:pt>
          <cx:pt idx="232">0</cx:pt>
          <cx:pt idx="233">0</cx:pt>
          <cx:pt idx="234">0</cx:pt>
          <cx:pt idx="235">0</cx:pt>
          <cx:pt idx="236">0</cx:pt>
          <cx:pt idx="237">0</cx:pt>
          <cx:pt idx="238">0</cx:pt>
          <cx:pt idx="239">0</cx:pt>
          <cx:pt idx="240">0</cx:pt>
          <cx:pt idx="241">0</cx:pt>
          <cx:pt idx="242">0</cx:pt>
          <cx:pt idx="243">0</cx:pt>
          <cx:pt idx="244">0</cx:pt>
          <cx:pt idx="245">0</cx:pt>
          <cx:pt idx="246">0</cx:pt>
          <cx:pt idx="247">0</cx:pt>
          <cx:pt idx="248">0</cx:pt>
          <cx:pt idx="249">0</cx:pt>
          <cx:pt idx="250">0</cx:pt>
          <cx:pt idx="251">0</cx:pt>
          <cx:pt idx="252">0</cx:pt>
          <cx:pt idx="253">0</cx:pt>
          <cx:pt idx="254">0</cx:pt>
          <cx:pt idx="255">0</cx:pt>
          <cx:pt idx="256">0</cx:pt>
          <cx:pt idx="257">0</cx:pt>
          <cx:pt idx="258">0</cx:pt>
          <cx:pt idx="259">0</cx:pt>
          <cx:pt idx="260">0</cx:pt>
          <cx:pt idx="261">0</cx:pt>
          <cx:pt idx="262">0</cx:pt>
          <cx:pt idx="263">0</cx:pt>
          <cx:pt idx="264">0</cx:pt>
          <cx:pt idx="265">1</cx:pt>
          <cx:pt idx="266">1</cx:pt>
          <cx:pt idx="267">1</cx:pt>
          <cx:pt idx="268">1</cx:pt>
          <cx:pt idx="269">0</cx:pt>
          <cx:pt idx="270">1</cx:pt>
          <cx:pt idx="271">0</cx:pt>
          <cx:pt idx="272">1</cx:pt>
          <cx:pt idx="273">1</cx:pt>
          <cx:pt idx="274">0</cx:pt>
          <cx:pt idx="275">1</cx:pt>
          <cx:pt idx="276">2</cx:pt>
          <cx:pt idx="277">1</cx:pt>
          <cx:pt idx="278">2</cx:pt>
          <cx:pt idx="279">0</cx:pt>
          <cx:pt idx="280">1</cx:pt>
          <cx:pt idx="281">0</cx:pt>
          <cx:pt idx="282">1</cx:pt>
          <cx:pt idx="283">2</cx:pt>
          <cx:pt idx="284">1</cx:pt>
          <cx:pt idx="285">1</cx:pt>
          <cx:pt idx="286">1</cx:pt>
          <cx:pt idx="287">1</cx:pt>
          <cx:pt idx="288">0</cx:pt>
          <cx:pt idx="289">0</cx:pt>
          <cx:pt idx="290">1</cx:pt>
          <cx:pt idx="291">1</cx:pt>
          <cx:pt idx="292">1</cx:pt>
          <cx:pt idx="293">1</cx:pt>
          <cx:pt idx="294">0</cx:pt>
          <cx:pt idx="295">1</cx:pt>
          <cx:pt idx="296">1</cx:pt>
          <cx:pt idx="297">0</cx:pt>
          <cx:pt idx="298">1</cx:pt>
          <cx:pt idx="299">2</cx:pt>
          <cx:pt idx="300">2</cx:pt>
          <cx:pt idx="301">1</cx:pt>
          <cx:pt idx="302">1</cx:pt>
          <cx:pt idx="303">0</cx:pt>
          <cx:pt idx="304">1</cx:pt>
          <cx:pt idx="305">1</cx:pt>
          <cx:pt idx="306">0</cx:pt>
          <cx:pt idx="307">1</cx:pt>
          <cx:pt idx="308">1</cx:pt>
          <cx:pt idx="309">1</cx:pt>
          <cx:pt idx="310">1</cx:pt>
          <cx:pt idx="311">1</cx:pt>
          <cx:pt idx="312">1</cx:pt>
          <cx:pt idx="313">0</cx:pt>
          <cx:pt idx="314">2</cx:pt>
          <cx:pt idx="315">0</cx:pt>
          <cx:pt idx="316">1</cx:pt>
          <cx:pt idx="317">1</cx:pt>
          <cx:pt idx="318">0</cx:pt>
          <cx:pt idx="319">0</cx:pt>
          <cx:pt idx="320">1</cx:pt>
          <cx:pt idx="321">1</cx:pt>
          <cx:pt idx="322">1</cx:pt>
          <cx:pt idx="323">1</cx:pt>
          <cx:pt idx="324">1</cx:pt>
          <cx:pt idx="325">1</cx:pt>
          <cx:pt idx="326">1</cx:pt>
          <cx:pt idx="327">1</cx:pt>
          <cx:pt idx="328">1</cx:pt>
          <cx:pt idx="329">1</cx:pt>
          <cx:pt idx="330">0</cx:pt>
          <cx:pt idx="331">1</cx:pt>
          <cx:pt idx="332">1</cx:pt>
          <cx:pt idx="333">1</cx:pt>
          <cx:pt idx="334">1</cx:pt>
          <cx:pt idx="335">1</cx:pt>
          <cx:pt idx="336">1</cx:pt>
          <cx:pt idx="337">1</cx:pt>
          <cx:pt idx="338">1</cx:pt>
          <cx:pt idx="339">1</cx:pt>
          <cx:pt idx="340">1</cx:pt>
          <cx:pt idx="341">1</cx:pt>
          <cx:pt idx="342">1</cx:pt>
          <cx:pt idx="343">1</cx:pt>
          <cx:pt idx="344">1</cx:pt>
          <cx:pt idx="345">1</cx:pt>
          <cx:pt idx="346">1</cx:pt>
          <cx:pt idx="347">1</cx:pt>
          <cx:pt idx="348">1</cx:pt>
          <cx:pt idx="349">1</cx:pt>
          <cx:pt idx="350">1</cx:pt>
          <cx:pt idx="351">1</cx:pt>
          <cx:pt idx="352">2</cx:pt>
          <cx:pt idx="353">0</cx:pt>
          <cx:pt idx="354">1</cx:pt>
          <cx:pt idx="355">0</cx:pt>
          <cx:pt idx="356">1</cx:pt>
          <cx:pt idx="357">2</cx:pt>
          <cx:pt idx="358">1</cx:pt>
          <cx:pt idx="359">1</cx:pt>
          <cx:pt idx="360">1</cx:pt>
          <cx:pt idx="361">1</cx:pt>
          <cx:pt idx="362">1</cx:pt>
          <cx:pt idx="363">1</cx:pt>
          <cx:pt idx="364">1</cx:pt>
          <cx:pt idx="365">1</cx:pt>
          <cx:pt idx="366">1</cx:pt>
          <cx:pt idx="367">1</cx:pt>
          <cx:pt idx="368">1</cx:pt>
          <cx:pt idx="369">1</cx:pt>
          <cx:pt idx="370">0</cx:pt>
          <cx:pt idx="371">1</cx:pt>
          <cx:pt idx="372">1</cx:pt>
          <cx:pt idx="373">1</cx:pt>
          <cx:pt idx="374">0</cx:pt>
          <cx:pt idx="375">1</cx:pt>
          <cx:pt idx="376">0</cx:pt>
          <cx:pt idx="377">1</cx:pt>
          <cx:pt idx="378">1</cx:pt>
          <cx:pt idx="379">1</cx:pt>
          <cx:pt idx="380">1</cx:pt>
          <cx:pt idx="381">1</cx:pt>
          <cx:pt idx="382">1</cx:pt>
          <cx:pt idx="383">2</cx:pt>
          <cx:pt idx="384">1</cx:pt>
          <cx:pt idx="385">1</cx:pt>
          <cx:pt idx="386">1</cx:pt>
          <cx:pt idx="387">1</cx:pt>
          <cx:pt idx="388">1</cx:pt>
          <cx:pt idx="389">0</cx:pt>
          <cx:pt idx="390">1</cx:pt>
          <cx:pt idx="391">0</cx:pt>
          <cx:pt idx="392">1</cx:pt>
          <cx:pt idx="393">1</cx:pt>
          <cx:pt idx="394">1</cx:pt>
          <cx:pt idx="395">1</cx:pt>
          <cx:pt idx="396">1</cx:pt>
          <cx:pt idx="397">1</cx:pt>
          <cx:pt idx="398">1</cx:pt>
          <cx:pt idx="399">1</cx:pt>
          <cx:pt idx="400">1</cx:pt>
          <cx:pt idx="401">2</cx:pt>
          <cx:pt idx="402">1</cx:pt>
          <cx:pt idx="403">1</cx:pt>
          <cx:pt idx="404">1</cx:pt>
          <cx:pt idx="405">1</cx:pt>
          <cx:pt idx="406">1</cx:pt>
          <cx:pt idx="407">1</cx:pt>
          <cx:pt idx="408">1</cx:pt>
          <cx:pt idx="409">1</cx:pt>
          <cx:pt idx="410">1</cx:pt>
          <cx:pt idx="411">0</cx:pt>
          <cx:pt idx="412">1</cx:pt>
          <cx:pt idx="413">1</cx:pt>
          <cx:pt idx="414">1</cx:pt>
          <cx:pt idx="415">1</cx:pt>
          <cx:pt idx="416">1</cx:pt>
          <cx:pt idx="417">1</cx:pt>
          <cx:pt idx="418">1</cx:pt>
          <cx:pt idx="419">1</cx:pt>
          <cx:pt idx="420">1</cx:pt>
          <cx:pt idx="421">1</cx:pt>
          <cx:pt idx="422">1</cx:pt>
          <cx:pt idx="423">1</cx:pt>
          <cx:pt idx="424">1</cx:pt>
          <cx:pt idx="425">0</cx:pt>
          <cx:pt idx="426">1</cx:pt>
          <cx:pt idx="427">1</cx:pt>
          <cx:pt idx="428">2</cx:pt>
          <cx:pt idx="429">2</cx:pt>
          <cx:pt idx="430">0</cx:pt>
          <cx:pt idx="431">1</cx:pt>
          <cx:pt idx="432">1</cx:pt>
          <cx:pt idx="433">1</cx:pt>
          <cx:pt idx="434">0</cx:pt>
          <cx:pt idx="435">0</cx:pt>
          <cx:pt idx="436">1</cx:pt>
          <cx:pt idx="437">1</cx:pt>
          <cx:pt idx="438">1</cx:pt>
          <cx:pt idx="439">1</cx:pt>
          <cx:pt idx="440">1</cx:pt>
          <cx:pt idx="441">0</cx:pt>
          <cx:pt idx="442">1</cx:pt>
          <cx:pt idx="443">0</cx:pt>
          <cx:pt idx="444">1</cx:pt>
          <cx:pt idx="445">1</cx:pt>
          <cx:pt idx="446">1</cx:pt>
          <cx:pt idx="447">1</cx:pt>
          <cx:pt idx="448">1</cx:pt>
          <cx:pt idx="449">1</cx:pt>
          <cx:pt idx="450">1</cx:pt>
          <cx:pt idx="451">1</cx:pt>
          <cx:pt idx="452">1</cx:pt>
          <cx:pt idx="453">1</cx:pt>
          <cx:pt idx="454">1</cx:pt>
          <cx:pt idx="455">1</cx:pt>
          <cx:pt idx="456">1</cx:pt>
          <cx:pt idx="457">1</cx:pt>
          <cx:pt idx="458">1</cx:pt>
          <cx:pt idx="459">1</cx:pt>
          <cx:pt idx="460">1</cx:pt>
          <cx:pt idx="461">1</cx:pt>
          <cx:pt idx="462">1</cx:pt>
          <cx:pt idx="463">1</cx:pt>
          <cx:pt idx="464">1</cx:pt>
          <cx:pt idx="465">1</cx:pt>
          <cx:pt idx="466">1</cx:pt>
          <cx:pt idx="467">1</cx:pt>
          <cx:pt idx="468">1</cx:pt>
          <cx:pt idx="469">1</cx:pt>
          <cx:pt idx="470">1</cx:pt>
          <cx:pt idx="471">1</cx:pt>
          <cx:pt idx="472">1</cx:pt>
          <cx:pt idx="473">1</cx:pt>
          <cx:pt idx="474">1</cx:pt>
          <cx:pt idx="475">2</cx:pt>
          <cx:pt idx="476">1</cx:pt>
          <cx:pt idx="477">1</cx:pt>
          <cx:pt idx="478">1</cx:pt>
          <cx:pt idx="479">1</cx:pt>
          <cx:pt idx="480">1</cx:pt>
          <cx:pt idx="481">1</cx:pt>
          <cx:pt idx="482">2</cx:pt>
          <cx:pt idx="483">1</cx:pt>
          <cx:pt idx="484">1</cx:pt>
          <cx:pt idx="485">1</cx:pt>
          <cx:pt idx="486">1</cx:pt>
          <cx:pt idx="487">1</cx:pt>
          <cx:pt idx="488">0</cx:pt>
          <cx:pt idx="489">2</cx:pt>
          <cx:pt idx="490">0</cx:pt>
          <cx:pt idx="491">1</cx:pt>
          <cx:pt idx="492">1</cx:pt>
          <cx:pt idx="493">1</cx:pt>
          <cx:pt idx="494">1</cx:pt>
          <cx:pt idx="495">0</cx:pt>
          <cx:pt idx="496">0</cx:pt>
          <cx:pt idx="497">1</cx:pt>
          <cx:pt idx="498">1</cx:pt>
          <cx:pt idx="499">0</cx:pt>
          <cx:pt idx="500">1</cx:pt>
          <cx:pt idx="501">1</cx:pt>
          <cx:pt idx="502">1</cx:pt>
          <cx:pt idx="503">1</cx:pt>
          <cx:pt idx="504">0</cx:pt>
          <cx:pt idx="505">1</cx:pt>
          <cx:pt idx="506">1</cx:pt>
          <cx:pt idx="507">2</cx:pt>
          <cx:pt idx="508">1</cx:pt>
          <cx:pt idx="509">1</cx:pt>
          <cx:pt idx="510">1</cx:pt>
          <cx:pt idx="511">1</cx:pt>
          <cx:pt idx="512">1</cx:pt>
          <cx:pt idx="513">0</cx:pt>
          <cx:pt idx="514">1</cx:pt>
          <cx:pt idx="515">0</cx:pt>
          <cx:pt idx="516">0</cx:pt>
          <cx:pt idx="517">1</cx:pt>
          <cx:pt idx="518">0</cx:pt>
          <cx:pt idx="519">0</cx:pt>
          <cx:pt idx="520">2</cx:pt>
          <cx:pt idx="521">1</cx:pt>
          <cx:pt idx="522">1</cx:pt>
          <cx:pt idx="523">1</cx:pt>
          <cx:pt idx="524">0</cx:pt>
          <cx:pt idx="525">0</cx:pt>
          <cx:pt idx="526">1</cx:pt>
          <cx:pt idx="527">0</cx:pt>
          <cx:pt idx="528">1</cx:pt>
          <cx:pt idx="529">0</cx:pt>
          <cx:pt idx="530">1</cx:pt>
          <cx:pt idx="531">1</cx:pt>
          <cx:pt idx="532">1</cx:pt>
          <cx:pt idx="533">1</cx:pt>
          <cx:pt idx="534">1</cx:pt>
          <cx:pt idx="535">1</cx:pt>
          <cx:pt idx="536">1</cx:pt>
          <cx:pt idx="537">1</cx:pt>
          <cx:pt idx="538">1</cx:pt>
          <cx:pt idx="539">1</cx:pt>
          <cx:pt idx="540">1</cx:pt>
          <cx:pt idx="541">1</cx:pt>
          <cx:pt idx="542">1</cx:pt>
          <cx:pt idx="543">1</cx:pt>
          <cx:pt idx="544">1</cx:pt>
          <cx:pt idx="545">1</cx:pt>
          <cx:pt idx="546">1</cx:pt>
          <cx:pt idx="547">1</cx:pt>
          <cx:pt idx="548">1</cx:pt>
          <cx:pt idx="549">1</cx:pt>
          <cx:pt idx="550">1</cx:pt>
          <cx:pt idx="551">1</cx:pt>
          <cx:pt idx="552">1</cx:pt>
          <cx:pt idx="553">1</cx:pt>
          <cx:pt idx="554">1</cx:pt>
          <cx:pt idx="555">1</cx:pt>
          <cx:pt idx="556">1</cx:pt>
          <cx:pt idx="557">1</cx:pt>
          <cx:pt idx="558">1</cx:pt>
          <cx:pt idx="559">1</cx:pt>
          <cx:pt idx="560">1</cx:pt>
          <cx:pt idx="561">1</cx:pt>
          <cx:pt idx="562">1</cx:pt>
          <cx:pt idx="563">1</cx:pt>
          <cx:pt idx="564">1</cx:pt>
          <cx:pt idx="565">0</cx:pt>
          <cx:pt idx="566">1</cx:pt>
          <cx:pt idx="567">1</cx:pt>
          <cx:pt idx="568">1</cx:pt>
          <cx:pt idx="569">1</cx:pt>
          <cx:pt idx="570">1</cx:pt>
          <cx:pt idx="571">1</cx:pt>
          <cx:pt idx="572">1</cx:pt>
          <cx:pt idx="573">1</cx:pt>
          <cx:pt idx="574">1</cx:pt>
          <cx:pt idx="575">1</cx:pt>
          <cx:pt idx="576">0</cx:pt>
          <cx:pt idx="577">0</cx:pt>
          <cx:pt idx="578">1</cx:pt>
          <cx:pt idx="579">1</cx:pt>
          <cx:pt idx="580">1</cx:pt>
          <cx:pt idx="581">1</cx:pt>
          <cx:pt idx="582">1</cx:pt>
          <cx:pt idx="583">1</cx:pt>
          <cx:pt idx="584">1</cx:pt>
          <cx:pt idx="585">1</cx:pt>
          <cx:pt idx="586">1</cx:pt>
          <cx:pt idx="587">1</cx:pt>
          <cx:pt idx="588">1</cx:pt>
          <cx:pt idx="589">1</cx:pt>
          <cx:pt idx="590">1</cx:pt>
          <cx:pt idx="591">1</cx:pt>
          <cx:pt idx="592">1</cx:pt>
          <cx:pt idx="593">1</cx:pt>
          <cx:pt idx="594">0</cx:pt>
          <cx:pt idx="595">0</cx:pt>
          <cx:pt idx="596">0</cx:pt>
          <cx:pt idx="597">0</cx:pt>
          <cx:pt idx="598">1</cx:pt>
          <cx:pt idx="599">1</cx:pt>
          <cx:pt idx="600">1</cx:pt>
          <cx:pt idx="601">1</cx:pt>
          <cx:pt idx="602">1</cx:pt>
          <cx:pt idx="603">1</cx:pt>
          <cx:pt idx="604">1</cx:pt>
          <cx:pt idx="605">1</cx:pt>
          <cx:pt idx="606">1</cx:pt>
          <cx:pt idx="607">1</cx:pt>
          <cx:pt idx="608">1</cx:pt>
          <cx:pt idx="609">1</cx:pt>
          <cx:pt idx="610">1</cx:pt>
          <cx:pt idx="611">1</cx:pt>
          <cx:pt idx="612">1</cx:pt>
          <cx:pt idx="613">1</cx:pt>
          <cx:pt idx="614">1</cx:pt>
          <cx:pt idx="615">1</cx:pt>
          <cx:pt idx="616">1</cx:pt>
          <cx:pt idx="617">1</cx:pt>
          <cx:pt idx="618">0</cx:pt>
          <cx:pt idx="619">1</cx:pt>
          <cx:pt idx="620">1</cx:pt>
          <cx:pt idx="621">1</cx:pt>
          <cx:pt idx="622">1</cx:pt>
          <cx:pt idx="623">1</cx:pt>
          <cx:pt idx="624">1</cx:pt>
          <cx:pt idx="625">1</cx:pt>
          <cx:pt idx="626">1</cx:pt>
          <cx:pt idx="627">1</cx:pt>
          <cx:pt idx="628">0</cx:pt>
          <cx:pt idx="629">0</cx:pt>
          <cx:pt idx="630">1</cx:pt>
          <cx:pt idx="631">1</cx:pt>
          <cx:pt idx="632">0</cx:pt>
          <cx:pt idx="633">1</cx:pt>
          <cx:pt idx="634">1</cx:pt>
          <cx:pt idx="635">0</cx:pt>
          <cx:pt idx="636">1</cx:pt>
          <cx:pt idx="637">1</cx:pt>
          <cx:pt idx="638">1</cx:pt>
          <cx:pt idx="639">1</cx:pt>
          <cx:pt idx="640">0</cx:pt>
          <cx:pt idx="641">1</cx:pt>
          <cx:pt idx="642">1</cx:pt>
          <cx:pt idx="643">1</cx:pt>
          <cx:pt idx="644">1</cx:pt>
          <cx:pt idx="645">1</cx:pt>
          <cx:pt idx="646">1</cx:pt>
          <cx:pt idx="647">1</cx:pt>
          <cx:pt idx="648">0</cx:pt>
          <cx:pt idx="649">1</cx:pt>
          <cx:pt idx="650">1</cx:pt>
          <cx:pt idx="651">1</cx:pt>
          <cx:pt idx="652">0</cx:pt>
          <cx:pt idx="653">0</cx:pt>
          <cx:pt idx="654">1</cx:pt>
          <cx:pt idx="655">1</cx:pt>
          <cx:pt idx="656">1</cx:pt>
          <cx:pt idx="657">1</cx:pt>
          <cx:pt idx="658">1</cx:pt>
          <cx:pt idx="659">1</cx:pt>
          <cx:pt idx="660">1</cx:pt>
          <cx:pt idx="661">1</cx:pt>
          <cx:pt idx="662">1</cx:pt>
          <cx:pt idx="663">1</cx:pt>
          <cx:pt idx="664">1</cx:pt>
          <cx:pt idx="665">1</cx:pt>
          <cx:pt idx="666">1</cx:pt>
          <cx:pt idx="667">1</cx:pt>
          <cx:pt idx="668">1</cx:pt>
          <cx:pt idx="669">1</cx:pt>
          <cx:pt idx="670">1</cx:pt>
          <cx:pt idx="671">1</cx:pt>
          <cx:pt idx="672">1</cx:pt>
          <cx:pt idx="673">1</cx:pt>
          <cx:pt idx="674">1</cx:pt>
          <cx:pt idx="675">1</cx:pt>
          <cx:pt idx="676">1</cx:pt>
          <cx:pt idx="677">1</cx:pt>
          <cx:pt idx="678">1</cx:pt>
          <cx:pt idx="679">2</cx:pt>
          <cx:pt idx="680">1</cx:pt>
          <cx:pt idx="681">1</cx:pt>
          <cx:pt idx="682">1</cx:pt>
          <cx:pt idx="683">1</cx:pt>
          <cx:pt idx="684">1</cx:pt>
          <cx:pt idx="685">1</cx:pt>
          <cx:pt idx="686">1</cx:pt>
          <cx:pt idx="687">1</cx:pt>
          <cx:pt idx="688">1</cx:pt>
          <cx:pt idx="689">2</cx:pt>
          <cx:pt idx="690">1</cx:pt>
          <cx:pt idx="691">1</cx:pt>
          <cx:pt idx="692">1</cx:pt>
          <cx:pt idx="693">0</cx:pt>
          <cx:pt idx="694">2</cx:pt>
          <cx:pt idx="695">1</cx:pt>
          <cx:pt idx="696">1</cx:pt>
          <cx:pt idx="697">1</cx:pt>
          <cx:pt idx="698">0</cx:pt>
          <cx:pt idx="699">0</cx:pt>
          <cx:pt idx="700">1</cx:pt>
          <cx:pt idx="701">1</cx:pt>
          <cx:pt idx="702">1</cx:pt>
          <cx:pt idx="703">0</cx:pt>
          <cx:pt idx="704">1</cx:pt>
          <cx:pt idx="705">1</cx:pt>
          <cx:pt idx="706">1</cx:pt>
          <cx:pt idx="707">1</cx:pt>
          <cx:pt idx="708">1</cx:pt>
          <cx:pt idx="709">1</cx:pt>
          <cx:pt idx="710">1</cx:pt>
          <cx:pt idx="711">0</cx:pt>
          <cx:pt idx="712">0</cx:pt>
          <cx:pt idx="713">0</cx:pt>
          <cx:pt idx="714">1</cx:pt>
          <cx:pt idx="715">1</cx:pt>
          <cx:pt idx="716">2</cx:pt>
          <cx:pt idx="717">0</cx:pt>
          <cx:pt idx="718">1</cx:pt>
          <cx:pt idx="719">1</cx:pt>
          <cx:pt idx="720">1</cx:pt>
          <cx:pt idx="721">1</cx:pt>
          <cx:pt idx="722">1</cx:pt>
          <cx:pt idx="723">1</cx:pt>
          <cx:pt idx="724">1</cx:pt>
          <cx:pt idx="725">1</cx:pt>
          <cx:pt idx="726">1</cx:pt>
          <cx:pt idx="727">1</cx:pt>
          <cx:pt idx="728">1</cx:pt>
          <cx:pt idx="729">1</cx:pt>
          <cx:pt idx="730">1</cx:pt>
          <cx:pt idx="731">1</cx:pt>
          <cx:pt idx="732">1</cx:pt>
          <cx:pt idx="733">1</cx:pt>
          <cx:pt idx="734">1</cx:pt>
          <cx:pt idx="735">1</cx:pt>
          <cx:pt idx="736">1</cx:pt>
          <cx:pt idx="737">1</cx:pt>
          <cx:pt idx="738">0</cx:pt>
          <cx:pt idx="739">1</cx:pt>
          <cx:pt idx="740">1</cx:pt>
          <cx:pt idx="741">1</cx:pt>
          <cx:pt idx="742">0</cx:pt>
          <cx:pt idx="743">0</cx:pt>
          <cx:pt idx="744">1</cx:pt>
          <cx:pt idx="745">1</cx:pt>
          <cx:pt idx="746">1</cx:pt>
          <cx:pt idx="747">1</cx:pt>
          <cx:pt idx="748">1</cx:pt>
          <cx:pt idx="749">1</cx:pt>
          <cx:pt idx="750">1</cx:pt>
          <cx:pt idx="751">1</cx:pt>
          <cx:pt idx="752">1</cx:pt>
          <cx:pt idx="753">0</cx:pt>
          <cx:pt idx="754">1</cx:pt>
          <cx:pt idx="755">2</cx:pt>
          <cx:pt idx="756">1</cx:pt>
          <cx:pt idx="757">1</cx:pt>
          <cx:pt idx="758">1</cx:pt>
          <cx:pt idx="759">1</cx:pt>
          <cx:pt idx="760">1</cx:pt>
          <cx:pt idx="761">1</cx:pt>
          <cx:pt idx="762">1</cx:pt>
          <cx:pt idx="763">1</cx:pt>
          <cx:pt idx="764">1</cx:pt>
          <cx:pt idx="765">1</cx:pt>
          <cx:pt idx="766">0</cx:pt>
          <cx:pt idx="767">1</cx:pt>
          <cx:pt idx="768">1</cx:pt>
          <cx:pt idx="769">1</cx:pt>
          <cx:pt idx="770">0</cx:pt>
          <cx:pt idx="771">0</cx:pt>
          <cx:pt idx="772">1</cx:pt>
          <cx:pt idx="773">1</cx:pt>
          <cx:pt idx="774">1</cx:pt>
          <cx:pt idx="775">1</cx:pt>
          <cx:pt idx="776">1</cx:pt>
          <cx:pt idx="777">0</cx:pt>
          <cx:pt idx="778">1</cx:pt>
          <cx:pt idx="779">1</cx:pt>
          <cx:pt idx="780">1</cx:pt>
          <cx:pt idx="781">1</cx:pt>
          <cx:pt idx="782">0</cx:pt>
          <cx:pt idx="783">1</cx:pt>
          <cx:pt idx="784">1</cx:pt>
          <cx:pt idx="785">1</cx:pt>
          <cx:pt idx="786">1</cx:pt>
          <cx:pt idx="787">1</cx:pt>
          <cx:pt idx="788">1</cx:pt>
          <cx:pt idx="789">1</cx:pt>
          <cx:pt idx="790">2</cx:pt>
          <cx:pt idx="791">1</cx:pt>
          <cx:pt idx="792">0</cx:pt>
          <cx:pt idx="793">0</cx:pt>
          <cx:pt idx="794">0</cx:pt>
          <cx:pt idx="795">1</cx:pt>
          <cx:pt idx="796">1</cx:pt>
          <cx:pt idx="797">1</cx:pt>
          <cx:pt idx="798">2</cx:pt>
          <cx:pt idx="799">1</cx:pt>
          <cx:pt idx="800">1</cx:pt>
          <cx:pt idx="801">1</cx:pt>
          <cx:pt idx="802">1</cx:pt>
          <cx:pt idx="803">1</cx:pt>
          <cx:pt idx="804">1</cx:pt>
          <cx:pt idx="805">1</cx:pt>
          <cx:pt idx="806">0</cx:pt>
          <cx:pt idx="807">1</cx:pt>
          <cx:pt idx="808">1</cx:pt>
          <cx:pt idx="809">1</cx:pt>
          <cx:pt idx="810">1</cx:pt>
          <cx:pt idx="811">1</cx:pt>
          <cx:pt idx="812">1</cx:pt>
          <cx:pt idx="813">0</cx:pt>
          <cx:pt idx="814">0</cx:pt>
          <cx:pt idx="815">0</cx:pt>
          <cx:pt idx="816">1</cx:pt>
          <cx:pt idx="817">1</cx:pt>
          <cx:pt idx="818">1</cx:pt>
          <cx:pt idx="819">1</cx:pt>
          <cx:pt idx="820">0</cx:pt>
          <cx:pt idx="821">1</cx:pt>
          <cx:pt idx="822">0</cx:pt>
          <cx:pt idx="823">1</cx:pt>
          <cx:pt idx="824">1</cx:pt>
          <cx:pt idx="825">1</cx:pt>
          <cx:pt idx="826">1</cx:pt>
          <cx:pt idx="827">1</cx:pt>
          <cx:pt idx="828">1</cx:pt>
          <cx:pt idx="829">1</cx:pt>
          <cx:pt idx="830">1</cx:pt>
          <cx:pt idx="831">1</cx:pt>
          <cx:pt idx="832">1</cx:pt>
          <cx:pt idx="833">0</cx:pt>
          <cx:pt idx="834">1</cx:pt>
          <cx:pt idx="835">1</cx:pt>
          <cx:pt idx="836">1</cx:pt>
          <cx:pt idx="837">1</cx:pt>
          <cx:pt idx="838">1</cx:pt>
          <cx:pt idx="839">1</cx:pt>
          <cx:pt idx="840">1</cx:pt>
          <cx:pt idx="841">1</cx:pt>
          <cx:pt idx="842">1</cx:pt>
          <cx:pt idx="843">1</cx:pt>
          <cx:pt idx="844">1</cx:pt>
          <cx:pt idx="845">1</cx:pt>
          <cx:pt idx="846">1</cx:pt>
          <cx:pt idx="847">1</cx:pt>
          <cx:pt idx="848">1</cx:pt>
          <cx:pt idx="849">1</cx:pt>
          <cx:pt idx="850">1</cx:pt>
          <cx:pt idx="851">0</cx:pt>
          <cx:pt idx="852">0</cx:pt>
          <cx:pt idx="853">1</cx:pt>
          <cx:pt idx="854">1</cx:pt>
          <cx:pt idx="855">1</cx:pt>
          <cx:pt idx="856">1</cx:pt>
          <cx:pt idx="857">0</cx:pt>
          <cx:pt idx="858">1</cx:pt>
          <cx:pt idx="859">1</cx:pt>
          <cx:pt idx="860">2</cx:pt>
          <cx:pt idx="861">1</cx:pt>
          <cx:pt idx="862">1</cx:pt>
          <cx:pt idx="863">0</cx:pt>
          <cx:pt idx="864">1</cx:pt>
          <cx:pt idx="865">1</cx:pt>
          <cx:pt idx="866">1</cx:pt>
          <cx:pt idx="867">1</cx:pt>
          <cx:pt idx="868">1</cx:pt>
          <cx:pt idx="869">1</cx:pt>
          <cx:pt idx="870">1</cx:pt>
          <cx:pt idx="871">1</cx:pt>
          <cx:pt idx="872">1</cx:pt>
          <cx:pt idx="873">1</cx:pt>
          <cx:pt idx="874">1</cx:pt>
          <cx:pt idx="875">0</cx:pt>
          <cx:pt idx="876">1</cx:pt>
          <cx:pt idx="877">1</cx:pt>
          <cx:pt idx="878">1</cx:pt>
          <cx:pt idx="879">0</cx:pt>
          <cx:pt idx="880">1</cx:pt>
          <cx:pt idx="881">1</cx:pt>
          <cx:pt idx="882">1</cx:pt>
          <cx:pt idx="883">0</cx:pt>
          <cx:pt idx="884">1</cx:pt>
          <cx:pt idx="885">1</cx:pt>
          <cx:pt idx="886">1</cx:pt>
          <cx:pt idx="887">1</cx:pt>
          <cx:pt idx="888">1</cx:pt>
          <cx:pt idx="889">0</cx:pt>
          <cx:pt idx="890">1</cx:pt>
          <cx:pt idx="891">1</cx:pt>
          <cx:pt idx="892">1</cx:pt>
          <cx:pt idx="893">1</cx:pt>
          <cx:pt idx="894">1</cx:pt>
          <cx:pt idx="895">1</cx:pt>
          <cx:pt idx="896">1</cx:pt>
          <cx:pt idx="897">1</cx:pt>
          <cx:pt idx="898">1</cx:pt>
          <cx:pt idx="899">1</cx:pt>
          <cx:pt idx="900">1</cx:pt>
          <cx:pt idx="901">1</cx:pt>
          <cx:pt idx="902">1</cx:pt>
          <cx:pt idx="903">1</cx:pt>
          <cx:pt idx="904">1</cx:pt>
          <cx:pt idx="905">1</cx:pt>
          <cx:pt idx="906">1</cx:pt>
          <cx:pt idx="907">1</cx:pt>
          <cx:pt idx="908">1</cx:pt>
          <cx:pt idx="909">1</cx:pt>
          <cx:pt idx="910">1</cx:pt>
          <cx:pt idx="911">1</cx:pt>
          <cx:pt idx="912">0</cx:pt>
          <cx:pt idx="913">1</cx:pt>
          <cx:pt idx="914">1</cx:pt>
          <cx:pt idx="915">1</cx:pt>
          <cx:pt idx="916">1</cx:pt>
          <cx:pt idx="917">1</cx:pt>
          <cx:pt idx="918">1</cx:pt>
          <cx:pt idx="919">1</cx:pt>
          <cx:pt idx="920">1</cx:pt>
          <cx:pt idx="921">1</cx:pt>
          <cx:pt idx="922">0</cx:pt>
          <cx:pt idx="923">1</cx:pt>
          <cx:pt idx="924">1</cx:pt>
          <cx:pt idx="925">1</cx:pt>
          <cx:pt idx="926">1</cx:pt>
          <cx:pt idx="927">1</cx:pt>
          <cx:pt idx="928">1</cx:pt>
          <cx:pt idx="929">1</cx:pt>
          <cx:pt idx="930">1</cx:pt>
          <cx:pt idx="931">1</cx:pt>
          <cx:pt idx="932">1</cx:pt>
          <cx:pt idx="933">1</cx:pt>
          <cx:pt idx="934">1</cx:pt>
          <cx:pt idx="935">1</cx:pt>
          <cx:pt idx="936">1</cx:pt>
          <cx:pt idx="937">1</cx:pt>
          <cx:pt idx="938">1</cx:pt>
          <cx:pt idx="939">1</cx:pt>
          <cx:pt idx="940">1</cx:pt>
          <cx:pt idx="941">1</cx:pt>
          <cx:pt idx="942">1</cx:pt>
          <cx:pt idx="943">1</cx:pt>
        </cx:lvl>
      </cx:numDim>
    </cx:data>
    <cx:data id="12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Sheet1!$O$2:$O$945</cx:f>
        <cx:lvl ptCount="944" formatCode="G/通用格式">
          <cx:pt idx="0">1</cx:pt>
          <cx:pt idx="1">1</cx:pt>
          <cx:pt idx="2">1</cx:pt>
          <cx:pt idx="3">1</cx:pt>
          <cx:pt idx="4">1</cx:pt>
          <cx:pt idx="5">1</cx:pt>
          <cx:pt idx="6">2</cx:pt>
          <cx:pt idx="7">1</cx:pt>
          <cx:pt idx="8">0</cx:pt>
          <cx:pt idx="9">1</cx:pt>
          <cx:pt idx="10">1</cx:pt>
          <cx:pt idx="11">1</cx:pt>
          <cx:pt idx="12">1</cx:pt>
          <cx:pt idx="13">1</cx:pt>
          <cx:pt idx="14">1</cx:pt>
          <cx:pt idx="15">1</cx:pt>
          <cx:pt idx="16">1</cx:pt>
          <cx:pt idx="17">1</cx:pt>
          <cx:pt idx="18">0</cx:pt>
          <cx:pt idx="19">1</cx:pt>
          <cx:pt idx="20">0</cx:pt>
          <cx:pt idx="21">1</cx:pt>
          <cx:pt idx="22">1</cx:pt>
          <cx:pt idx="23">1</cx:pt>
          <cx:pt idx="24">0</cx:pt>
          <cx:pt idx="25">1</cx:pt>
          <cx:pt idx="26">1</cx:pt>
          <cx:pt idx="27">1</cx:pt>
          <cx:pt idx="28">1</cx:pt>
          <cx:pt idx="29">1</cx:pt>
          <cx:pt idx="30">1</cx:pt>
          <cx:pt idx="31">1</cx:pt>
          <cx:pt idx="32">1</cx:pt>
          <cx:pt idx="33">1</cx:pt>
          <cx:pt idx="34">1</cx:pt>
          <cx:pt idx="35">1</cx:pt>
          <cx:pt idx="36">1</cx:pt>
          <cx:pt idx="37">1</cx:pt>
          <cx:pt idx="38">1</cx:pt>
          <cx:pt idx="39">1</cx:pt>
          <cx:pt idx="40">2</cx:pt>
          <cx:pt idx="41">1</cx:pt>
          <cx:pt idx="42">1</cx:pt>
          <cx:pt idx="43">1</cx:pt>
          <cx:pt idx="44">1</cx:pt>
          <cx:pt idx="45">1</cx:pt>
          <cx:pt idx="46">1</cx:pt>
          <cx:pt idx="47">1</cx:pt>
          <cx:pt idx="48">1</cx:pt>
          <cx:pt idx="49">1</cx:pt>
          <cx:pt idx="50">1</cx:pt>
          <cx:pt idx="51">1</cx:pt>
          <cx:pt idx="52">1</cx:pt>
          <cx:pt idx="53">1</cx:pt>
          <cx:pt idx="54">1</cx:pt>
          <cx:pt idx="55">1</cx:pt>
          <cx:pt idx="56">1</cx:pt>
          <cx:pt idx="57">1</cx:pt>
          <cx:pt idx="58">1</cx:pt>
          <cx:pt idx="59">1</cx:pt>
          <cx:pt idx="60">1</cx:pt>
          <cx:pt idx="61">1</cx:pt>
          <cx:pt idx="62">1</cx:pt>
          <cx:pt idx="63">1</cx:pt>
          <cx:pt idx="64">1</cx:pt>
          <cx:pt idx="65">1</cx:pt>
          <cx:pt idx="66">1</cx:pt>
          <cx:pt idx="67">1</cx:pt>
          <cx:pt idx="68">1</cx:pt>
          <cx:pt idx="69">1</cx:pt>
          <cx:pt idx="70">1</cx:pt>
          <cx:pt idx="71">1</cx:pt>
          <cx:pt idx="72">1</cx:pt>
          <cx:pt idx="73">1</cx:pt>
          <cx:pt idx="74">1</cx:pt>
          <cx:pt idx="75">1</cx:pt>
          <cx:pt idx="76">1</cx:pt>
          <cx:pt idx="77">1</cx:pt>
          <cx:pt idx="78">1</cx:pt>
          <cx:pt idx="79">1</cx:pt>
          <cx:pt idx="80">0</cx:pt>
          <cx:pt idx="81">1</cx:pt>
          <cx:pt idx="82">1</cx:pt>
          <cx:pt idx="83">1</cx:pt>
          <cx:pt idx="84">2</cx:pt>
          <cx:pt idx="85">0</cx:pt>
          <cx:pt idx="86">1</cx:pt>
          <cx:pt idx="87">1</cx:pt>
          <cx:pt idx="88">0</cx:pt>
          <cx:pt idx="89">1</cx:pt>
          <cx:pt idx="90">1</cx:pt>
          <cx:pt idx="91">1</cx:pt>
          <cx:pt idx="92">1</cx:pt>
          <cx:pt idx="93">1</cx:pt>
          <cx:pt idx="94">1</cx:pt>
          <cx:pt idx="95">0</cx:pt>
          <cx:pt idx="96">1</cx:pt>
          <cx:pt idx="97">1</cx:pt>
          <cx:pt idx="98">1</cx:pt>
          <cx:pt idx="99">1</cx:pt>
          <cx:pt idx="100">1</cx:pt>
          <cx:pt idx="101">1</cx:pt>
          <cx:pt idx="102">1</cx:pt>
          <cx:pt idx="103">1</cx:pt>
          <cx:pt idx="104">1</cx:pt>
          <cx:pt idx="105">2</cx:pt>
          <cx:pt idx="106">0</cx:pt>
          <cx:pt idx="107">1</cx:pt>
          <cx:pt idx="108">1</cx:pt>
          <cx:pt idx="109">1</cx:pt>
          <cx:pt idx="110">1</cx:pt>
          <cx:pt idx="111">2</cx:pt>
          <cx:pt idx="112">1</cx:pt>
          <cx:pt idx="113">1</cx:pt>
          <cx:pt idx="114">0</cx:pt>
          <cx:pt idx="115">1</cx:pt>
          <cx:pt idx="116">1</cx:pt>
          <cx:pt idx="117">0</cx:pt>
          <cx:pt idx="118">1</cx:pt>
          <cx:pt idx="119">1</cx:pt>
          <cx:pt idx="120">1</cx:pt>
          <cx:pt idx="121">1</cx:pt>
          <cx:pt idx="122">1</cx:pt>
          <cx:pt idx="123">3</cx:pt>
          <cx:pt idx="124">1</cx:pt>
          <cx:pt idx="125">1</cx:pt>
          <cx:pt idx="126">1</cx:pt>
          <cx:pt idx="127">1</cx:pt>
          <cx:pt idx="128">0</cx:pt>
          <cx:pt idx="129">1</cx:pt>
          <cx:pt idx="130">0</cx:pt>
          <cx:pt idx="131">1</cx:pt>
          <cx:pt idx="132">1</cx:pt>
          <cx:pt idx="133">0</cx:pt>
          <cx:pt idx="134">1</cx:pt>
          <cx:pt idx="135">1</cx:pt>
          <cx:pt idx="136">0</cx:pt>
          <cx:pt idx="137">1</cx:pt>
          <cx:pt idx="138">3</cx:pt>
          <cx:pt idx="139">0</cx:pt>
          <cx:pt idx="140">0</cx:pt>
          <cx:pt idx="141">1</cx:pt>
          <cx:pt idx="142">0</cx:pt>
          <cx:pt idx="143">1</cx:pt>
          <cx:pt idx="144">1</cx:pt>
          <cx:pt idx="145">1</cx:pt>
          <cx:pt idx="146">1</cx:pt>
          <cx:pt idx="147">1</cx:pt>
          <cx:pt idx="148">1</cx:pt>
          <cx:pt idx="149">1</cx:pt>
          <cx:pt idx="150">1</cx:pt>
          <cx:pt idx="151">1</cx:pt>
          <cx:pt idx="152">1</cx:pt>
          <cx:pt idx="153">1</cx:pt>
          <cx:pt idx="154">1</cx:pt>
          <cx:pt idx="155">1</cx:pt>
          <cx:pt idx="156">0</cx:pt>
          <cx:pt idx="157">1</cx:pt>
          <cx:pt idx="158">2</cx:pt>
          <cx:pt idx="159">1</cx:pt>
          <cx:pt idx="160">0</cx:pt>
          <cx:pt idx="161">1</cx:pt>
          <cx:pt idx="162">0</cx:pt>
          <cx:pt idx="163">1</cx:pt>
          <cx:pt idx="164">1</cx:pt>
          <cx:pt idx="165">1</cx:pt>
          <cx:pt idx="166">2</cx:pt>
          <cx:pt idx="167">1</cx:pt>
          <cx:pt idx="168">1</cx:pt>
          <cx:pt idx="169">2</cx:pt>
          <cx:pt idx="170">1</cx:pt>
          <cx:pt idx="171">1</cx:pt>
          <cx:pt idx="172">1</cx:pt>
          <cx:pt idx="173">1</cx:pt>
          <cx:pt idx="174">2</cx:pt>
          <cx:pt idx="175">2</cx:pt>
          <cx:pt idx="176">1</cx:pt>
          <cx:pt idx="177">3</cx:pt>
          <cx:pt idx="178">1</cx:pt>
          <cx:pt idx="179">1</cx:pt>
          <cx:pt idx="180">2</cx:pt>
          <cx:pt idx="181">2</cx:pt>
          <cx:pt idx="182">1</cx:pt>
          <cx:pt idx="183">3</cx:pt>
          <cx:pt idx="184">2</cx:pt>
          <cx:pt idx="185">1</cx:pt>
          <cx:pt idx="186">2</cx:pt>
          <cx:pt idx="187">1</cx:pt>
          <cx:pt idx="188">1</cx:pt>
          <cx:pt idx="189">2</cx:pt>
          <cx:pt idx="190">1</cx:pt>
          <cx:pt idx="191">2</cx:pt>
          <cx:pt idx="192">3</cx:pt>
          <cx:pt idx="193">5</cx:pt>
          <cx:pt idx="194">1</cx:pt>
          <cx:pt idx="195">1</cx:pt>
          <cx:pt idx="196">1</cx:pt>
          <cx:pt idx="197">1</cx:pt>
          <cx:pt idx="198">1</cx:pt>
          <cx:pt idx="199">1</cx:pt>
          <cx:pt idx="200">2</cx:pt>
          <cx:pt idx="201">1</cx:pt>
          <cx:pt idx="202">2</cx:pt>
          <cx:pt idx="203">1</cx:pt>
          <cx:pt idx="204">3</cx:pt>
          <cx:pt idx="205">1</cx:pt>
          <cx:pt idx="206">1</cx:pt>
          <cx:pt idx="207">1</cx:pt>
          <cx:pt idx="208">1</cx:pt>
          <cx:pt idx="209">2</cx:pt>
          <cx:pt idx="210">2</cx:pt>
          <cx:pt idx="211">1</cx:pt>
          <cx:pt idx="212">3</cx:pt>
          <cx:pt idx="213">2</cx:pt>
          <cx:pt idx="214">2</cx:pt>
          <cx:pt idx="215">2</cx:pt>
          <cx:pt idx="216">1</cx:pt>
          <cx:pt idx="217">1</cx:pt>
          <cx:pt idx="218">2</cx:pt>
          <cx:pt idx="219">1</cx:pt>
          <cx:pt idx="220">3</cx:pt>
          <cx:pt idx="221">1</cx:pt>
          <cx:pt idx="222">2</cx:pt>
          <cx:pt idx="223">0</cx:pt>
          <cx:pt idx="224">2</cx:pt>
          <cx:pt idx="225">2</cx:pt>
          <cx:pt idx="226">3</cx:pt>
          <cx:pt idx="227">1</cx:pt>
          <cx:pt idx="228">2</cx:pt>
          <cx:pt idx="229">1</cx:pt>
          <cx:pt idx="230">2</cx:pt>
          <cx:pt idx="231">2</cx:pt>
          <cx:pt idx="232">1</cx:pt>
          <cx:pt idx="233">0</cx:pt>
          <cx:pt idx="234">1</cx:pt>
          <cx:pt idx="235">3</cx:pt>
          <cx:pt idx="236">0</cx:pt>
          <cx:pt idx="237">0</cx:pt>
          <cx:pt idx="238">1</cx:pt>
          <cx:pt idx="239">0</cx:pt>
          <cx:pt idx="240">2</cx:pt>
          <cx:pt idx="241">3</cx:pt>
          <cx:pt idx="242">2</cx:pt>
          <cx:pt idx="243">3</cx:pt>
          <cx:pt idx="244">0</cx:pt>
          <cx:pt idx="245">1</cx:pt>
          <cx:pt idx="246">1</cx:pt>
          <cx:pt idx="247">1</cx:pt>
          <cx:pt idx="248">2</cx:pt>
          <cx:pt idx="249">2</cx:pt>
          <cx:pt idx="250">1</cx:pt>
          <cx:pt idx="251">2</cx:pt>
          <cx:pt idx="252">1</cx:pt>
          <cx:pt idx="253">2</cx:pt>
          <cx:pt idx="254">1</cx:pt>
          <cx:pt idx="255">0</cx:pt>
          <cx:pt idx="256">1</cx:pt>
          <cx:pt idx="257">2</cx:pt>
          <cx:pt idx="258">1</cx:pt>
          <cx:pt idx="259">1</cx:pt>
          <cx:pt idx="260">2</cx:pt>
          <cx:pt idx="261">1</cx:pt>
          <cx:pt idx="262">2</cx:pt>
          <cx:pt idx="263">2</cx:pt>
          <cx:pt idx="264">2</cx:pt>
          <cx:pt idx="265">2</cx:pt>
          <cx:pt idx="266">1</cx:pt>
          <cx:pt idx="267">0</cx:pt>
          <cx:pt idx="268">1</cx:pt>
          <cx:pt idx="269">1</cx:pt>
          <cx:pt idx="270">1</cx:pt>
          <cx:pt idx="271">1</cx:pt>
          <cx:pt idx="272">1</cx:pt>
          <cx:pt idx="273">1</cx:pt>
          <cx:pt idx="274">1</cx:pt>
          <cx:pt idx="275">1</cx:pt>
          <cx:pt idx="276">2</cx:pt>
          <cx:pt idx="277">1</cx:pt>
          <cx:pt idx="278">1</cx:pt>
          <cx:pt idx="279">1</cx:pt>
          <cx:pt idx="280">0</cx:pt>
          <cx:pt idx="281">1</cx:pt>
          <cx:pt idx="282">4</cx:pt>
          <cx:pt idx="283">2</cx:pt>
          <cx:pt idx="284">1</cx:pt>
          <cx:pt idx="285">1</cx:pt>
          <cx:pt idx="286">1</cx:pt>
          <cx:pt idx="287">0</cx:pt>
          <cx:pt idx="288">2</cx:pt>
          <cx:pt idx="289">1</cx:pt>
          <cx:pt idx="290">1</cx:pt>
          <cx:pt idx="291">1</cx:pt>
          <cx:pt idx="292">0</cx:pt>
          <cx:pt idx="293">1</cx:pt>
          <cx:pt idx="294">1</cx:pt>
          <cx:pt idx="295">1</cx:pt>
          <cx:pt idx="296">1</cx:pt>
          <cx:pt idx="297">1</cx:pt>
          <cx:pt idx="298">1</cx:pt>
          <cx:pt idx="299">1</cx:pt>
          <cx:pt idx="300">1</cx:pt>
          <cx:pt idx="301">1</cx:pt>
          <cx:pt idx="302">1</cx:pt>
          <cx:pt idx="303">1</cx:pt>
          <cx:pt idx="304">1</cx:pt>
          <cx:pt idx="305">1</cx:pt>
          <cx:pt idx="306">0</cx:pt>
          <cx:pt idx="307">1</cx:pt>
          <cx:pt idx="308">1</cx:pt>
          <cx:pt idx="309">1</cx:pt>
          <cx:pt idx="310">1</cx:pt>
          <cx:pt idx="311">1</cx:pt>
          <cx:pt idx="312">1</cx:pt>
          <cx:pt idx="313">1</cx:pt>
          <cx:pt idx="314">1</cx:pt>
          <cx:pt idx="315">1</cx:pt>
          <cx:pt idx="316">1</cx:pt>
          <cx:pt idx="317">1</cx:pt>
          <cx:pt idx="318">1</cx:pt>
          <cx:pt idx="319">0</cx:pt>
          <cx:pt idx="320">1</cx:pt>
          <cx:pt idx="321">1</cx:pt>
          <cx:pt idx="322">1</cx:pt>
          <cx:pt idx="323">1</cx:pt>
          <cx:pt idx="324">1</cx:pt>
          <cx:pt idx="325">1</cx:pt>
          <cx:pt idx="326">2</cx:pt>
          <cx:pt idx="327">1</cx:pt>
          <cx:pt idx="328">1</cx:pt>
          <cx:pt idx="329">1</cx:pt>
          <cx:pt idx="330">1</cx:pt>
          <cx:pt idx="331">1</cx:pt>
          <cx:pt idx="332">1</cx:pt>
          <cx:pt idx="333">1</cx:pt>
          <cx:pt idx="334">1</cx:pt>
          <cx:pt idx="335">1</cx:pt>
          <cx:pt idx="336">1</cx:pt>
          <cx:pt idx="337">1</cx:pt>
          <cx:pt idx="338">2</cx:pt>
          <cx:pt idx="339">2</cx:pt>
          <cx:pt idx="340">2</cx:pt>
          <cx:pt idx="341">2</cx:pt>
          <cx:pt idx="342">2</cx:pt>
          <cx:pt idx="343">2</cx:pt>
          <cx:pt idx="344">2</cx:pt>
          <cx:pt idx="345">2</cx:pt>
          <cx:pt idx="346">2</cx:pt>
          <cx:pt idx="347">2</cx:pt>
          <cx:pt idx="348">2</cx:pt>
          <cx:pt idx="349">2</cx:pt>
          <cx:pt idx="350">2</cx:pt>
          <cx:pt idx="351">2</cx:pt>
          <cx:pt idx="352">1</cx:pt>
          <cx:pt idx="353">3</cx:pt>
          <cx:pt idx="354">1</cx:pt>
          <cx:pt idx="355">0</cx:pt>
          <cx:pt idx="356">2</cx:pt>
          <cx:pt idx="357">2</cx:pt>
          <cx:pt idx="358">2</cx:pt>
          <cx:pt idx="359">2</cx:pt>
          <cx:pt idx="360">3</cx:pt>
          <cx:pt idx="361">2</cx:pt>
          <cx:pt idx="362">1</cx:pt>
          <cx:pt idx="363">2</cx:pt>
          <cx:pt idx="364">2</cx:pt>
          <cx:pt idx="365">2</cx:pt>
          <cx:pt idx="366">2</cx:pt>
          <cx:pt idx="367">2</cx:pt>
          <cx:pt idx="368">2</cx:pt>
          <cx:pt idx="369">3</cx:pt>
          <cx:pt idx="370">2</cx:pt>
          <cx:pt idx="371">2</cx:pt>
          <cx:pt idx="372">2</cx:pt>
          <cx:pt idx="373">1</cx:pt>
          <cx:pt idx="374">2</cx:pt>
          <cx:pt idx="375">1</cx:pt>
          <cx:pt idx="376">2</cx:pt>
          <cx:pt idx="377">2</cx:pt>
          <cx:pt idx="378">1</cx:pt>
          <cx:pt idx="379">1</cx:pt>
          <cx:pt idx="380">3</cx:pt>
          <cx:pt idx="381">3</cx:pt>
          <cx:pt idx="382">2</cx:pt>
          <cx:pt idx="383">2</cx:pt>
          <cx:pt idx="384">1</cx:pt>
          <cx:pt idx="385">2</cx:pt>
          <cx:pt idx="386">3</cx:pt>
          <cx:pt idx="387">0</cx:pt>
          <cx:pt idx="388">2</cx:pt>
          <cx:pt idx="389">1</cx:pt>
          <cx:pt idx="390">2</cx:pt>
          <cx:pt idx="391">0</cx:pt>
          <cx:pt idx="392">2</cx:pt>
          <cx:pt idx="393">2</cx:pt>
          <cx:pt idx="394">3</cx:pt>
          <cx:pt idx="395">1</cx:pt>
          <cx:pt idx="396">2</cx:pt>
          <cx:pt idx="397">2</cx:pt>
          <cx:pt idx="398">2</cx:pt>
          <cx:pt idx="399">2</cx:pt>
          <cx:pt idx="400">2</cx:pt>
          <cx:pt idx="401">2</cx:pt>
          <cx:pt idx="402">2</cx:pt>
          <cx:pt idx="403">2</cx:pt>
          <cx:pt idx="404">2</cx:pt>
          <cx:pt idx="405">2</cx:pt>
          <cx:pt idx="406">2</cx:pt>
          <cx:pt idx="407">2</cx:pt>
          <cx:pt idx="408">2</cx:pt>
          <cx:pt idx="409">2</cx:pt>
          <cx:pt idx="410">2</cx:pt>
          <cx:pt idx="411">3</cx:pt>
          <cx:pt idx="412">2</cx:pt>
          <cx:pt idx="413">3</cx:pt>
          <cx:pt idx="414">2</cx:pt>
          <cx:pt idx="415">3</cx:pt>
          <cx:pt idx="416">3</cx:pt>
          <cx:pt idx="417">3</cx:pt>
          <cx:pt idx="418">4</cx:pt>
          <cx:pt idx="419">3</cx:pt>
          <cx:pt idx="420">3</cx:pt>
          <cx:pt idx="421">3</cx:pt>
          <cx:pt idx="422">3</cx:pt>
          <cx:pt idx="423">3</cx:pt>
          <cx:pt idx="424">2</cx:pt>
          <cx:pt idx="425">2</cx:pt>
          <cx:pt idx="426">3</cx:pt>
          <cx:pt idx="427">1</cx:pt>
          <cx:pt idx="428">3</cx:pt>
          <cx:pt idx="429">1</cx:pt>
          <cx:pt idx="430">2</cx:pt>
          <cx:pt idx="431">3</cx:pt>
          <cx:pt idx="432">3</cx:pt>
          <cx:pt idx="433">4</cx:pt>
          <cx:pt idx="434">1</cx:pt>
          <cx:pt idx="435">4</cx:pt>
          <cx:pt idx="436">3</cx:pt>
          <cx:pt idx="437">3</cx:pt>
          <cx:pt idx="438">3</cx:pt>
          <cx:pt idx="439">3</cx:pt>
          <cx:pt idx="440">1</cx:pt>
          <cx:pt idx="441">4</cx:pt>
          <cx:pt idx="442">0</cx:pt>
          <cx:pt idx="443">2</cx:pt>
          <cx:pt idx="444">3</cx:pt>
          <cx:pt idx="445">3</cx:pt>
          <cx:pt idx="446">3</cx:pt>
          <cx:pt idx="447">2</cx:pt>
          <cx:pt idx="448">3</cx:pt>
          <cx:pt idx="449">4</cx:pt>
          <cx:pt idx="450">3</cx:pt>
          <cx:pt idx="451">3</cx:pt>
          <cx:pt idx="452">3</cx:pt>
          <cx:pt idx="453">3</cx:pt>
          <cx:pt idx="454">3</cx:pt>
          <cx:pt idx="455">3</cx:pt>
          <cx:pt idx="456">3</cx:pt>
          <cx:pt idx="457">3</cx:pt>
          <cx:pt idx="458">3</cx:pt>
          <cx:pt idx="459">3</cx:pt>
          <cx:pt idx="460">3</cx:pt>
          <cx:pt idx="461">3</cx:pt>
          <cx:pt idx="462">3</cx:pt>
          <cx:pt idx="463">3</cx:pt>
          <cx:pt idx="464">1</cx:pt>
          <cx:pt idx="465">2</cx:pt>
          <cx:pt idx="466">3</cx:pt>
          <cx:pt idx="467">1</cx:pt>
          <cx:pt idx="468">3</cx:pt>
          <cx:pt idx="469">2</cx:pt>
          <cx:pt idx="470">2</cx:pt>
          <cx:pt idx="471">3</cx:pt>
          <cx:pt idx="472">2</cx:pt>
          <cx:pt idx="473">3</cx:pt>
          <cx:pt idx="474">3</cx:pt>
          <cx:pt idx="475">3</cx:pt>
          <cx:pt idx="476">4</cx:pt>
          <cx:pt idx="477">3</cx:pt>
          <cx:pt idx="478">2</cx:pt>
          <cx:pt idx="479">2</cx:pt>
          <cx:pt idx="480">2</cx:pt>
          <cx:pt idx="481">3</cx:pt>
          <cx:pt idx="482">3</cx:pt>
          <cx:pt idx="483">3</cx:pt>
          <cx:pt idx="484">2</cx:pt>
          <cx:pt idx="485">2</cx:pt>
          <cx:pt idx="486">3</cx:pt>
          <cx:pt idx="487">2</cx:pt>
          <cx:pt idx="488">4</cx:pt>
          <cx:pt idx="489">5</cx:pt>
          <cx:pt idx="490">2</cx:pt>
          <cx:pt idx="491">3</cx:pt>
          <cx:pt idx="492">4</cx:pt>
          <cx:pt idx="493">3</cx:pt>
          <cx:pt idx="494">3</cx:pt>
          <cx:pt idx="495">3</cx:pt>
          <cx:pt idx="496">2</cx:pt>
          <cx:pt idx="497">3</cx:pt>
          <cx:pt idx="498">3</cx:pt>
          <cx:pt idx="499">3</cx:pt>
          <cx:pt idx="500">1</cx:pt>
          <cx:pt idx="501">2</cx:pt>
          <cx:pt idx="502">3</cx:pt>
          <cx:pt idx="503">0</cx:pt>
          <cx:pt idx="504">1</cx:pt>
          <cx:pt idx="505">0</cx:pt>
          <cx:pt idx="506">3</cx:pt>
          <cx:pt idx="507">1</cx:pt>
          <cx:pt idx="508">2</cx:pt>
          <cx:pt idx="509">2</cx:pt>
          <cx:pt idx="510">2</cx:pt>
          <cx:pt idx="511">3</cx:pt>
          <cx:pt idx="512">3</cx:pt>
          <cx:pt idx="513">1</cx:pt>
          <cx:pt idx="514">2</cx:pt>
          <cx:pt idx="515">1</cx:pt>
          <cx:pt idx="516">1</cx:pt>
          <cx:pt idx="517">2</cx:pt>
          <cx:pt idx="518">0</cx:pt>
          <cx:pt idx="519">4</cx:pt>
          <cx:pt idx="520">3</cx:pt>
          <cx:pt idx="521">2</cx:pt>
          <cx:pt idx="522">3</cx:pt>
          <cx:pt idx="523">3</cx:pt>
          <cx:pt idx="524">2</cx:pt>
          <cx:pt idx="525">3</cx:pt>
          <cx:pt idx="526">1</cx:pt>
          <cx:pt idx="527">1</cx:pt>
          <cx:pt idx="528">4</cx:pt>
          <cx:pt idx="529">4</cx:pt>
          <cx:pt idx="530">3</cx:pt>
          <cx:pt idx="531">3</cx:pt>
          <cx:pt idx="532">2</cx:pt>
          <cx:pt idx="533">2</cx:pt>
          <cx:pt idx="534">2</cx:pt>
          <cx:pt idx="535">2</cx:pt>
          <cx:pt idx="536">2</cx:pt>
          <cx:pt idx="537">2</cx:pt>
          <cx:pt idx="538">2</cx:pt>
          <cx:pt idx="539">2</cx:pt>
          <cx:pt idx="540">2</cx:pt>
          <cx:pt idx="541">2</cx:pt>
          <cx:pt idx="542">2</cx:pt>
          <cx:pt idx="543">2</cx:pt>
          <cx:pt idx="544">2</cx:pt>
          <cx:pt idx="545">2</cx:pt>
          <cx:pt idx="546">2</cx:pt>
          <cx:pt idx="547">2</cx:pt>
          <cx:pt idx="548">2</cx:pt>
          <cx:pt idx="549">2</cx:pt>
          <cx:pt idx="550">2</cx:pt>
          <cx:pt idx="551">2</cx:pt>
          <cx:pt idx="552">2</cx:pt>
          <cx:pt idx="553">2</cx:pt>
          <cx:pt idx="554">2</cx:pt>
          <cx:pt idx="555">4</cx:pt>
          <cx:pt idx="556">3</cx:pt>
          <cx:pt idx="557">3</cx:pt>
          <cx:pt idx="558">3</cx:pt>
          <cx:pt idx="559">4</cx:pt>
          <cx:pt idx="560">3</cx:pt>
          <cx:pt idx="561">2</cx:pt>
          <cx:pt idx="562">3</cx:pt>
          <cx:pt idx="563">3</cx:pt>
          <cx:pt idx="564">2</cx:pt>
          <cx:pt idx="565">3</cx:pt>
          <cx:pt idx="566">2</cx:pt>
          <cx:pt idx="567">2</cx:pt>
          <cx:pt idx="568">3</cx:pt>
          <cx:pt idx="569">3</cx:pt>
          <cx:pt idx="570">1</cx:pt>
          <cx:pt idx="571">3</cx:pt>
          <cx:pt idx="572">3</cx:pt>
          <cx:pt idx="573">3</cx:pt>
          <cx:pt idx="574">3</cx:pt>
          <cx:pt idx="575">3</cx:pt>
          <cx:pt idx="576">2</cx:pt>
          <cx:pt idx="577">2</cx:pt>
          <cx:pt idx="578">3</cx:pt>
          <cx:pt idx="579">3</cx:pt>
          <cx:pt idx="580">3</cx:pt>
          <cx:pt idx="581">3</cx:pt>
          <cx:pt idx="582">3</cx:pt>
          <cx:pt idx="583">3</cx:pt>
          <cx:pt idx="584">3</cx:pt>
          <cx:pt idx="585">4</cx:pt>
          <cx:pt idx="586">3</cx:pt>
          <cx:pt idx="587">2</cx:pt>
          <cx:pt idx="588">3</cx:pt>
          <cx:pt idx="589">2</cx:pt>
          <cx:pt idx="590">2</cx:pt>
          <cx:pt idx="591">3</cx:pt>
          <cx:pt idx="592">4</cx:pt>
          <cx:pt idx="593">1</cx:pt>
          <cx:pt idx="594">2</cx:pt>
          <cx:pt idx="595">2</cx:pt>
          <cx:pt idx="596">2</cx:pt>
          <cx:pt idx="597">2</cx:pt>
          <cx:pt idx="598">3</cx:pt>
          <cx:pt idx="599">2</cx:pt>
          <cx:pt idx="600">3</cx:pt>
          <cx:pt idx="601">2</cx:pt>
          <cx:pt idx="602">3</cx:pt>
          <cx:pt idx="603">3</cx:pt>
          <cx:pt idx="604">3</cx:pt>
          <cx:pt idx="605">3</cx:pt>
          <cx:pt idx="606">3</cx:pt>
          <cx:pt idx="607">2</cx:pt>
          <cx:pt idx="608">3</cx:pt>
          <cx:pt idx="609">2</cx:pt>
          <cx:pt idx="610">3</cx:pt>
          <cx:pt idx="611">3</cx:pt>
          <cx:pt idx="612">3</cx:pt>
          <cx:pt idx="613">3</cx:pt>
          <cx:pt idx="614">3</cx:pt>
          <cx:pt idx="615">3</cx:pt>
          <cx:pt idx="616">3</cx:pt>
          <cx:pt idx="617">3</cx:pt>
          <cx:pt idx="618">3</cx:pt>
          <cx:pt idx="619">3</cx:pt>
          <cx:pt idx="620">3</cx:pt>
          <cx:pt idx="621">3</cx:pt>
          <cx:pt idx="622">3</cx:pt>
          <cx:pt idx="623">2</cx:pt>
          <cx:pt idx="624">2</cx:pt>
          <cx:pt idx="625">2</cx:pt>
          <cx:pt idx="626">3</cx:pt>
          <cx:pt idx="627">2</cx:pt>
          <cx:pt idx="628">4</cx:pt>
          <cx:pt idx="629">2</cx:pt>
          <cx:pt idx="630">1</cx:pt>
          <cx:pt idx="631">2</cx:pt>
          <cx:pt idx="632">1</cx:pt>
          <cx:pt idx="633">3</cx:pt>
          <cx:pt idx="634">2</cx:pt>
          <cx:pt idx="635">0</cx:pt>
          <cx:pt idx="636">1</cx:pt>
          <cx:pt idx="637">2</cx:pt>
          <cx:pt idx="638">0</cx:pt>
          <cx:pt idx="639">1</cx:pt>
          <cx:pt idx="640">1</cx:pt>
          <cx:pt idx="641">2</cx:pt>
          <cx:pt idx="642">2</cx:pt>
          <cx:pt idx="643">2</cx:pt>
          <cx:pt idx="644">2</cx:pt>
          <cx:pt idx="645">1</cx:pt>
          <cx:pt idx="646">2</cx:pt>
          <cx:pt idx="647">0</cx:pt>
          <cx:pt idx="648">1</cx:pt>
          <cx:pt idx="649">1</cx:pt>
          <cx:pt idx="650">2</cx:pt>
          <cx:pt idx="651">2</cx:pt>
          <cx:pt idx="652">1</cx:pt>
          <cx:pt idx="653">2</cx:pt>
          <cx:pt idx="654">1</cx:pt>
          <cx:pt idx="655">1</cx:pt>
          <cx:pt idx="656">1</cx:pt>
          <cx:pt idx="657">1</cx:pt>
          <cx:pt idx="658">1</cx:pt>
          <cx:pt idx="659">1</cx:pt>
          <cx:pt idx="660">1</cx:pt>
          <cx:pt idx="661">1</cx:pt>
          <cx:pt idx="662">1</cx:pt>
          <cx:pt idx="663">1</cx:pt>
          <cx:pt idx="664">1</cx:pt>
          <cx:pt idx="665">1</cx:pt>
          <cx:pt idx="666">1</cx:pt>
          <cx:pt idx="667">1</cx:pt>
          <cx:pt idx="668">2</cx:pt>
          <cx:pt idx="669">2</cx:pt>
          <cx:pt idx="670">2</cx:pt>
          <cx:pt idx="671">2</cx:pt>
          <cx:pt idx="672">3</cx:pt>
          <cx:pt idx="673">2</cx:pt>
          <cx:pt idx="674">2</cx:pt>
          <cx:pt idx="675">2</cx:pt>
          <cx:pt idx="676">0</cx:pt>
          <cx:pt idx="677">2</cx:pt>
          <cx:pt idx="678">2</cx:pt>
          <cx:pt idx="679">3</cx:pt>
          <cx:pt idx="680">2</cx:pt>
          <cx:pt idx="681">2</cx:pt>
          <cx:pt idx="682">2</cx:pt>
          <cx:pt idx="683">2</cx:pt>
          <cx:pt idx="684">3</cx:pt>
          <cx:pt idx="685">2</cx:pt>
          <cx:pt idx="686">1</cx:pt>
          <cx:pt idx="687">1</cx:pt>
          <cx:pt idx="688">2</cx:pt>
          <cx:pt idx="689">2</cx:pt>
          <cx:pt idx="690">1</cx:pt>
          <cx:pt idx="691">2</cx:pt>
          <cx:pt idx="692">2</cx:pt>
          <cx:pt idx="693">1</cx:pt>
          <cx:pt idx="694">3</cx:pt>
          <cx:pt idx="695">2</cx:pt>
          <cx:pt idx="696">4</cx:pt>
          <cx:pt idx="697">1</cx:pt>
          <cx:pt idx="698">3</cx:pt>
          <cx:pt idx="699">0</cx:pt>
          <cx:pt idx="700">1</cx:pt>
          <cx:pt idx="701">4</cx:pt>
          <cx:pt idx="702">2</cx:pt>
          <cx:pt idx="703">2</cx:pt>
          <cx:pt idx="704">1</cx:pt>
          <cx:pt idx="705">2</cx:pt>
          <cx:pt idx="706">3</cx:pt>
          <cx:pt idx="707">2</cx:pt>
          <cx:pt idx="708">2</cx:pt>
          <cx:pt idx="709">1</cx:pt>
          <cx:pt idx="710">2</cx:pt>
          <cx:pt idx="711">1</cx:pt>
          <cx:pt idx="712">2</cx:pt>
          <cx:pt idx="713">1</cx:pt>
          <cx:pt idx="714">3</cx:pt>
          <cx:pt idx="715">1</cx:pt>
          <cx:pt idx="716">2</cx:pt>
          <cx:pt idx="717">1</cx:pt>
          <cx:pt idx="718">1</cx:pt>
          <cx:pt idx="719">1</cx:pt>
          <cx:pt idx="720">2</cx:pt>
          <cx:pt idx="721">2</cx:pt>
          <cx:pt idx="722">3</cx:pt>
          <cx:pt idx="723">2</cx:pt>
          <cx:pt idx="724">2</cx:pt>
          <cx:pt idx="725">2</cx:pt>
          <cx:pt idx="726">3</cx:pt>
          <cx:pt idx="727">2</cx:pt>
          <cx:pt idx="728">2</cx:pt>
          <cx:pt idx="729">2</cx:pt>
          <cx:pt idx="730">2</cx:pt>
          <cx:pt idx="731">2</cx:pt>
          <cx:pt idx="732">2</cx:pt>
          <cx:pt idx="733">1</cx:pt>
          <cx:pt idx="734">3</cx:pt>
          <cx:pt idx="735">2</cx:pt>
          <cx:pt idx="736">2</cx:pt>
          <cx:pt idx="737">3</cx:pt>
          <cx:pt idx="738">1</cx:pt>
          <cx:pt idx="739">3</cx:pt>
          <cx:pt idx="740">2</cx:pt>
          <cx:pt idx="741">3</cx:pt>
          <cx:pt idx="742">2</cx:pt>
          <cx:pt idx="743">1</cx:pt>
          <cx:pt idx="744">2</cx:pt>
          <cx:pt idx="745">1</cx:pt>
          <cx:pt idx="746">2</cx:pt>
          <cx:pt idx="747">1</cx:pt>
          <cx:pt idx="748">1</cx:pt>
          <cx:pt idx="749">1</cx:pt>
          <cx:pt idx="750">1</cx:pt>
          <cx:pt idx="751">2</cx:pt>
          <cx:pt idx="752">2</cx:pt>
          <cx:pt idx="753">4</cx:pt>
          <cx:pt idx="754">2</cx:pt>
          <cx:pt idx="755">1</cx:pt>
          <cx:pt idx="756">1</cx:pt>
          <cx:pt idx="757">2</cx:pt>
          <cx:pt idx="758">2</cx:pt>
          <cx:pt idx="759">1</cx:pt>
          <cx:pt idx="760">2</cx:pt>
          <cx:pt idx="761">2</cx:pt>
          <cx:pt idx="762">2</cx:pt>
          <cx:pt idx="763">2</cx:pt>
          <cx:pt idx="764">1</cx:pt>
          <cx:pt idx="765">4</cx:pt>
          <cx:pt idx="766">1</cx:pt>
          <cx:pt idx="767">1</cx:pt>
          <cx:pt idx="768">2</cx:pt>
          <cx:pt idx="769">2</cx:pt>
          <cx:pt idx="770">2</cx:pt>
          <cx:pt idx="771">2</cx:pt>
          <cx:pt idx="772">1</cx:pt>
          <cx:pt idx="773">3</cx:pt>
          <cx:pt idx="774">2</cx:pt>
          <cx:pt idx="775">2</cx:pt>
          <cx:pt idx="776">1</cx:pt>
          <cx:pt idx="777">3</cx:pt>
          <cx:pt idx="778">2</cx:pt>
          <cx:pt idx="779">2</cx:pt>
          <cx:pt idx="780">1</cx:pt>
          <cx:pt idx="781">2</cx:pt>
          <cx:pt idx="782">2</cx:pt>
          <cx:pt idx="783">2</cx:pt>
          <cx:pt idx="784">2</cx:pt>
          <cx:pt idx="785">2</cx:pt>
          <cx:pt idx="786">2</cx:pt>
          <cx:pt idx="787">2</cx:pt>
          <cx:pt idx="788">2</cx:pt>
          <cx:pt idx="789">1</cx:pt>
          <cx:pt idx="790">2</cx:pt>
          <cx:pt idx="791">2</cx:pt>
          <cx:pt idx="792">2</cx:pt>
          <cx:pt idx="793">2</cx:pt>
          <cx:pt idx="794">0</cx:pt>
          <cx:pt idx="795">2</cx:pt>
          <cx:pt idx="796">0</cx:pt>
          <cx:pt idx="797">2</cx:pt>
          <cx:pt idx="798">3</cx:pt>
          <cx:pt idx="799">1</cx:pt>
          <cx:pt idx="800">2</cx:pt>
          <cx:pt idx="801">1</cx:pt>
          <cx:pt idx="802">2</cx:pt>
          <cx:pt idx="803">1</cx:pt>
          <cx:pt idx="804">2</cx:pt>
          <cx:pt idx="805">2</cx:pt>
          <cx:pt idx="806">2</cx:pt>
          <cx:pt idx="807">1</cx:pt>
          <cx:pt idx="808">2</cx:pt>
          <cx:pt idx="809">2</cx:pt>
          <cx:pt idx="810">2</cx:pt>
          <cx:pt idx="811">2</cx:pt>
          <cx:pt idx="812">1</cx:pt>
          <cx:pt idx="813">3</cx:pt>
          <cx:pt idx="814">3</cx:pt>
          <cx:pt idx="815">1</cx:pt>
          <cx:pt idx="816">0</cx:pt>
          <cx:pt idx="817">3</cx:pt>
          <cx:pt idx="818">2</cx:pt>
          <cx:pt idx="819">1</cx:pt>
          <cx:pt idx="820">3</cx:pt>
          <cx:pt idx="821">2</cx:pt>
          <cx:pt idx="822">1</cx:pt>
          <cx:pt idx="823">3</cx:pt>
          <cx:pt idx="824">3</cx:pt>
          <cx:pt idx="825">3</cx:pt>
          <cx:pt idx="826">3</cx:pt>
          <cx:pt idx="827">3</cx:pt>
          <cx:pt idx="828">2</cx:pt>
          <cx:pt idx="829">3</cx:pt>
          <cx:pt idx="830">3</cx:pt>
          <cx:pt idx="831">3</cx:pt>
          <cx:pt idx="832">2</cx:pt>
          <cx:pt idx="833">3</cx:pt>
          <cx:pt idx="834">3</cx:pt>
          <cx:pt idx="835">3</cx:pt>
          <cx:pt idx="836">2</cx:pt>
          <cx:pt idx="837">3</cx:pt>
          <cx:pt idx="838">3</cx:pt>
          <cx:pt idx="839">3</cx:pt>
          <cx:pt idx="840">2</cx:pt>
          <cx:pt idx="841">2</cx:pt>
          <cx:pt idx="842">1</cx:pt>
          <cx:pt idx="843">2</cx:pt>
          <cx:pt idx="844">1</cx:pt>
          <cx:pt idx="845">2</cx:pt>
          <cx:pt idx="846">2</cx:pt>
          <cx:pt idx="847">2</cx:pt>
          <cx:pt idx="848">2</cx:pt>
          <cx:pt idx="849">2</cx:pt>
          <cx:pt idx="850">0</cx:pt>
          <cx:pt idx="851">1</cx:pt>
          <cx:pt idx="852">2</cx:pt>
          <cx:pt idx="853">2</cx:pt>
          <cx:pt idx="854">4</cx:pt>
          <cx:pt idx="855">2</cx:pt>
          <cx:pt idx="856">3</cx:pt>
          <cx:pt idx="857">2</cx:pt>
          <cx:pt idx="858">4</cx:pt>
          <cx:pt idx="859">2</cx:pt>
          <cx:pt idx="860">5</cx:pt>
          <cx:pt idx="861">2</cx:pt>
          <cx:pt idx="862">3</cx:pt>
          <cx:pt idx="863">2</cx:pt>
          <cx:pt idx="864">2</cx:pt>
          <cx:pt idx="865">3</cx:pt>
          <cx:pt idx="866">2</cx:pt>
          <cx:pt idx="867">3</cx:pt>
          <cx:pt idx="868">3</cx:pt>
          <cx:pt idx="869">3</cx:pt>
          <cx:pt idx="870">2</cx:pt>
          <cx:pt idx="871">0</cx:pt>
          <cx:pt idx="872">2</cx:pt>
          <cx:pt idx="873">1</cx:pt>
          <cx:pt idx="874">2</cx:pt>
          <cx:pt idx="875">2</cx:pt>
          <cx:pt idx="876">1</cx:pt>
          <cx:pt idx="877">2</cx:pt>
          <cx:pt idx="878">3</cx:pt>
          <cx:pt idx="879">2</cx:pt>
          <cx:pt idx="880">2</cx:pt>
          <cx:pt idx="881">2</cx:pt>
          <cx:pt idx="882">2</cx:pt>
          <cx:pt idx="883">2</cx:pt>
          <cx:pt idx="884">2</cx:pt>
          <cx:pt idx="885">2</cx:pt>
          <cx:pt idx="886">2</cx:pt>
          <cx:pt idx="887">3</cx:pt>
          <cx:pt idx="888">1</cx:pt>
          <cx:pt idx="889">2</cx:pt>
          <cx:pt idx="890">3</cx:pt>
          <cx:pt idx="891">3</cx:pt>
          <cx:pt idx="892">3</cx:pt>
          <cx:pt idx="893">3</cx:pt>
          <cx:pt idx="894">3</cx:pt>
          <cx:pt idx="895">3</cx:pt>
          <cx:pt idx="896">3</cx:pt>
          <cx:pt idx="897">3</cx:pt>
          <cx:pt idx="898">3</cx:pt>
          <cx:pt idx="899">3</cx:pt>
          <cx:pt idx="900">4</cx:pt>
          <cx:pt idx="901">3</cx:pt>
          <cx:pt idx="902">3</cx:pt>
          <cx:pt idx="903">3</cx:pt>
          <cx:pt idx="904">3</cx:pt>
          <cx:pt idx="905">3</cx:pt>
          <cx:pt idx="906">4</cx:pt>
          <cx:pt idx="907">3</cx:pt>
          <cx:pt idx="908">2</cx:pt>
          <cx:pt idx="909">2</cx:pt>
          <cx:pt idx="910">5</cx:pt>
          <cx:pt idx="911">5</cx:pt>
          <cx:pt idx="912">3</cx:pt>
          <cx:pt idx="913">3</cx:pt>
          <cx:pt idx="914">4</cx:pt>
          <cx:pt idx="915">3</cx:pt>
          <cx:pt idx="916">3</cx:pt>
          <cx:pt idx="917">4</cx:pt>
          <cx:pt idx="918">3</cx:pt>
          <cx:pt idx="919">3</cx:pt>
          <cx:pt idx="920">3</cx:pt>
          <cx:pt idx="921">3</cx:pt>
          <cx:pt idx="922">4</cx:pt>
          <cx:pt idx="923">3</cx:pt>
          <cx:pt idx="924">3</cx:pt>
          <cx:pt idx="925">3</cx:pt>
          <cx:pt idx="926">3</cx:pt>
          <cx:pt idx="927">3</cx:pt>
          <cx:pt idx="928">3</cx:pt>
          <cx:pt idx="929">3</cx:pt>
          <cx:pt idx="930">3</cx:pt>
          <cx:pt idx="931">3</cx:pt>
          <cx:pt idx="932">3</cx:pt>
          <cx:pt idx="933">2</cx:pt>
          <cx:pt idx="934">3</cx:pt>
          <cx:pt idx="935">2</cx:pt>
          <cx:pt idx="936">3</cx:pt>
          <cx:pt idx="937">3</cx:pt>
          <cx:pt idx="938">3</cx:pt>
          <cx:pt idx="939">3</cx:pt>
          <cx:pt idx="940">3</cx:pt>
          <cx:pt idx="941">3</cx:pt>
          <cx:pt idx="942">3</cx:pt>
          <cx:pt idx="943">3</cx:pt>
        </cx:lvl>
      </cx:numDim>
    </cx:data>
    <cx:data id="13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Sheet1!$P$2:$P$945</cx:f>
        <cx:lvl ptCount="944" formatCode="G/通用格式">
          <cx:pt idx="0">2</cx:pt>
          <cx:pt idx="1">0</cx:pt>
          <cx:pt idx="2">1</cx:pt>
          <cx:pt idx="3">0</cx:pt>
          <cx:pt idx="4">0</cx:pt>
          <cx:pt idx="5">1</cx:pt>
          <cx:pt idx="6">1</cx:pt>
          <cx:pt idx="7">1</cx:pt>
          <cx:pt idx="8">1</cx:pt>
          <cx:pt idx="9">1</cx:pt>
          <cx:pt idx="10">1</cx:pt>
          <cx:pt idx="11">3</cx:pt>
          <cx:pt idx="12">2</cx:pt>
          <cx:pt idx="13">2</cx:pt>
          <cx:pt idx="14">2</cx:pt>
          <cx:pt idx="15">2</cx:pt>
          <cx:pt idx="16">3</cx:pt>
          <cx:pt idx="17">2</cx:pt>
          <cx:pt idx="18">0</cx:pt>
          <cx:pt idx="19">2</cx:pt>
          <cx:pt idx="20">1</cx:pt>
          <cx:pt idx="21">3</cx:pt>
          <cx:pt idx="22">2</cx:pt>
          <cx:pt idx="23">1</cx:pt>
          <cx:pt idx="24">0</cx:pt>
          <cx:pt idx="25">2</cx:pt>
          <cx:pt idx="26">2</cx:pt>
          <cx:pt idx="27">0</cx:pt>
          <cx:pt idx="28">2</cx:pt>
          <cx:pt idx="29">2</cx:pt>
          <cx:pt idx="30">2</cx:pt>
          <cx:pt idx="31">2</cx:pt>
          <cx:pt idx="32">2</cx:pt>
          <cx:pt idx="33">2</cx:pt>
          <cx:pt idx="34">2</cx:pt>
          <cx:pt idx="35">2</cx:pt>
          <cx:pt idx="36">2</cx:pt>
          <cx:pt idx="37">2</cx:pt>
          <cx:pt idx="38">2</cx:pt>
          <cx:pt idx="39">2</cx:pt>
          <cx:pt idx="40">3</cx:pt>
          <cx:pt idx="41">2</cx:pt>
          <cx:pt idx="42">2</cx:pt>
          <cx:pt idx="43">1</cx:pt>
          <cx:pt idx="44">2</cx:pt>
          <cx:pt idx="45">1</cx:pt>
          <cx:pt idx="46">2</cx:pt>
          <cx:pt idx="47">2</cx:pt>
          <cx:pt idx="48">2</cx:pt>
          <cx:pt idx="49">2</cx:pt>
          <cx:pt idx="50">2</cx:pt>
          <cx:pt idx="51">2</cx:pt>
          <cx:pt idx="52">2</cx:pt>
          <cx:pt idx="53">2</cx:pt>
          <cx:pt idx="54">2</cx:pt>
          <cx:pt idx="55">2</cx:pt>
          <cx:pt idx="56">1</cx:pt>
          <cx:pt idx="57">2</cx:pt>
          <cx:pt idx="58">2</cx:pt>
          <cx:pt idx="59">2</cx:pt>
          <cx:pt idx="60">2</cx:pt>
          <cx:pt idx="61">6</cx:pt>
          <cx:pt idx="62">5</cx:pt>
          <cx:pt idx="63">4</cx:pt>
          <cx:pt idx="64">3</cx:pt>
          <cx:pt idx="65">4</cx:pt>
          <cx:pt idx="66">6</cx:pt>
          <cx:pt idx="67">6</cx:pt>
          <cx:pt idx="68">3</cx:pt>
          <cx:pt idx="69">4</cx:pt>
          <cx:pt idx="70">4</cx:pt>
          <cx:pt idx="71">2</cx:pt>
          <cx:pt idx="72">1</cx:pt>
          <cx:pt idx="73">2</cx:pt>
          <cx:pt idx="74">2</cx:pt>
          <cx:pt idx="75">2</cx:pt>
          <cx:pt idx="76">1</cx:pt>
          <cx:pt idx="77">1</cx:pt>
          <cx:pt idx="78">2</cx:pt>
          <cx:pt idx="79">2</cx:pt>
          <cx:pt idx="80">0</cx:pt>
          <cx:pt idx="81">2</cx:pt>
          <cx:pt idx="82">0</cx:pt>
          <cx:pt idx="83">1</cx:pt>
          <cx:pt idx="84">1</cx:pt>
          <cx:pt idx="85">0</cx:pt>
          <cx:pt idx="86">1</cx:pt>
          <cx:pt idx="87">1</cx:pt>
          <cx:pt idx="88">1</cx:pt>
          <cx:pt idx="89">1</cx:pt>
          <cx:pt idx="90">1</cx:pt>
          <cx:pt idx="91">1</cx:pt>
          <cx:pt idx="92">3</cx:pt>
          <cx:pt idx="93">3</cx:pt>
          <cx:pt idx="94">3</cx:pt>
          <cx:pt idx="95">1</cx:pt>
          <cx:pt idx="96">2</cx:pt>
          <cx:pt idx="97">5</cx:pt>
          <cx:pt idx="98">2</cx:pt>
          <cx:pt idx="99">6</cx:pt>
          <cx:pt idx="100">1</cx:pt>
          <cx:pt idx="101">3</cx:pt>
          <cx:pt idx="102">2</cx:pt>
          <cx:pt idx="103">2</cx:pt>
          <cx:pt idx="104">3</cx:pt>
          <cx:pt idx="105">3</cx:pt>
          <cx:pt idx="106">4</cx:pt>
          <cx:pt idx="107">6</cx:pt>
          <cx:pt idx="108">6</cx:pt>
          <cx:pt idx="109">2</cx:pt>
          <cx:pt idx="110">6</cx:pt>
          <cx:pt idx="111">2</cx:pt>
          <cx:pt idx="112">1</cx:pt>
          <cx:pt idx="113">2</cx:pt>
          <cx:pt idx="114">1</cx:pt>
          <cx:pt idx="115">3</cx:pt>
          <cx:pt idx="116">2</cx:pt>
          <cx:pt idx="117">3</cx:pt>
          <cx:pt idx="118">1</cx:pt>
          <cx:pt idx="119">3</cx:pt>
          <cx:pt idx="120">1</cx:pt>
          <cx:pt idx="121">3</cx:pt>
          <cx:pt idx="122">3</cx:pt>
          <cx:pt idx="123">3</cx:pt>
          <cx:pt idx="124">2</cx:pt>
          <cx:pt idx="125">2</cx:pt>
          <cx:pt idx="126">0</cx:pt>
          <cx:pt idx="127">3</cx:pt>
          <cx:pt idx="128">2</cx:pt>
          <cx:pt idx="129">2</cx:pt>
          <cx:pt idx="130">2</cx:pt>
          <cx:pt idx="131">3</cx:pt>
          <cx:pt idx="132">3</cx:pt>
          <cx:pt idx="133">3</cx:pt>
          <cx:pt idx="134">0</cx:pt>
          <cx:pt idx="135">4</cx:pt>
          <cx:pt idx="136">1</cx:pt>
          <cx:pt idx="137">2</cx:pt>
          <cx:pt idx="138">1</cx:pt>
          <cx:pt idx="139">1</cx:pt>
          <cx:pt idx="140">2</cx:pt>
          <cx:pt idx="141">2</cx:pt>
          <cx:pt idx="142">2</cx:pt>
          <cx:pt idx="143">3</cx:pt>
          <cx:pt idx="144">3</cx:pt>
          <cx:pt idx="145">2</cx:pt>
          <cx:pt idx="146">0</cx:pt>
          <cx:pt idx="147">2</cx:pt>
          <cx:pt idx="148">2</cx:pt>
          <cx:pt idx="149">2</cx:pt>
          <cx:pt idx="150">2</cx:pt>
          <cx:pt idx="151">2</cx:pt>
          <cx:pt idx="152">3</cx:pt>
          <cx:pt idx="153">2</cx:pt>
          <cx:pt idx="154">3</cx:pt>
          <cx:pt idx="155">2</cx:pt>
          <cx:pt idx="156">2</cx:pt>
          <cx:pt idx="157">1</cx:pt>
          <cx:pt idx="158">1</cx:pt>
          <cx:pt idx="159">3</cx:pt>
          <cx:pt idx="160">0</cx:pt>
          <cx:pt idx="161">2</cx:pt>
          <cx:pt idx="162">2</cx:pt>
          <cx:pt idx="163">5</cx:pt>
          <cx:pt idx="164">5</cx:pt>
          <cx:pt idx="165">6</cx:pt>
          <cx:pt idx="166">5</cx:pt>
          <cx:pt idx="167">7</cx:pt>
          <cx:pt idx="168">4</cx:pt>
          <cx:pt idx="169">9</cx:pt>
          <cx:pt idx="170">8</cx:pt>
          <cx:pt idx="171">7</cx:pt>
          <cx:pt idx="172">8</cx:pt>
          <cx:pt idx="173">4</cx:pt>
          <cx:pt idx="174">6</cx:pt>
          <cx:pt idx="175">5</cx:pt>
          <cx:pt idx="176">7</cx:pt>
          <cx:pt idx="177">6</cx:pt>
          <cx:pt idx="178">7</cx:pt>
          <cx:pt idx="179">5</cx:pt>
          <cx:pt idx="180">5</cx:pt>
          <cx:pt idx="181">2</cx:pt>
          <cx:pt idx="182">7</cx:pt>
          <cx:pt idx="183">3</cx:pt>
          <cx:pt idx="184">4</cx:pt>
          <cx:pt idx="185">5</cx:pt>
          <cx:pt idx="186">4</cx:pt>
          <cx:pt idx="187">9</cx:pt>
          <cx:pt idx="188">5</cx:pt>
          <cx:pt idx="189">3</cx:pt>
          <cx:pt idx="190">8</cx:pt>
          <cx:pt idx="191">6</cx:pt>
          <cx:pt idx="192">4</cx:pt>
          <cx:pt idx="193">3</cx:pt>
          <cx:pt idx="194">7</cx:pt>
          <cx:pt idx="195">8</cx:pt>
          <cx:pt idx="196">6</cx:pt>
          <cx:pt idx="197">8</cx:pt>
          <cx:pt idx="198">2</cx:pt>
          <cx:pt idx="199">6</cx:pt>
          <cx:pt idx="200">3</cx:pt>
          <cx:pt idx="201">6</cx:pt>
          <cx:pt idx="202">4</cx:pt>
          <cx:pt idx="203">4</cx:pt>
          <cx:pt idx="204">4</cx:pt>
          <cx:pt idx="205">4</cx:pt>
          <cx:pt idx="206">2</cx:pt>
          <cx:pt idx="207">4</cx:pt>
          <cx:pt idx="208">4</cx:pt>
          <cx:pt idx="209">4</cx:pt>
          <cx:pt idx="210">4</cx:pt>
          <cx:pt idx="211">8</cx:pt>
          <cx:pt idx="212">3</cx:pt>
          <cx:pt idx="213">4</cx:pt>
          <cx:pt idx="214">3</cx:pt>
          <cx:pt idx="215">5</cx:pt>
          <cx:pt idx="216">3</cx:pt>
          <cx:pt idx="217">7</cx:pt>
          <cx:pt idx="218">8</cx:pt>
          <cx:pt idx="219">4</cx:pt>
          <cx:pt idx="220">5</cx:pt>
          <cx:pt idx="221">2</cx:pt>
          <cx:pt idx="222">7</cx:pt>
          <cx:pt idx="223">7</cx:pt>
          <cx:pt idx="224">4</cx:pt>
          <cx:pt idx="225">3</cx:pt>
          <cx:pt idx="226">3</cx:pt>
          <cx:pt idx="227">6</cx:pt>
          <cx:pt idx="228">4</cx:pt>
          <cx:pt idx="229">7</cx:pt>
          <cx:pt idx="230">5</cx:pt>
          <cx:pt idx="231">4</cx:pt>
          <cx:pt idx="232">7</cx:pt>
          <cx:pt idx="233">1</cx:pt>
          <cx:pt idx="234">4</cx:pt>
          <cx:pt idx="235">4</cx:pt>
          <cx:pt idx="236">3</cx:pt>
          <cx:pt idx="237">4</cx:pt>
          <cx:pt idx="238">2</cx:pt>
          <cx:pt idx="239">3</cx:pt>
          <cx:pt idx="240">4</cx:pt>
          <cx:pt idx="241">3</cx:pt>
          <cx:pt idx="242">4</cx:pt>
          <cx:pt idx="243">2</cx:pt>
          <cx:pt idx="244">5</cx:pt>
          <cx:pt idx="245">4</cx:pt>
          <cx:pt idx="246">6</cx:pt>
          <cx:pt idx="247">5</cx:pt>
          <cx:pt idx="248">5</cx:pt>
          <cx:pt idx="249">4</cx:pt>
          <cx:pt idx="250">4</cx:pt>
          <cx:pt idx="251">3</cx:pt>
          <cx:pt idx="252">4</cx:pt>
          <cx:pt idx="253">3</cx:pt>
          <cx:pt idx="254">4</cx:pt>
          <cx:pt idx="255">3</cx:pt>
          <cx:pt idx="256">4</cx:pt>
          <cx:pt idx="257">4</cx:pt>
          <cx:pt idx="258">7</cx:pt>
          <cx:pt idx="259">5</cx:pt>
          <cx:pt idx="260">10</cx:pt>
          <cx:pt idx="261">4</cx:pt>
          <cx:pt idx="262">7</cx:pt>
          <cx:pt idx="263">3</cx:pt>
          <cx:pt idx="264">15</cx:pt>
          <cx:pt idx="265">2</cx:pt>
          <cx:pt idx="266">3</cx:pt>
          <cx:pt idx="267">1</cx:pt>
          <cx:pt idx="268">3</cx:pt>
          <cx:pt idx="269">2</cx:pt>
          <cx:pt idx="270">5</cx:pt>
          <cx:pt idx="271">3</cx:pt>
          <cx:pt idx="272">3</cx:pt>
          <cx:pt idx="273">5</cx:pt>
          <cx:pt idx="274">4</cx:pt>
          <cx:pt idx="275">3</cx:pt>
          <cx:pt idx="276">3</cx:pt>
          <cx:pt idx="277">2</cx:pt>
          <cx:pt idx="278">3</cx:pt>
          <cx:pt idx="279">2</cx:pt>
          <cx:pt idx="280">1</cx:pt>
          <cx:pt idx="281">1</cx:pt>
          <cx:pt idx="282">3</cx:pt>
          <cx:pt idx="283">3</cx:pt>
          <cx:pt idx="284">1</cx:pt>
          <cx:pt idx="285">2</cx:pt>
          <cx:pt idx="286">2</cx:pt>
          <cx:pt idx="287">2</cx:pt>
          <cx:pt idx="288">3</cx:pt>
          <cx:pt idx="289">3</cx:pt>
          <cx:pt idx="290">2</cx:pt>
          <cx:pt idx="291">3</cx:pt>
          <cx:pt idx="292">0</cx:pt>
          <cx:pt idx="293">2</cx:pt>
          <cx:pt idx="294">2</cx:pt>
          <cx:pt idx="295">2</cx:pt>
          <cx:pt idx="296">2</cx:pt>
          <cx:pt idx="297">5</cx:pt>
          <cx:pt idx="298">4</cx:pt>
          <cx:pt idx="299">1</cx:pt>
          <cx:pt idx="300">3</cx:pt>
          <cx:pt idx="301">3</cx:pt>
          <cx:pt idx="302">4</cx:pt>
          <cx:pt idx="303">3</cx:pt>
          <cx:pt idx="304">2</cx:pt>
          <cx:pt idx="305">3</cx:pt>
          <cx:pt idx="306">1</cx:pt>
          <cx:pt idx="307">3</cx:pt>
          <cx:pt idx="308">2</cx:pt>
          <cx:pt idx="309">3</cx:pt>
          <cx:pt idx="310">3</cx:pt>
          <cx:pt idx="311">2</cx:pt>
          <cx:pt idx="312">1</cx:pt>
          <cx:pt idx="313">3</cx:pt>
          <cx:pt idx="314">5</cx:pt>
          <cx:pt idx="315">4</cx:pt>
          <cx:pt idx="316">2</cx:pt>
          <cx:pt idx="317">2</cx:pt>
          <cx:pt idx="318">1</cx:pt>
          <cx:pt idx="319">0</cx:pt>
          <cx:pt idx="320">4</cx:pt>
          <cx:pt idx="321">2</cx:pt>
          <cx:pt idx="322">3</cx:pt>
          <cx:pt idx="323">2</cx:pt>
          <cx:pt idx="324">3</cx:pt>
          <cx:pt idx="325">2</cx:pt>
          <cx:pt idx="326">2</cx:pt>
          <cx:pt idx="327">2</cx:pt>
          <cx:pt idx="328">2</cx:pt>
          <cx:pt idx="329">2</cx:pt>
          <cx:pt idx="330">1</cx:pt>
          <cx:pt idx="331">3</cx:pt>
          <cx:pt idx="332">4</cx:pt>
          <cx:pt idx="333">5</cx:pt>
          <cx:pt idx="334">4</cx:pt>
          <cx:pt idx="335">4</cx:pt>
          <cx:pt idx="336">4</cx:pt>
          <cx:pt idx="337">4</cx:pt>
          <cx:pt idx="338">2</cx:pt>
          <cx:pt idx="339">2</cx:pt>
          <cx:pt idx="340">1</cx:pt>
          <cx:pt idx="341">1</cx:pt>
          <cx:pt idx="342">1</cx:pt>
          <cx:pt idx="343">1</cx:pt>
          <cx:pt idx="344">1</cx:pt>
          <cx:pt idx="345">1</cx:pt>
          <cx:pt idx="346">2</cx:pt>
          <cx:pt idx="347">2</cx:pt>
          <cx:pt idx="348">0</cx:pt>
          <cx:pt idx="349">2</cx:pt>
          <cx:pt idx="350">2</cx:pt>
          <cx:pt idx="351">2</cx:pt>
          <cx:pt idx="352">0</cx:pt>
          <cx:pt idx="353">1</cx:pt>
          <cx:pt idx="354">1</cx:pt>
          <cx:pt idx="355">1</cx:pt>
          <cx:pt idx="356">2</cx:pt>
          <cx:pt idx="357">2</cx:pt>
          <cx:pt idx="358">1</cx:pt>
          <cx:pt idx="359">2</cx:pt>
          <cx:pt idx="360">1</cx:pt>
          <cx:pt idx="361">1</cx:pt>
          <cx:pt idx="362">1</cx:pt>
          <cx:pt idx="363">2</cx:pt>
          <cx:pt idx="364">1</cx:pt>
          <cx:pt idx="365">2</cx:pt>
          <cx:pt idx="366">2</cx:pt>
          <cx:pt idx="367">1</cx:pt>
          <cx:pt idx="368">2</cx:pt>
          <cx:pt idx="369">2</cx:pt>
          <cx:pt idx="370">0</cx:pt>
          <cx:pt idx="371">1</cx:pt>
          <cx:pt idx="372">2</cx:pt>
          <cx:pt idx="373">2</cx:pt>
          <cx:pt idx="374">1</cx:pt>
          <cx:pt idx="375">2</cx:pt>
          <cx:pt idx="376">2</cx:pt>
          <cx:pt idx="377">2</cx:pt>
          <cx:pt idx="378">1</cx:pt>
          <cx:pt idx="379">0</cx:pt>
          <cx:pt idx="380">2</cx:pt>
          <cx:pt idx="381">3</cx:pt>
          <cx:pt idx="382">2</cx:pt>
          <cx:pt idx="383">1</cx:pt>
          <cx:pt idx="384">0</cx:pt>
          <cx:pt idx="385">2</cx:pt>
          <cx:pt idx="386">2</cx:pt>
          <cx:pt idx="387">1</cx:pt>
          <cx:pt idx="388">1</cx:pt>
          <cx:pt idx="389">1</cx:pt>
          <cx:pt idx="390">2</cx:pt>
          <cx:pt idx="391">1</cx:pt>
          <cx:pt idx="392">2</cx:pt>
          <cx:pt idx="393">2</cx:pt>
          <cx:pt idx="394">1</cx:pt>
          <cx:pt idx="395">2</cx:pt>
          <cx:pt idx="396">2</cx:pt>
          <cx:pt idx="397">2</cx:pt>
          <cx:pt idx="398">2</cx:pt>
          <cx:pt idx="399">2</cx:pt>
          <cx:pt idx="400">1</cx:pt>
          <cx:pt idx="401">1</cx:pt>
          <cx:pt idx="402">1</cx:pt>
          <cx:pt idx="403">1</cx:pt>
          <cx:pt idx="404">1</cx:pt>
          <cx:pt idx="405">1</cx:pt>
          <cx:pt idx="406">2</cx:pt>
          <cx:pt idx="407">2</cx:pt>
          <cx:pt idx="408">2</cx:pt>
          <cx:pt idx="409">2</cx:pt>
          <cx:pt idx="410">2</cx:pt>
          <cx:pt idx="411">6</cx:pt>
          <cx:pt idx="412">6</cx:pt>
          <cx:pt idx="413">5</cx:pt>
          <cx:pt idx="414">2</cx:pt>
          <cx:pt idx="415">3</cx:pt>
          <cx:pt idx="416">4</cx:pt>
          <cx:pt idx="417">4</cx:pt>
          <cx:pt idx="418">4</cx:pt>
          <cx:pt idx="419">7</cx:pt>
          <cx:pt idx="420">6</cx:pt>
          <cx:pt idx="421">7</cx:pt>
          <cx:pt idx="422">6</cx:pt>
          <cx:pt idx="423">6</cx:pt>
          <cx:pt idx="424">4</cx:pt>
          <cx:pt idx="425">2</cx:pt>
          <cx:pt idx="426">4</cx:pt>
          <cx:pt idx="427">4</cx:pt>
          <cx:pt idx="428">3</cx:pt>
          <cx:pt idx="429">3</cx:pt>
          <cx:pt idx="430">3</cx:pt>
          <cx:pt idx="431">4</cx:pt>
          <cx:pt idx="432">4</cx:pt>
          <cx:pt idx="433">3</cx:pt>
          <cx:pt idx="434">1</cx:pt>
          <cx:pt idx="435">4</cx:pt>
          <cx:pt idx="436">4</cx:pt>
          <cx:pt idx="437">4</cx:pt>
          <cx:pt idx="438">4</cx:pt>
          <cx:pt idx="439">4</cx:pt>
          <cx:pt idx="440">4</cx:pt>
          <cx:pt idx="441">4</cx:pt>
          <cx:pt idx="442">2</cx:pt>
          <cx:pt idx="443">4</cx:pt>
          <cx:pt idx="444">5</cx:pt>
          <cx:pt idx="445">5</cx:pt>
          <cx:pt idx="446">9</cx:pt>
          <cx:pt idx="447">3</cx:pt>
          <cx:pt idx="448">13</cx:pt>
          <cx:pt idx="449">11</cx:pt>
          <cx:pt idx="450">6</cx:pt>
          <cx:pt idx="451">12</cx:pt>
          <cx:pt idx="452">13</cx:pt>
          <cx:pt idx="453">12</cx:pt>
          <cx:pt idx="454">11</cx:pt>
          <cx:pt idx="455">13</cx:pt>
          <cx:pt idx="456">10</cx:pt>
          <cx:pt idx="457">12</cx:pt>
          <cx:pt idx="458">12</cx:pt>
          <cx:pt idx="459">4</cx:pt>
          <cx:pt idx="460">6</cx:pt>
          <cx:pt idx="461">2</cx:pt>
          <cx:pt idx="462">2</cx:pt>
          <cx:pt idx="463">3</cx:pt>
          <cx:pt idx="464">0</cx:pt>
          <cx:pt idx="465">2</cx:pt>
          <cx:pt idx="466">6</cx:pt>
          <cx:pt idx="467">7</cx:pt>
          <cx:pt idx="468">4</cx:pt>
          <cx:pt idx="469">4</cx:pt>
          <cx:pt idx="470">3</cx:pt>
          <cx:pt idx="471">6</cx:pt>
          <cx:pt idx="472">2</cx:pt>
          <cx:pt idx="473">3</cx:pt>
          <cx:pt idx="474">7</cx:pt>
          <cx:pt idx="475">7</cx:pt>
          <cx:pt idx="476">5</cx:pt>
          <cx:pt idx="477">10</cx:pt>
          <cx:pt idx="478">9</cx:pt>
          <cx:pt idx="479">7</cx:pt>
          <cx:pt idx="480">10</cx:pt>
          <cx:pt idx="481">7</cx:pt>
          <cx:pt idx="482">7</cx:pt>
          <cx:pt idx="483">6</cx:pt>
          <cx:pt idx="484">10</cx:pt>
          <cx:pt idx="485">6</cx:pt>
          <cx:pt idx="486">12</cx:pt>
          <cx:pt idx="487">4</cx:pt>
          <cx:pt idx="488">8</cx:pt>
          <cx:pt idx="489">7</cx:pt>
          <cx:pt idx="490">5</cx:pt>
          <cx:pt idx="491">10</cx:pt>
          <cx:pt idx="492">5</cx:pt>
          <cx:pt idx="493">9</cx:pt>
          <cx:pt idx="494">6</cx:pt>
          <cx:pt idx="495">6</cx:pt>
          <cx:pt idx="496">4</cx:pt>
          <cx:pt idx="497">6</cx:pt>
          <cx:pt idx="498">6</cx:pt>
          <cx:pt idx="499">6</cx:pt>
          <cx:pt idx="500">9</cx:pt>
          <cx:pt idx="501">7</cx:pt>
          <cx:pt idx="502">5</cx:pt>
          <cx:pt idx="503">4</cx:pt>
          <cx:pt idx="504">2</cx:pt>
          <cx:pt idx="505">2</cx:pt>
          <cx:pt idx="506">5</cx:pt>
          <cx:pt idx="507">4</cx:pt>
          <cx:pt idx="508">5</cx:pt>
          <cx:pt idx="509">11</cx:pt>
          <cx:pt idx="510">8</cx:pt>
          <cx:pt idx="511">6</cx:pt>
          <cx:pt idx="512">8</cx:pt>
          <cx:pt idx="513">2</cx:pt>
          <cx:pt idx="514">6</cx:pt>
          <cx:pt idx="515">2</cx:pt>
          <cx:pt idx="516">6</cx:pt>
          <cx:pt idx="517">1</cx:pt>
          <cx:pt idx="518">8</cx:pt>
          <cx:pt idx="519">7</cx:pt>
          <cx:pt idx="520">13</cx:pt>
          <cx:pt idx="521">6</cx:pt>
          <cx:pt idx="522">6</cx:pt>
          <cx:pt idx="523">7</cx:pt>
          <cx:pt idx="524">3</cx:pt>
          <cx:pt idx="525">4</cx:pt>
          <cx:pt idx="526">7</cx:pt>
          <cx:pt idx="527">3</cx:pt>
          <cx:pt idx="528">10</cx:pt>
          <cx:pt idx="529">7</cx:pt>
          <cx:pt idx="530">11</cx:pt>
          <cx:pt idx="531">12</cx:pt>
          <cx:pt idx="532">3</cx:pt>
          <cx:pt idx="533">3</cx:pt>
          <cx:pt idx="534">3</cx:pt>
          <cx:pt idx="535">3</cx:pt>
          <cx:pt idx="536">3</cx:pt>
          <cx:pt idx="537">3</cx:pt>
          <cx:pt idx="538">3</cx:pt>
          <cx:pt idx="539">3</cx:pt>
          <cx:pt idx="540">3</cx:pt>
          <cx:pt idx="541">3</cx:pt>
          <cx:pt idx="542">3</cx:pt>
          <cx:pt idx="543">3</cx:pt>
          <cx:pt idx="544">3</cx:pt>
          <cx:pt idx="545">3</cx:pt>
          <cx:pt idx="546">3</cx:pt>
          <cx:pt idx="547">3</cx:pt>
          <cx:pt idx="548">3</cx:pt>
          <cx:pt idx="549">3</cx:pt>
          <cx:pt idx="550">3</cx:pt>
          <cx:pt idx="551">3</cx:pt>
          <cx:pt idx="552">3</cx:pt>
          <cx:pt idx="553">3</cx:pt>
          <cx:pt idx="554">3</cx:pt>
          <cx:pt idx="555">10</cx:pt>
          <cx:pt idx="556">7</cx:pt>
          <cx:pt idx="557">6</cx:pt>
          <cx:pt idx="558">8</cx:pt>
          <cx:pt idx="559">6</cx:pt>
          <cx:pt idx="560">9</cx:pt>
          <cx:pt idx="561">9</cx:pt>
          <cx:pt idx="562">12</cx:pt>
          <cx:pt idx="563">11</cx:pt>
          <cx:pt idx="564">8</cx:pt>
          <cx:pt idx="565">6</cx:pt>
          <cx:pt idx="566">6</cx:pt>
          <cx:pt idx="567">5</cx:pt>
          <cx:pt idx="568">5</cx:pt>
          <cx:pt idx="569">6</cx:pt>
          <cx:pt idx="570">5</cx:pt>
          <cx:pt idx="571">6</cx:pt>
          <cx:pt idx="572">6</cx:pt>
          <cx:pt idx="573">5</cx:pt>
          <cx:pt idx="574">9</cx:pt>
          <cx:pt idx="575">12</cx:pt>
          <cx:pt idx="576">11</cx:pt>
          <cx:pt idx="577">3</cx:pt>
          <cx:pt idx="578">7</cx:pt>
          <cx:pt idx="579">8</cx:pt>
          <cx:pt idx="580">6</cx:pt>
          <cx:pt idx="581">6</cx:pt>
          <cx:pt idx="582">6</cx:pt>
          <cx:pt idx="583">6</cx:pt>
          <cx:pt idx="584">8</cx:pt>
          <cx:pt idx="585">7</cx:pt>
          <cx:pt idx="586">8</cx:pt>
          <cx:pt idx="587">3</cx:pt>
          <cx:pt idx="588">5</cx:pt>
          <cx:pt idx="589">5</cx:pt>
          <cx:pt idx="590">4</cx:pt>
          <cx:pt idx="591">5</cx:pt>
          <cx:pt idx="592">10</cx:pt>
          <cx:pt idx="593">13</cx:pt>
          <cx:pt idx="594">12</cx:pt>
          <cx:pt idx="595">12</cx:pt>
          <cx:pt idx="596">13</cx:pt>
          <cx:pt idx="597">11</cx:pt>
          <cx:pt idx="598">10</cx:pt>
          <cx:pt idx="599">6</cx:pt>
          <cx:pt idx="600">12</cx:pt>
          <cx:pt idx="601">10</cx:pt>
          <cx:pt idx="602">9</cx:pt>
          <cx:pt idx="603">8</cx:pt>
          <cx:pt idx="604">6</cx:pt>
          <cx:pt idx="605">10</cx:pt>
          <cx:pt idx="606">5</cx:pt>
          <cx:pt idx="607">4</cx:pt>
          <cx:pt idx="608">11</cx:pt>
          <cx:pt idx="609">9</cx:pt>
          <cx:pt idx="610">12</cx:pt>
          <cx:pt idx="611">12</cx:pt>
          <cx:pt idx="612">9</cx:pt>
          <cx:pt idx="613">11</cx:pt>
          <cx:pt idx="614">11</cx:pt>
          <cx:pt idx="615">9</cx:pt>
          <cx:pt idx="616">8</cx:pt>
          <cx:pt idx="617">7</cx:pt>
          <cx:pt idx="618">8</cx:pt>
          <cx:pt idx="619">9</cx:pt>
          <cx:pt idx="620">12</cx:pt>
          <cx:pt idx="621">8</cx:pt>
          <cx:pt idx="622">8</cx:pt>
          <cx:pt idx="623">2</cx:pt>
          <cx:pt idx="624">3</cx:pt>
          <cx:pt idx="625">2</cx:pt>
          <cx:pt idx="626">10</cx:pt>
          <cx:pt idx="627">5</cx:pt>
          <cx:pt idx="628">2</cx:pt>
          <cx:pt idx="629">9</cx:pt>
          <cx:pt idx="630">5</cx:pt>
          <cx:pt idx="631">6</cx:pt>
          <cx:pt idx="632">9</cx:pt>
          <cx:pt idx="633">5</cx:pt>
          <cx:pt idx="634">8</cx:pt>
          <cx:pt idx="635">3</cx:pt>
          <cx:pt idx="636">5</cx:pt>
          <cx:pt idx="637">10</cx:pt>
          <cx:pt idx="638">5</cx:pt>
          <cx:pt idx="639">5</cx:pt>
          <cx:pt idx="640">8</cx:pt>
          <cx:pt idx="641">10</cx:pt>
          <cx:pt idx="642">4</cx:pt>
          <cx:pt idx="643">2</cx:pt>
          <cx:pt idx="644">1</cx:pt>
          <cx:pt idx="645">1</cx:pt>
          <cx:pt idx="646">2</cx:pt>
          <cx:pt idx="647">11</cx:pt>
          <cx:pt idx="648">6</cx:pt>
          <cx:pt idx="649">3</cx:pt>
          <cx:pt idx="650">10</cx:pt>
          <cx:pt idx="651">14</cx:pt>
          <cx:pt idx="652">8</cx:pt>
          <cx:pt idx="653">11</cx:pt>
          <cx:pt idx="654">10</cx:pt>
          <cx:pt idx="655">9</cx:pt>
          <cx:pt idx="656">9</cx:pt>
          <cx:pt idx="657">9</cx:pt>
          <cx:pt idx="658">9</cx:pt>
          <cx:pt idx="659">9</cx:pt>
          <cx:pt idx="660">9</cx:pt>
          <cx:pt idx="661">9</cx:pt>
          <cx:pt idx="662">9</cx:pt>
          <cx:pt idx="663">9</cx:pt>
          <cx:pt idx="664">9</cx:pt>
          <cx:pt idx="665">9</cx:pt>
          <cx:pt idx="666">9</cx:pt>
          <cx:pt idx="667">9</cx:pt>
          <cx:pt idx="668">8</cx:pt>
          <cx:pt idx="669">10</cx:pt>
          <cx:pt idx="670">9</cx:pt>
          <cx:pt idx="671">10</cx:pt>
          <cx:pt idx="672">4</cx:pt>
          <cx:pt idx="673">3</cx:pt>
          <cx:pt idx="674">6</cx:pt>
          <cx:pt idx="675">6</cx:pt>
          <cx:pt idx="676">1</cx:pt>
          <cx:pt idx="677">2</cx:pt>
          <cx:pt idx="678">8</cx:pt>
          <cx:pt idx="679">4</cx:pt>
          <cx:pt idx="680">9</cx:pt>
          <cx:pt idx="681">12</cx:pt>
          <cx:pt idx="682">13</cx:pt>
          <cx:pt idx="683">10</cx:pt>
          <cx:pt idx="684">11</cx:pt>
          <cx:pt idx="685">13</cx:pt>
          <cx:pt idx="686">11</cx:pt>
          <cx:pt idx="687">13</cx:pt>
          <cx:pt idx="688">4</cx:pt>
          <cx:pt idx="689">5</cx:pt>
          <cx:pt idx="690">6</cx:pt>
          <cx:pt idx="691">3</cx:pt>
          <cx:pt idx="692">6</cx:pt>
          <cx:pt idx="693">9</cx:pt>
          <cx:pt idx="694">8</cx:pt>
          <cx:pt idx="695">7</cx:pt>
          <cx:pt idx="696">3</cx:pt>
          <cx:pt idx="697">1</cx:pt>
          <cx:pt idx="698">7</cx:pt>
          <cx:pt idx="699">1</cx:pt>
          <cx:pt idx="700">8</cx:pt>
          <cx:pt idx="701">8</cx:pt>
          <cx:pt idx="702">10</cx:pt>
          <cx:pt idx="703">16</cx:pt>
          <cx:pt idx="704">10</cx:pt>
          <cx:pt idx="705">1</cx:pt>
          <cx:pt idx="706">13</cx:pt>
          <cx:pt idx="707">2</cx:pt>
          <cx:pt idx="708">6</cx:pt>
          <cx:pt idx="709">13</cx:pt>
          <cx:pt idx="710">11</cx:pt>
          <cx:pt idx="711">5</cx:pt>
          <cx:pt idx="712">12</cx:pt>
          <cx:pt idx="713">2</cx:pt>
          <cx:pt idx="714">7</cx:pt>
          <cx:pt idx="715">2</cx:pt>
          <cx:pt idx="716">1</cx:pt>
          <cx:pt idx="717">0</cx:pt>
          <cx:pt idx="718">3</cx:pt>
          <cx:pt idx="719">4</cx:pt>
          <cx:pt idx="720">2</cx:pt>
          <cx:pt idx="721">4</cx:pt>
          <cx:pt idx="722">6</cx:pt>
          <cx:pt idx="723">4</cx:pt>
          <cx:pt idx="724">6</cx:pt>
          <cx:pt idx="725">7</cx:pt>
          <cx:pt idx="726">11</cx:pt>
          <cx:pt idx="727">11</cx:pt>
          <cx:pt idx="728">2</cx:pt>
          <cx:pt idx="729">3</cx:pt>
          <cx:pt idx="730">5</cx:pt>
          <cx:pt idx="731">2</cx:pt>
          <cx:pt idx="732">4</cx:pt>
          <cx:pt idx="733">1</cx:pt>
          <cx:pt idx="734">1</cx:pt>
          <cx:pt idx="735">3</cx:pt>
          <cx:pt idx="736">1</cx:pt>
          <cx:pt idx="737">1</cx:pt>
          <cx:pt idx="738">1</cx:pt>
          <cx:pt idx="739">1</cx:pt>
          <cx:pt idx="740">1</cx:pt>
          <cx:pt idx="741">1</cx:pt>
          <cx:pt idx="742">4</cx:pt>
          <cx:pt idx="743">14</cx:pt>
          <cx:pt idx="744">11</cx:pt>
          <cx:pt idx="745">11</cx:pt>
          <cx:pt idx="746">12</cx:pt>
          <cx:pt idx="747">5</cx:pt>
          <cx:pt idx="748">3</cx:pt>
          <cx:pt idx="749">2</cx:pt>
          <cx:pt idx="750">3</cx:pt>
          <cx:pt idx="751">3</cx:pt>
          <cx:pt idx="752">6</cx:pt>
          <cx:pt idx="753">1</cx:pt>
          <cx:pt idx="754">4</cx:pt>
          <cx:pt idx="755">1</cx:pt>
          <cx:pt idx="756">1</cx:pt>
          <cx:pt idx="757">5</cx:pt>
          <cx:pt idx="758">5</cx:pt>
          <cx:pt idx="759">3</cx:pt>
          <cx:pt idx="760">1</cx:pt>
          <cx:pt idx="761">1</cx:pt>
          <cx:pt idx="762">7</cx:pt>
          <cx:pt idx="763">3</cx:pt>
          <cx:pt idx="764">3</cx:pt>
          <cx:pt idx="765">2</cx:pt>
          <cx:pt idx="766">4</cx:pt>
          <cx:pt idx="767">4</cx:pt>
          <cx:pt idx="768">3</cx:pt>
          <cx:pt idx="769">4</cx:pt>
          <cx:pt idx="770">4</cx:pt>
          <cx:pt idx="771">4</cx:pt>
          <cx:pt idx="772">2</cx:pt>
          <cx:pt idx="773">3</cx:pt>
          <cx:pt idx="774">5</cx:pt>
          <cx:pt idx="775">3</cx:pt>
          <cx:pt idx="776">3</cx:pt>
          <cx:pt idx="777">3</cx:pt>
          <cx:pt idx="778">5</cx:pt>
          <cx:pt idx="779">5</cx:pt>
          <cx:pt idx="780">3</cx:pt>
          <cx:pt idx="781">2</cx:pt>
          <cx:pt idx="782">5</cx:pt>
          <cx:pt idx="783">2</cx:pt>
          <cx:pt idx="784">4</cx:pt>
          <cx:pt idx="785">4</cx:pt>
          <cx:pt idx="786">5</cx:pt>
          <cx:pt idx="787">4</cx:pt>
          <cx:pt idx="788">3</cx:pt>
          <cx:pt idx="789">2</cx:pt>
          <cx:pt idx="790">2</cx:pt>
          <cx:pt idx="791">3</cx:pt>
          <cx:pt idx="792">3</cx:pt>
          <cx:pt idx="793">2</cx:pt>
          <cx:pt idx="794">1</cx:pt>
          <cx:pt idx="795">3</cx:pt>
          <cx:pt idx="796">2</cx:pt>
          <cx:pt idx="797">2</cx:pt>
          <cx:pt idx="798">3</cx:pt>
          <cx:pt idx="799">2</cx:pt>
          <cx:pt idx="800">2</cx:pt>
          <cx:pt idx="801">2</cx:pt>
          <cx:pt idx="802">3</cx:pt>
          <cx:pt idx="803">3</cx:pt>
          <cx:pt idx="804">5</cx:pt>
          <cx:pt idx="805">4</cx:pt>
          <cx:pt idx="806">5</cx:pt>
          <cx:pt idx="807">3</cx:pt>
          <cx:pt idx="808">4</cx:pt>
          <cx:pt idx="809">4</cx:pt>
          <cx:pt idx="810">4</cx:pt>
          <cx:pt idx="811">6</cx:pt>
          <cx:pt idx="812">5</cx:pt>
          <cx:pt idx="813">4</cx:pt>
          <cx:pt idx="814">3</cx:pt>
          <cx:pt idx="815">2</cx:pt>
          <cx:pt idx="816">1</cx:pt>
          <cx:pt idx="817">2</cx:pt>
          <cx:pt idx="818">2</cx:pt>
          <cx:pt idx="819">0</cx:pt>
          <cx:pt idx="820">10</cx:pt>
          <cx:pt idx="821">10</cx:pt>
          <cx:pt idx="822">7</cx:pt>
          <cx:pt idx="823">10</cx:pt>
          <cx:pt idx="824">9</cx:pt>
          <cx:pt idx="825">6</cx:pt>
          <cx:pt idx="826">11</cx:pt>
          <cx:pt idx="827">10</cx:pt>
          <cx:pt idx="828">9</cx:pt>
          <cx:pt idx="829">9</cx:pt>
          <cx:pt idx="830">8</cx:pt>
          <cx:pt idx="831">10</cx:pt>
          <cx:pt idx="832">12</cx:pt>
          <cx:pt idx="833">8</cx:pt>
          <cx:pt idx="834">11</cx:pt>
          <cx:pt idx="835">10</cx:pt>
          <cx:pt idx="836">10</cx:pt>
          <cx:pt idx="837">9</cx:pt>
          <cx:pt idx="838">10</cx:pt>
          <cx:pt idx="839">9</cx:pt>
          <cx:pt idx="840">3</cx:pt>
          <cx:pt idx="841">3</cx:pt>
          <cx:pt idx="842">11</cx:pt>
          <cx:pt idx="843">7</cx:pt>
          <cx:pt idx="844">10</cx:pt>
          <cx:pt idx="845">10</cx:pt>
          <cx:pt idx="846">4</cx:pt>
          <cx:pt idx="847">5</cx:pt>
          <cx:pt idx="848">7</cx:pt>
          <cx:pt idx="849">3</cx:pt>
          <cx:pt idx="850">3</cx:pt>
          <cx:pt idx="851">2</cx:pt>
          <cx:pt idx="852">2</cx:pt>
          <cx:pt idx="853">9</cx:pt>
          <cx:pt idx="854">11</cx:pt>
          <cx:pt idx="855">3</cx:pt>
          <cx:pt idx="856">7</cx:pt>
          <cx:pt idx="857">9</cx:pt>
          <cx:pt idx="858">12</cx:pt>
          <cx:pt idx="859">8</cx:pt>
          <cx:pt idx="860">9</cx:pt>
          <cx:pt idx="861">2</cx:pt>
          <cx:pt idx="862">12</cx:pt>
          <cx:pt idx="863">4</cx:pt>
          <cx:pt idx="864">9</cx:pt>
          <cx:pt idx="865">9</cx:pt>
          <cx:pt idx="866">8</cx:pt>
          <cx:pt idx="867">11</cx:pt>
          <cx:pt idx="868">12</cx:pt>
          <cx:pt idx="869">9</cx:pt>
          <cx:pt idx="870">5</cx:pt>
          <cx:pt idx="871">0</cx:pt>
          <cx:pt idx="872">3</cx:pt>
          <cx:pt idx="873">1</cx:pt>
          <cx:pt idx="874">2</cx:pt>
          <cx:pt idx="875">5</cx:pt>
          <cx:pt idx="876">3</cx:pt>
          <cx:pt idx="877">6</cx:pt>
          <cx:pt idx="878">2</cx:pt>
          <cx:pt idx="879">2</cx:pt>
          <cx:pt idx="880">2</cx:pt>
          <cx:pt idx="881">5</cx:pt>
          <cx:pt idx="882">4</cx:pt>
          <cx:pt idx="883">3</cx:pt>
          <cx:pt idx="884">4</cx:pt>
          <cx:pt idx="885">3</cx:pt>
          <cx:pt idx="886">2</cx:pt>
          <cx:pt idx="887">4</cx:pt>
          <cx:pt idx="888">0</cx:pt>
          <cx:pt idx="889">6</cx:pt>
          <cx:pt idx="890">10</cx:pt>
          <cx:pt idx="891">10</cx:pt>
          <cx:pt idx="892">11</cx:pt>
          <cx:pt idx="893">11</cx:pt>
          <cx:pt idx="894">7</cx:pt>
          <cx:pt idx="895">8</cx:pt>
          <cx:pt idx="896">10</cx:pt>
          <cx:pt idx="897">10</cx:pt>
          <cx:pt idx="898">10</cx:pt>
          <cx:pt idx="899">11</cx:pt>
          <cx:pt idx="900">12</cx:pt>
          <cx:pt idx="901">8</cx:pt>
          <cx:pt idx="902">8</cx:pt>
          <cx:pt idx="903">8</cx:pt>
          <cx:pt idx="904">13</cx:pt>
          <cx:pt idx="905">12</cx:pt>
          <cx:pt idx="906">12</cx:pt>
          <cx:pt idx="907">14</cx:pt>
          <cx:pt idx="908">9</cx:pt>
          <cx:pt idx="909">12</cx:pt>
          <cx:pt idx="910">11</cx:pt>
          <cx:pt idx="911">13</cx:pt>
          <cx:pt idx="912">13</cx:pt>
          <cx:pt idx="913">10</cx:pt>
          <cx:pt idx="914">12</cx:pt>
          <cx:pt idx="915">9</cx:pt>
          <cx:pt idx="916">6</cx:pt>
          <cx:pt idx="917">12</cx:pt>
          <cx:pt idx="918">10</cx:pt>
          <cx:pt idx="919">13</cx:pt>
          <cx:pt idx="920">11</cx:pt>
          <cx:pt idx="921">10</cx:pt>
          <cx:pt idx="922">11</cx:pt>
          <cx:pt idx="923">6</cx:pt>
          <cx:pt idx="924">9</cx:pt>
          <cx:pt idx="925">8</cx:pt>
          <cx:pt idx="926">9</cx:pt>
          <cx:pt idx="927">10</cx:pt>
          <cx:pt idx="928">9</cx:pt>
          <cx:pt idx="929">10</cx:pt>
          <cx:pt idx="930">9</cx:pt>
          <cx:pt idx="931">11</cx:pt>
          <cx:pt idx="932">9</cx:pt>
          <cx:pt idx="933">8</cx:pt>
          <cx:pt idx="934">6</cx:pt>
          <cx:pt idx="935">8</cx:pt>
          <cx:pt idx="936">9</cx:pt>
          <cx:pt idx="937">8</cx:pt>
          <cx:pt idx="938">12</cx:pt>
          <cx:pt idx="939">9</cx:pt>
          <cx:pt idx="940">12</cx:pt>
          <cx:pt idx="941">9</cx:pt>
          <cx:pt idx="942">9</cx:pt>
          <cx:pt idx="943">11</cx:pt>
        </cx:lvl>
      </cx:numDim>
    </cx:data>
  </cx:chartData>
  <cx:chart>
    <cx:title pos="t" align="ctr" overlay="0">
      <cx:tx>
        <cx:rich>
          <a:bodyPr rot="0" spcFirstLastPara="1" vertOverflow="ellipsis" vert="horz" wrap="square" lIns="38100" tIns="19050" rIns="38100" bIns="19050" anchor="ctr" anchorCtr="1" compatLnSpc="0"/>
          <a:lstStyle/>
          <a:p>
            <a:pPr algn="ctr" rtl="0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</a:rPr>
              <a:t>Genes responsible for antioxidase</a:t>
            </a: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</a:endParaRPr>
          </a:p>
        </cx:rich>
      </cx:tx>
    </cx:title>
    <cx:plotArea>
      <cx:plotAreaRegion>
        <cx:plotSurface>
          <cx:spPr>
            <a:ln>
              <a:solidFill>
                <a:schemeClr val="tx1"/>
              </a:solidFill>
            </a:ln>
          </cx:spPr>
        </cx:plotSurface>
        <cx:series layoutId="boxWhisker" uniqueId="{384D8406-F7DA-42DD-BEE5-A785987BC565}" formatIdx="0">
          <cx:tx>
            <cx:txData>
              <cx:f>Sheet1!$C$1</cx:f>
              <cx:v>ccp</cx:v>
            </cx:txData>
          </cx:tx>
          <cx:dataId val="0"/>
          <cx:layoutPr>
            <cx:statistics quartileMethod="exclusive"/>
          </cx:layoutPr>
        </cx:series>
        <cx:series layoutId="boxWhisker" uniqueId="{DBAEBFF5-9725-4765-862F-02B19487AC58}" formatIdx="1">
          <cx:tx>
            <cx:txData>
              <cx:f>Sheet1!$D$1</cx:f>
              <cx:v>POD_2-Cys</cx:v>
            </cx:txData>
          </cx:tx>
          <cx:dataId val="1"/>
          <cx:layoutPr>
            <cx:statistics quartileMethod="exclusive"/>
          </cx:layoutPr>
        </cx:series>
        <cx:series layoutId="boxWhisker" uniqueId="{996A41AC-2C75-4237-9316-0464CF3E4A6E}" formatIdx="2">
          <cx:tx>
            <cx:txData>
              <cx:f>Sheet1!$E$1</cx:f>
              <cx:v>POD_alk</cx:v>
            </cx:txData>
          </cx:tx>
          <cx:dataId val="2"/>
          <cx:layoutPr>
            <cx:statistics quartileMethod="exclusive"/>
          </cx:layoutPr>
        </cx:series>
        <cx:series layoutId="boxWhisker" uniqueId="{625D39B1-FE97-490F-92F9-5F25E45722C4}" formatIdx="3">
          <cx:tx>
            <cx:txData>
              <cx:f>Sheet1!$F$1</cx:f>
              <cx:v>POD_glu</cx:v>
            </cx:txData>
          </cx:tx>
          <cx:dataId val="3"/>
          <cx:layoutPr>
            <cx:statistics quartileMethod="exclusive"/>
          </cx:layoutPr>
        </cx:series>
        <cx:series layoutId="boxWhisker" uniqueId="{B93DE156-A2AA-4694-851B-3CF862C9B5D6}" formatIdx="4">
          <cx:tx>
            <cx:txData>
              <cx:f>Sheet1!$G$1</cx:f>
              <cx:v>POD_Q_BCP</cx:v>
            </cx:txData>
          </cx:tx>
          <cx:dataId val="4"/>
          <cx:layoutPr>
            <cx:statistics quartileMethod="exclusive"/>
          </cx:layoutPr>
        </cx:series>
        <cx:series layoutId="boxWhisker" uniqueId="{21D68B37-8A8A-4B42-883F-48F0ECF3CE85}" formatIdx="5">
          <cx:tx>
            <cx:txData>
              <cx:f>Sheet1!$H$1</cx:f>
              <cx:v>TPOD</cx:v>
            </cx:txData>
          </cx:tx>
          <cx:dataId val="5"/>
          <cx:layoutPr>
            <cx:statistics quartileMethod="exclusive"/>
          </cx:layoutPr>
        </cx:series>
        <cx:series layoutId="boxWhisker" uniqueId="{3D93C773-DA5A-4962-B7A0-35C771883738}" formatIdx="6">
          <cx:tx>
            <cx:txData>
              <cx:f>Sheet1!$I$1</cx:f>
              <cx:v>rubredoxin</cx:v>
            </cx:txData>
          </cx:tx>
          <cx:dataId val="6"/>
          <cx:layoutPr>
            <cx:statistics quartileMethod="exclusive"/>
          </cx:layoutPr>
        </cx:series>
        <cx:series layoutId="boxWhisker" uniqueId="{CD6DAE7C-1C86-477F-92C1-E6BEC073D94B}" formatIdx="7">
          <cx:tx>
            <cx:txData>
              <cx:f>Sheet1!$J$1</cx:f>
              <cx:v>rubrerythrin</cx:v>
            </cx:txData>
          </cx:tx>
          <cx:dataId val="7"/>
          <cx:layoutPr>
            <cx:statistics quartileMethod="exclusive"/>
          </cx:layoutPr>
        </cx:series>
        <cx:series layoutId="boxWhisker" uniqueId="{395CFA92-9EE8-4AF8-A8EE-ADF5447E1AD8}" formatIdx="8">
          <cx:tx>
            <cx:txData>
              <cx:f>Sheet1!$K$1</cx:f>
              <cx:v>SOD_FeMn</cx:v>
            </cx:txData>
          </cx:tx>
          <cx:dataId val="8"/>
          <cx:layoutPr>
            <cx:statistics quartileMethod="exclusive"/>
          </cx:layoutPr>
        </cx:series>
        <cx:series layoutId="boxWhisker" uniqueId="{2351D86B-90EC-4A17-9EA8-09A72CBE9D10}" formatIdx="9">
          <cx:tx>
            <cx:txData>
              <cx:f>Sheet1!$L$1</cx:f>
              <cx:v>SOD_Fe</cx:v>
            </cx:txData>
          </cx:tx>
          <cx:dataId val="9"/>
          <cx:layoutPr>
            <cx:statistics quartileMethod="exclusive"/>
          </cx:layoutPr>
        </cx:series>
        <cx:series layoutId="boxWhisker" uniqueId="{FDF80F09-9E88-49CF-8D13-8BACEF39F6A9}" formatIdx="10">
          <cx:tx>
            <cx:txData>
              <cx:f>Sheet1!$M$1</cx:f>
              <cx:v>SOD_Ni</cx:v>
            </cx:txData>
          </cx:tx>
          <cx:dataId val="10"/>
          <cx:layoutPr>
            <cx:statistics quartileMethod="exclusive"/>
          </cx:layoutPr>
        </cx:series>
        <cx:series layoutId="boxWhisker" uniqueId="{3ED0D7B7-A053-476A-AD9D-D7A206AC1A41}" formatIdx="11">
          <cx:tx>
            <cx:txData>
              <cx:f>Sheet1!$N$1</cx:f>
              <cx:v>SOR</cx:v>
            </cx:txData>
          </cx:tx>
          <cx:dataId val="11"/>
          <cx:layoutPr>
            <cx:statistics quartileMethod="exclusive"/>
          </cx:layoutPr>
        </cx:series>
        <cx:series layoutId="boxWhisker" uniqueId="{1CA671D7-D4B0-4DC8-8FBA-9B51DA05003D}" formatIdx="13">
          <cx:tx>
            <cx:txData>
              <cx:f>Sheet1!$O$1</cx:f>
              <cx:v>TR</cx:v>
            </cx:txData>
          </cx:tx>
          <cx:dataId val="12"/>
          <cx:layoutPr>
            <cx:statistics quartileMethod="exclusive"/>
          </cx:layoutPr>
        </cx:series>
        <cx:series layoutId="boxWhisker" uniqueId="{5EAC7BB8-A121-4234-BBB7-42950F1EDF38}" formatIdx="14">
          <cx:tx>
            <cx:txData>
              <cx:f>Sheet1!$P$1</cx:f>
              <cx:v>TH</cx:v>
            </cx:txData>
          </cx:tx>
          <cx:dataId val="13"/>
          <cx:layoutPr>
            <cx:statistics quartileMethod="exclusive"/>
          </cx:layoutPr>
        </cx:series>
      </cx:plotAreaRegion>
      <cx:axis id="0">
        <cx:catScaling/>
        <cx:tickLabels/>
        <cx:spPr>
          <a:ln>
            <a:noFill/>
          </a:ln>
        </cx:spPr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>
                <a:solidFill>
                  <a:sysClr val="windowText" lastClr="000000"/>
                </a:solidFill>
              </a:defRPr>
            </a:pPr>
            <a:endParaRPr lang="zh-CN" altLang="en-US" sz="900" b="0" i="0" u="none" strike="noStrike" kern="1200" baseline="0">
              <a:solidFill>
                <a:sysClr val="windowText" lastClr="000000"/>
              </a:solidFill>
              <a:latin typeface="Calibri" panose="020F0502020204030204"/>
              <a:ea typeface="等线" panose="02010600030101010101" pitchFamily="2" charset="-122"/>
            </a:endParaRPr>
          </a:p>
        </cx:txPr>
      </cx:axis>
      <cx:axis id="1">
        <cx:valScaling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b="1">
                    <a:solidFill>
                      <a:sysClr val="windowText" lastClr="000000"/>
                    </a:solidFill>
                  </a:defRPr>
                </a:pPr>
                <a:r>
                  <a:rPr lang="en-US" altLang="zh-CN" sz="10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/>
                    <a:ea typeface="等线" panose="02010600030101010101" pitchFamily="2" charset="-122"/>
                  </a:rPr>
                  <a:t>Gene copies</a:t>
                </a:r>
                <a:endParaRPr lang="zh-CN" altLang="en-US" sz="1000" b="1" i="0" u="none" strike="noStrike" kern="1200" baseline="0">
                  <a:solidFill>
                    <a:sysClr val="windowText" lastClr="000000"/>
                  </a:solidFill>
                  <a:latin typeface="Calibri" panose="020F0502020204030204"/>
                  <a:ea typeface="等线" panose="02010600030101010101" pitchFamily="2" charset="-122"/>
                </a:endParaRPr>
              </a:p>
            </cx:rich>
          </cx:tx>
        </cx:title>
        <cx:tickLabels/>
        <cx:spPr>
          <a:ln>
            <a:noFill/>
          </a:ln>
        </cx:spPr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>
                <a:solidFill>
                  <a:sysClr val="windowText" lastClr="000000"/>
                </a:solidFill>
              </a:defRPr>
            </a:pPr>
            <a:endParaRPr lang="zh-CN" altLang="en-US" sz="900" b="0" i="0" u="none" strike="noStrike" kern="1200" baseline="0">
              <a:solidFill>
                <a:sysClr val="windowText" lastClr="000000"/>
              </a:solidFill>
              <a:latin typeface="Calibri" panose="020F0502020204030204"/>
              <a:ea typeface="等线" panose="02010600030101010101" pitchFamily="2" charset="-122"/>
            </a:endParaRPr>
          </a:p>
        </cx:txPr>
      </cx:axis>
    </cx:plotArea>
    <cx:legend pos="t" align="ctr" overlay="1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zh-CN" altLang="en-US" sz="900" b="0" i="0" u="none" strike="noStrike" kern="1200" baseline="0">
            <a:solidFill>
              <a:sysClr val="windowText" lastClr="000000">
                <a:lumMod val="65000"/>
                <a:lumOff val="35000"/>
              </a:sysClr>
            </a:solidFill>
            <a:latin typeface="Calibri" panose="020F0502020204030204"/>
            <a:ea typeface="等线" panose="02010600030101010101" pitchFamily="2" charset="-122"/>
          </a:endParaRPr>
        </a:p>
      </cx:txPr>
    </cx:legend>
  </cx:chart>
  <cx:spPr>
    <a:ln>
      <a:noFill/>
    </a:ln>
  </cx:spPr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Sheet1!$B$2:$B$945</cx:f>
        <cx:lvl ptCount="944">
          <cx:pt idx="0">Thermosulfidibacterota</cx:pt>
          <cx:pt idx="1">Thermosulfidibacterota</cx:pt>
          <cx:pt idx="2">Thermosulfidibacterota</cx:pt>
          <cx:pt idx="3">Thermosulfidibacterota</cx:pt>
          <cx:pt idx="4">Thermosulfidibacterota</cx:pt>
          <cx:pt idx="5">Thermosulfidibacterota</cx:pt>
          <cx:pt idx="6">Thermosulfidibacterota</cx:pt>
          <cx:pt idx="7">Thermosulfidibacterota</cx:pt>
          <cx:pt idx="8">Thermosulfidibacterota</cx:pt>
          <cx:pt idx="9">Thermosulfidibacterota</cx:pt>
          <cx:pt idx="10">Thermosulfidibacterota</cx:pt>
          <cx:pt idx="11">Thermosulfidibacterota</cx:pt>
          <cx:pt idx="12">Desulfurobacteriaceae</cx:pt>
          <cx:pt idx="13">Desulfurobacteriaceae</cx:pt>
          <cx:pt idx="14">Desulfurobacteriaceae</cx:pt>
          <cx:pt idx="15">Desulfurobacteriaceae</cx:pt>
          <cx:pt idx="16">Desulfurobacteriaceae</cx:pt>
          <cx:pt idx="17">Desulfurobacteriaceae</cx:pt>
          <cx:pt idx="18">Desulfurobacteriaceae</cx:pt>
          <cx:pt idx="19">Desulfurobacteriaceae</cx:pt>
          <cx:pt idx="20">Desulfurobacteriaceae</cx:pt>
          <cx:pt idx="21">Desulfurobacteriaceae</cx:pt>
          <cx:pt idx="22">Desulfurobacteriaceae</cx:pt>
          <cx:pt idx="23">Desulfurobacteriaceae</cx:pt>
          <cx:pt idx="24">Desulfurobacteriaceae</cx:pt>
          <cx:pt idx="25">Desulfurobacteriaceae</cx:pt>
          <cx:pt idx="26">Desulfurobacteriaceae</cx:pt>
          <cx:pt idx="27">Desulfurobacteriaceae</cx:pt>
          <cx:pt idx="28">Desulfurobacteriaceae</cx:pt>
          <cx:pt idx="29">Desulfurobacteriaceae</cx:pt>
          <cx:pt idx="30">Desulfurobacteriaceae</cx:pt>
          <cx:pt idx="31">Desulfurobacteriaceae</cx:pt>
          <cx:pt idx="32">Desulfurobacteriaceae</cx:pt>
          <cx:pt idx="33">Desulfurobacteriaceae</cx:pt>
          <cx:pt idx="34">Desulfurobacteriaceae</cx:pt>
          <cx:pt idx="35">Desulfurobacteriaceae</cx:pt>
          <cx:pt idx="36">Desulfurobacteriaceae</cx:pt>
          <cx:pt idx="37">Desulfurobacteriaceae</cx:pt>
          <cx:pt idx="38">Desulfurobacteriaceae</cx:pt>
          <cx:pt idx="39">Desulfurobacteriaceae</cx:pt>
          <cx:pt idx="40">Desulfurobacteriaceae</cx:pt>
          <cx:pt idx="41">Desulfurobacteriaceae</cx:pt>
          <cx:pt idx="42">Desulfurobacteriaceae</cx:pt>
          <cx:pt idx="43">Desulfurobacteriaceae</cx:pt>
          <cx:pt idx="44">Desulfurobacteriaceae</cx:pt>
          <cx:pt idx="45">Desulfurobacteriaceae</cx:pt>
          <cx:pt idx="46">Desulfurobacteriaceae</cx:pt>
          <cx:pt idx="47">Desulfurobacteriaceae</cx:pt>
          <cx:pt idx="48">Desulfurobacteriaceae</cx:pt>
          <cx:pt idx="49">Desulfurobacteriaceae</cx:pt>
          <cx:pt idx="50">Desulfurobacteriaceae</cx:pt>
          <cx:pt idx="51">Desulfurobacteriaceae</cx:pt>
          <cx:pt idx="52">Desulfurobacteriaceae</cx:pt>
          <cx:pt idx="53">Desulfurobacteriaceae</cx:pt>
          <cx:pt idx="54">Desulfurobacteriaceae</cx:pt>
          <cx:pt idx="55">Desulfurobacteriaceae</cx:pt>
          <cx:pt idx="56">Desulfurobacteriaceae</cx:pt>
          <cx:pt idx="57">Desulfurobacteriaceae</cx:pt>
          <cx:pt idx="58">Desulfurobacteriaceae</cx:pt>
          <cx:pt idx="59">Desulfurobacteriaceae</cx:pt>
          <cx:pt idx="60">Desulfurobacteriaceae</cx:pt>
          <cx:pt idx="61">Desulfurobacteriaceae</cx:pt>
          <cx:pt idx="62">Desulfurobacteriaceae</cx:pt>
          <cx:pt idx="63">Desulfurobacteriaceae</cx:pt>
          <cx:pt idx="64">Desulfurobacteriaceae</cx:pt>
          <cx:pt idx="65">Desulfurobacteriaceae</cx:pt>
          <cx:pt idx="66">Desulfurobacteriaceae</cx:pt>
          <cx:pt idx="67">Desulfurobacteriaceae</cx:pt>
          <cx:pt idx="68">Desulfurobacteriaceae</cx:pt>
          <cx:pt idx="69">Desulfurobacteriaceae</cx:pt>
          <cx:pt idx="70">Desulfurobacteriaceae</cx:pt>
          <cx:pt idx="71">Desulfurobacteriaceae</cx:pt>
          <cx:pt idx="72">QOAS01</cx:pt>
          <cx:pt idx="73">QOAS01</cx:pt>
          <cx:pt idx="74">QOAS01</cx:pt>
          <cx:pt idx="75">QOAS01</cx:pt>
          <cx:pt idx="76">QOAS01</cx:pt>
          <cx:pt idx="77">QOAS01</cx:pt>
          <cx:pt idx="78">QOAS01</cx:pt>
          <cx:pt idx="79">QOAS01</cx:pt>
          <cx:pt idx="80">QOAS01</cx:pt>
          <cx:pt idx="81">QOAS01</cx:pt>
          <cx:pt idx="82">QOAS01</cx:pt>
          <cx:pt idx="83">QOAS01</cx:pt>
          <cx:pt idx="84">QOAS01</cx:pt>
          <cx:pt idx="85">QOAS01</cx:pt>
          <cx:pt idx="86">QOAS01</cx:pt>
          <cx:pt idx="87">QOAS01</cx:pt>
          <cx:pt idx="88">QOAS01</cx:pt>
          <cx:pt idx="89">QOAS01</cx:pt>
          <cx:pt idx="90">QOAS01</cx:pt>
          <cx:pt idx="91">QOAS01</cx:pt>
          <cx:pt idx="92">Hydrogenothermaceae</cx:pt>
          <cx:pt idx="93">Hydrogenothermaceae</cx:pt>
          <cx:pt idx="94">Hydrogenothermaceae</cx:pt>
          <cx:pt idx="95">Hydrogenothermaceae</cx:pt>
          <cx:pt idx="96">Hydrogenothermaceae</cx:pt>
          <cx:pt idx="97">Hydrogenothermaceae</cx:pt>
          <cx:pt idx="98">Hydrogenothermaceae</cx:pt>
          <cx:pt idx="99">Hydrogenothermaceae</cx:pt>
          <cx:pt idx="100">Hydrogenothermaceae</cx:pt>
          <cx:pt idx="101">Hydrogenothermaceae</cx:pt>
          <cx:pt idx="102">Hydrogenothermaceae</cx:pt>
          <cx:pt idx="103">Hydrogenothermaceae</cx:pt>
          <cx:pt idx="104">Hydrogenothermaceae</cx:pt>
          <cx:pt idx="105">Hydrogenothermaceae</cx:pt>
          <cx:pt idx="106">Hydrogenothermaceae</cx:pt>
          <cx:pt idx="107">Hydrogenothermaceae</cx:pt>
          <cx:pt idx="108">Hydrogenothermaceae</cx:pt>
          <cx:pt idx="109">Hydrogenothermaceae</cx:pt>
          <cx:pt idx="110">Hydrogenothermaceae</cx:pt>
          <cx:pt idx="111">Hydrogenothermaceae</cx:pt>
          <cx:pt idx="112">Hydrogenothermaceae</cx:pt>
          <cx:pt idx="113">Hydrogenothermaceae</cx:pt>
          <cx:pt idx="114">Hydrogenothermaceae</cx:pt>
          <cx:pt idx="115">Hydrogenothermaceae</cx:pt>
          <cx:pt idx="116">Hydrogenothermaceae</cx:pt>
          <cx:pt idx="117">Hydrogenothermaceae</cx:pt>
          <cx:pt idx="118">Hydrogenothermaceae</cx:pt>
          <cx:pt idx="119">Hydrogenothermaceae</cx:pt>
          <cx:pt idx="120">Hydrogenothermaceae</cx:pt>
          <cx:pt idx="121">Hydrogenothermaceae</cx:pt>
          <cx:pt idx="122">Hydrogenothermaceae</cx:pt>
          <cx:pt idx="123">Hydrogenothermaceae</cx:pt>
          <cx:pt idx="124">Hydrogenothermaceae</cx:pt>
          <cx:pt idx="125">Hydrogenothermaceae</cx:pt>
          <cx:pt idx="126">Hydrogenothermaceae</cx:pt>
          <cx:pt idx="127">Hydrogenothermaceae</cx:pt>
          <cx:pt idx="128">Hydrogenothermaceae</cx:pt>
          <cx:pt idx="129">Hydrogenothermaceae</cx:pt>
          <cx:pt idx="130">Hydrogenothermaceae</cx:pt>
          <cx:pt idx="131">Hydrogenothermaceae</cx:pt>
          <cx:pt idx="132">Hydrogenothermaceae</cx:pt>
          <cx:pt idx="133">Hydrogenothermaceae</cx:pt>
          <cx:pt idx="134">Hydrogenothermaceae</cx:pt>
          <cx:pt idx="135">Hydrogenothermaceae</cx:pt>
          <cx:pt idx="136">Hydrogenothermaceae</cx:pt>
          <cx:pt idx="137">Hydrogenothermaceae</cx:pt>
          <cx:pt idx="138">Hydrogenothermaceae</cx:pt>
          <cx:pt idx="139">Hydrogenothermaceae</cx:pt>
          <cx:pt idx="140">Hydrogenothermaceae</cx:pt>
          <cx:pt idx="141">Hydrogenothermaceae</cx:pt>
          <cx:pt idx="142">Hydrogenothermaceae</cx:pt>
          <cx:pt idx="143">Hydrogenothermaceae</cx:pt>
          <cx:pt idx="144">Hydrogenothermaceae</cx:pt>
          <cx:pt idx="145">Hydrogenothermaceae</cx:pt>
          <cx:pt idx="146">Hydrogenothermaceae</cx:pt>
          <cx:pt idx="147">Hydrogenothermaceae</cx:pt>
          <cx:pt idx="148">Hydrogenothermaceae</cx:pt>
          <cx:pt idx="149">Hydrogenothermaceae</cx:pt>
          <cx:pt idx="150">Hydrogenothermaceae</cx:pt>
          <cx:pt idx="151">Hydrogenothermaceae</cx:pt>
          <cx:pt idx="152">Hydrogenothermaceae</cx:pt>
          <cx:pt idx="153">Hydrogenothermaceae</cx:pt>
          <cx:pt idx="154">Hydrogenothermaceae</cx:pt>
          <cx:pt idx="155">Hydrogenothermaceae</cx:pt>
          <cx:pt idx="156">Hydrogenothermaceae</cx:pt>
          <cx:pt idx="157">Hydrogenothermaceae</cx:pt>
          <cx:pt idx="158">Hydrogenothermaceae</cx:pt>
          <cx:pt idx="159">Hydrogenothermaceae</cx:pt>
          <cx:pt idx="160">Hydrogenothermaceae</cx:pt>
          <cx:pt idx="161">Hydrogenothermaceae</cx:pt>
          <cx:pt idx="162">Hydrogenothermaceae</cx:pt>
          <cx:pt idx="163">Hydrogenothermaceae</cx:pt>
          <cx:pt idx="164">Hydrogenothermaceae</cx:pt>
          <cx:pt idx="165">Hydrogenothermaceae</cx:pt>
          <cx:pt idx="166">Aquificaceae</cx:pt>
          <cx:pt idx="167">Aquificaceae</cx:pt>
          <cx:pt idx="168">Aquificaceae</cx:pt>
          <cx:pt idx="169">Aquificaceae</cx:pt>
          <cx:pt idx="170">Aquificaceae</cx:pt>
          <cx:pt idx="171">Aquificaceae</cx:pt>
          <cx:pt idx="172">Aquificaceae</cx:pt>
          <cx:pt idx="173">Aquificaceae</cx:pt>
          <cx:pt idx="174">Aquificaceae</cx:pt>
          <cx:pt idx="175">Aquificaceae</cx:pt>
          <cx:pt idx="176">Aquificaceae</cx:pt>
          <cx:pt idx="177">Aquificaceae</cx:pt>
          <cx:pt idx="178">Aquificaceae</cx:pt>
          <cx:pt idx="179">Aquificaceae</cx:pt>
          <cx:pt idx="180">Aquificaceae</cx:pt>
          <cx:pt idx="181">Aquificaceae</cx:pt>
          <cx:pt idx="182">Aquificaceae</cx:pt>
          <cx:pt idx="183">Aquificaceae</cx:pt>
          <cx:pt idx="184">Aquificaceae</cx:pt>
          <cx:pt idx="185">Aquificaceae</cx:pt>
          <cx:pt idx="186">Aquificaceae</cx:pt>
          <cx:pt idx="187">Aquificaceae</cx:pt>
          <cx:pt idx="188">Aquificaceae</cx:pt>
          <cx:pt idx="189">Aquificaceae</cx:pt>
          <cx:pt idx="190">Aquificaceae</cx:pt>
          <cx:pt idx="191">Aquificaceae</cx:pt>
          <cx:pt idx="192">Aquificaceae</cx:pt>
          <cx:pt idx="193">Aquificaceae</cx:pt>
          <cx:pt idx="194">Aquificaceae</cx:pt>
          <cx:pt idx="195">Aquificaceae</cx:pt>
          <cx:pt idx="196">Aquificaceae</cx:pt>
          <cx:pt idx="197">Aquificaceae</cx:pt>
          <cx:pt idx="198">Aquificaceae</cx:pt>
          <cx:pt idx="199">Aquificaceae</cx:pt>
          <cx:pt idx="200">Aquificaceae</cx:pt>
          <cx:pt idx="201">Aquificaceae</cx:pt>
          <cx:pt idx="202">Aquificaceae</cx:pt>
          <cx:pt idx="203">Aquificaceae</cx:pt>
          <cx:pt idx="204">Aquificaceae</cx:pt>
          <cx:pt idx="205">Aquificaceae</cx:pt>
          <cx:pt idx="206">Aquificaceae</cx:pt>
          <cx:pt idx="207">Aquificaceae</cx:pt>
          <cx:pt idx="208">Aquificaceae</cx:pt>
          <cx:pt idx="209">Aquificaceae</cx:pt>
          <cx:pt idx="210">Aquificaceae</cx:pt>
          <cx:pt idx="211">Aquificaceae</cx:pt>
          <cx:pt idx="212">Aquificaceae</cx:pt>
          <cx:pt idx="213">Aquificaceae</cx:pt>
          <cx:pt idx="214">Aquificaceae</cx:pt>
          <cx:pt idx="215">Aquificaceae</cx:pt>
          <cx:pt idx="216">Aquificaceae</cx:pt>
          <cx:pt idx="217">Aquificaceae</cx:pt>
          <cx:pt idx="218">Aquificaceae</cx:pt>
          <cx:pt idx="219">Aquificaceae</cx:pt>
          <cx:pt idx="220">Aquificaceae</cx:pt>
          <cx:pt idx="221">Aquificaceae</cx:pt>
          <cx:pt idx="222">Aquificaceae</cx:pt>
          <cx:pt idx="223">Aquificaceae</cx:pt>
          <cx:pt idx="224">Aquificaceae</cx:pt>
          <cx:pt idx="225">Aquificaceae</cx:pt>
          <cx:pt idx="226">Aquificaceae</cx:pt>
          <cx:pt idx="227">Aquificaceae</cx:pt>
          <cx:pt idx="228">Aquificaceae</cx:pt>
          <cx:pt idx="229">Aquificaceae</cx:pt>
          <cx:pt idx="230">Aquificaceae</cx:pt>
          <cx:pt idx="231">Aquificaceae</cx:pt>
          <cx:pt idx="232">Aquificaceae</cx:pt>
          <cx:pt idx="233">Aquificaceae</cx:pt>
          <cx:pt idx="234">Aquificaceae</cx:pt>
          <cx:pt idx="235">Aquificaceae</cx:pt>
          <cx:pt idx="236">Aquificaceae</cx:pt>
          <cx:pt idx="237">Aquificaceae</cx:pt>
          <cx:pt idx="238">Aquificaceae</cx:pt>
          <cx:pt idx="239">Aquificaceae</cx:pt>
          <cx:pt idx="240">Aquificaceae</cx:pt>
          <cx:pt idx="241">Aquificaceae</cx:pt>
          <cx:pt idx="242">Aquificaceae</cx:pt>
          <cx:pt idx="243">Aquificaceae</cx:pt>
          <cx:pt idx="244">Aquificaceae</cx:pt>
          <cx:pt idx="245">Aquificaceae</cx:pt>
          <cx:pt idx="246">Aquificaceae</cx:pt>
          <cx:pt idx="247">Aquificaceae</cx:pt>
          <cx:pt idx="248">Aquificaceae</cx:pt>
          <cx:pt idx="249">Aquificaceae</cx:pt>
          <cx:pt idx="250">Aquificaceae</cx:pt>
          <cx:pt idx="251">Aquificaceae</cx:pt>
          <cx:pt idx="252">Aquificaceae</cx:pt>
          <cx:pt idx="253">Aquificaceae</cx:pt>
          <cx:pt idx="254">Aquificaceae</cx:pt>
          <cx:pt idx="255">Aquificaceae</cx:pt>
          <cx:pt idx="256">Aquificaceae</cx:pt>
          <cx:pt idx="257">Aquificaceae</cx:pt>
          <cx:pt idx="258">Aquificaceae</cx:pt>
          <cx:pt idx="259">Aquificaceae</cx:pt>
          <cx:pt idx="260">Aquificaceae</cx:pt>
          <cx:pt idx="261">Aquificaceae</cx:pt>
          <cx:pt idx="262">Aquificaceae</cx:pt>
          <cx:pt idx="263">Aquificaceae</cx:pt>
          <cx:pt idx="264">Aquificaceae</cx:pt>
          <cx:pt idx="265">Hippeaceae</cx:pt>
          <cx:pt idx="266">Hippeaceae</cx:pt>
          <cx:pt idx="267">Hippeaceae</cx:pt>
          <cx:pt idx="268">Hippeaceae</cx:pt>
          <cx:pt idx="269">Hippeaceae</cx:pt>
          <cx:pt idx="270">Hippeaceae</cx:pt>
          <cx:pt idx="271">Hippeaceae</cx:pt>
          <cx:pt idx="272">Hippeaceae</cx:pt>
          <cx:pt idx="273">Hippeaceae</cx:pt>
          <cx:pt idx="274">Hippeaceae</cx:pt>
          <cx:pt idx="275">Hippeaceae</cx:pt>
          <cx:pt idx="276">Hippeaceae</cx:pt>
          <cx:pt idx="277">Hippeaceae</cx:pt>
          <cx:pt idx="278">Hippeaceae</cx:pt>
          <cx:pt idx="279">Hippeaceae</cx:pt>
          <cx:pt idx="280">Hippeaceae</cx:pt>
          <cx:pt idx="281">Hippeaceae</cx:pt>
          <cx:pt idx="282">Hippeaceae</cx:pt>
          <cx:pt idx="283">Hippeaceae</cx:pt>
          <cx:pt idx="284">Hippeaceae</cx:pt>
          <cx:pt idx="285">Hippeaceae</cx:pt>
          <cx:pt idx="286">Hippeaceae</cx:pt>
          <cx:pt idx="287">Hippeaceae</cx:pt>
          <cx:pt idx="288">Hippeaceae</cx:pt>
          <cx:pt idx="289">Hippeaceae</cx:pt>
          <cx:pt idx="290">Hippeaceae</cx:pt>
          <cx:pt idx="291">Hippeaceae</cx:pt>
          <cx:pt idx="292">Hippeaceae</cx:pt>
          <cx:pt idx="293">Hippeaceae</cx:pt>
          <cx:pt idx="294">Hippeaceae</cx:pt>
          <cx:pt idx="295">Hippeaceae</cx:pt>
          <cx:pt idx="296">Hippeaceae</cx:pt>
          <cx:pt idx="297">Hippeaceae</cx:pt>
          <cx:pt idx="298">Hippeaceae</cx:pt>
          <cx:pt idx="299">Hippeaceae</cx:pt>
          <cx:pt idx="300">Hippeaceae</cx:pt>
          <cx:pt idx="301">Hippeaceae</cx:pt>
          <cx:pt idx="302">Hippeaceae</cx:pt>
          <cx:pt idx="303">Hippeaceae</cx:pt>
          <cx:pt idx="304">Hippeaceae</cx:pt>
          <cx:pt idx="305">Hippeaceae</cx:pt>
          <cx:pt idx="306">Hippeaceae</cx:pt>
          <cx:pt idx="307">Hippeaceae</cx:pt>
          <cx:pt idx="308">Hippeaceae</cx:pt>
          <cx:pt idx="309">Hippeaceae</cx:pt>
          <cx:pt idx="310">Hippeaceae</cx:pt>
          <cx:pt idx="311">Hippeaceae</cx:pt>
          <cx:pt idx="312">Hippeaceae</cx:pt>
          <cx:pt idx="313">Hippeaceae</cx:pt>
          <cx:pt idx="314">Hippeaceae</cx:pt>
          <cx:pt idx="315">Hippeaceae</cx:pt>
          <cx:pt idx="316">Hippeaceae</cx:pt>
          <cx:pt idx="317">Hippeaceae</cx:pt>
          <cx:pt idx="318">Hippeaceae</cx:pt>
          <cx:pt idx="319">Hippeaceae</cx:pt>
          <cx:pt idx="320">Hippeaceae</cx:pt>
          <cx:pt idx="321">Desulfurellaceae</cx:pt>
          <cx:pt idx="322">Desulfurellaceae</cx:pt>
          <cx:pt idx="323">Desulfurellaceae</cx:pt>
          <cx:pt idx="324">Desulfurellaceae</cx:pt>
          <cx:pt idx="325">Desulfurellaceae</cx:pt>
          <cx:pt idx="326">Desulfurellaceae</cx:pt>
          <cx:pt idx="327">Desulfurellaceae</cx:pt>
          <cx:pt idx="328">Desulfurellaceae</cx:pt>
          <cx:pt idx="329">Desulfurellaceae</cx:pt>
          <cx:pt idx="330">Desulfurellaceae</cx:pt>
          <cx:pt idx="331">Desulfurellaceae</cx:pt>
          <cx:pt idx="332">Desulfurellaceae</cx:pt>
          <cx:pt idx="333">Desulfurellaceae</cx:pt>
          <cx:pt idx="334">Desulfurellaceae</cx:pt>
          <cx:pt idx="335">Desulfurellaceae</cx:pt>
          <cx:pt idx="336">Desulfurellaceae</cx:pt>
          <cx:pt idx="337">Desulfurellaceae</cx:pt>
          <cx:pt idx="338">Nautiliaceae</cx:pt>
          <cx:pt idx="339">Nautiliaceae</cx:pt>
          <cx:pt idx="340">Nautiliaceae</cx:pt>
          <cx:pt idx="341">Nautiliaceae</cx:pt>
          <cx:pt idx="342">Nautiliaceae</cx:pt>
          <cx:pt idx="343">Nautiliaceae</cx:pt>
          <cx:pt idx="344">Nautiliaceae</cx:pt>
          <cx:pt idx="345">Nautiliaceae</cx:pt>
          <cx:pt idx="346">Nautiliaceae</cx:pt>
          <cx:pt idx="347">Nautiliaceae</cx:pt>
          <cx:pt idx="348">Nautiliaceae</cx:pt>
          <cx:pt idx="349">Nautiliaceae</cx:pt>
          <cx:pt idx="350">Nautiliaceae</cx:pt>
          <cx:pt idx="351">Nautiliaceae</cx:pt>
          <cx:pt idx="352">Nautiliaceae</cx:pt>
          <cx:pt idx="353">Nautiliaceae</cx:pt>
          <cx:pt idx="354">Nautiliaceae</cx:pt>
          <cx:pt idx="355">Nautiliaceae</cx:pt>
          <cx:pt idx="356">Nautiliaceae</cx:pt>
          <cx:pt idx="357">Nautiliaceae</cx:pt>
          <cx:pt idx="358">Nautiliaceae</cx:pt>
          <cx:pt idx="359">Nautiliaceae</cx:pt>
          <cx:pt idx="360">Nautiliaceae</cx:pt>
          <cx:pt idx="361">Nautiliaceae</cx:pt>
          <cx:pt idx="362">Nautiliaceae</cx:pt>
          <cx:pt idx="363">Nautiliaceae</cx:pt>
          <cx:pt idx="364">Nautiliaceae</cx:pt>
          <cx:pt idx="365">Nautiliaceae</cx:pt>
          <cx:pt idx="366">Nautiliaceae</cx:pt>
          <cx:pt idx="367">Nautiliaceae</cx:pt>
          <cx:pt idx="368">Nautiliaceae</cx:pt>
          <cx:pt idx="369">Nautiliaceae</cx:pt>
          <cx:pt idx="370">Nautiliaceae</cx:pt>
          <cx:pt idx="371">Nautiliaceae</cx:pt>
          <cx:pt idx="372">Nautiliaceae</cx:pt>
          <cx:pt idx="373">Nautiliaceae</cx:pt>
          <cx:pt idx="374">Nautiliaceae</cx:pt>
          <cx:pt idx="375">Nautiliaceae</cx:pt>
          <cx:pt idx="376">Nautiliaceae</cx:pt>
          <cx:pt idx="377">Nautiliaceae</cx:pt>
          <cx:pt idx="378">Nautiliaceae</cx:pt>
          <cx:pt idx="379">Nautiliaceae</cx:pt>
          <cx:pt idx="380">Nautiliaceae</cx:pt>
          <cx:pt idx="381">Nautiliaceae</cx:pt>
          <cx:pt idx="382">Nautiliaceae</cx:pt>
          <cx:pt idx="383">Nautiliaceae</cx:pt>
          <cx:pt idx="384">Nautiliaceae</cx:pt>
          <cx:pt idx="385">Nautiliaceae</cx:pt>
          <cx:pt idx="386">Nautiliaceae</cx:pt>
          <cx:pt idx="387">Nautiliaceae</cx:pt>
          <cx:pt idx="388">Nautiliaceae</cx:pt>
          <cx:pt idx="389">Nautiliaceae</cx:pt>
          <cx:pt idx="390">Nautiliaceae</cx:pt>
          <cx:pt idx="391">Nautiliaceae</cx:pt>
          <cx:pt idx="392">Nautiliaceae</cx:pt>
          <cx:pt idx="393">Nautiliaceae</cx:pt>
          <cx:pt idx="394">Nautiliaceae</cx:pt>
          <cx:pt idx="395">Nautiliaceae</cx:pt>
          <cx:pt idx="396">Nautiliaceae</cx:pt>
          <cx:pt idx="397">Nautiliaceae</cx:pt>
          <cx:pt idx="398">Nautiliaceae</cx:pt>
          <cx:pt idx="399">Nautiliaceae</cx:pt>
          <cx:pt idx="400">Nautiliaceae</cx:pt>
          <cx:pt idx="401">Nautiliaceae</cx:pt>
          <cx:pt idx="402">Nautiliaceae</cx:pt>
          <cx:pt idx="403">Nautiliaceae</cx:pt>
          <cx:pt idx="404">Nautiliaceae</cx:pt>
          <cx:pt idx="405">Nautiliaceae</cx:pt>
          <cx:pt idx="406">Nautiliaceae</cx:pt>
          <cx:pt idx="407">Nautiliaceae</cx:pt>
          <cx:pt idx="408">Nautiliaceae</cx:pt>
          <cx:pt idx="409">Nautiliaceae</cx:pt>
          <cx:pt idx="410">Nautiliaceae</cx:pt>
          <cx:pt idx="411">Nitratiruptoraceae</cx:pt>
          <cx:pt idx="412">Nitratiruptoraceae</cx:pt>
          <cx:pt idx="413">Nitratiruptoraceae</cx:pt>
          <cx:pt idx="414">Nitratiruptoraceae</cx:pt>
          <cx:pt idx="415">Nitratiruptoraceae</cx:pt>
          <cx:pt idx="416">Nitratiruptoraceae</cx:pt>
          <cx:pt idx="417">Nitratiruptoraceae</cx:pt>
          <cx:pt idx="418">Nitratiruptoraceae</cx:pt>
          <cx:pt idx="419">Nitratiruptoraceae</cx:pt>
          <cx:pt idx="420">Nitratiruptoraceae</cx:pt>
          <cx:pt idx="421">Nitratiruptoraceae</cx:pt>
          <cx:pt idx="422">Nitratiruptoraceae</cx:pt>
          <cx:pt idx="423">Nitratiruptoraceae</cx:pt>
          <cx:pt idx="424">Nitratiruptoraceae</cx:pt>
          <cx:pt idx="425">Nitratiruptoraceae</cx:pt>
          <cx:pt idx="426">Nitratiruptoraceae</cx:pt>
          <cx:pt idx="427">Nitratiruptoraceae</cx:pt>
          <cx:pt idx="428">Nitratiruptoraceae</cx:pt>
          <cx:pt idx="429">Nitratiruptoraceae</cx:pt>
          <cx:pt idx="430">Nitratiruptoraceae</cx:pt>
          <cx:pt idx="431">Nitratiruptoraceae</cx:pt>
          <cx:pt idx="432">Nitratiruptoraceae</cx:pt>
          <cx:pt idx="433">Nitratiruptoraceae</cx:pt>
          <cx:pt idx="434">Nitratiruptoraceae</cx:pt>
          <cx:pt idx="435">Nitratiruptoraceae</cx:pt>
          <cx:pt idx="436">Nitratiruptoraceae</cx:pt>
          <cx:pt idx="437">Nitratiruptoraceae</cx:pt>
          <cx:pt idx="438">Nitratiruptoraceae</cx:pt>
          <cx:pt idx="439">Nitratiruptoraceae</cx:pt>
          <cx:pt idx="440">Nitratiruptoraceae</cx:pt>
          <cx:pt idx="441">Nitratiruptoraceae</cx:pt>
          <cx:pt idx="442">Nitratiruptoraceae</cx:pt>
          <cx:pt idx="443">Nitratiruptoraceae</cx:pt>
          <cx:pt idx="444">Nitratiruptoraceae</cx:pt>
          <cx:pt idx="445">Nitratiruptoraceae</cx:pt>
          <cx:pt idx="446">Nitratiruptoraceae</cx:pt>
          <cx:pt idx="447">Nitratiruptoraceae</cx:pt>
          <cx:pt idx="448">Nitratiruptoraceae</cx:pt>
          <cx:pt idx="449">Nitratiruptoraceae</cx:pt>
          <cx:pt idx="450">Nitratiruptoraceae</cx:pt>
          <cx:pt idx="451">Nitratiruptoraceae</cx:pt>
          <cx:pt idx="452">Nitratiruptoraceae</cx:pt>
          <cx:pt idx="453">Nitratiruptoraceae</cx:pt>
          <cx:pt idx="454">Nitratiruptoraceae</cx:pt>
          <cx:pt idx="455">Nitratiruptoraceae</cx:pt>
          <cx:pt idx="456">Nitratiruptoraceae</cx:pt>
          <cx:pt idx="457">Nitratiruptoraceae</cx:pt>
          <cx:pt idx="458">Nitratiruptoraceae</cx:pt>
          <cx:pt idx="459">Hydrogenimonadaceae</cx:pt>
          <cx:pt idx="460">Hydrogenimonadaceae</cx:pt>
          <cx:pt idx="461">Hydrogenimonadaceae</cx:pt>
          <cx:pt idx="462">Hydrogenimonadaceae</cx:pt>
          <cx:pt idx="463">Hydrogenimonadaceae</cx:pt>
          <cx:pt idx="464">Hydrogenimonadaceae</cx:pt>
          <cx:pt idx="465">Hydrogenimonadaceae</cx:pt>
          <cx:pt idx="466">Hydrogenimonadaceae</cx:pt>
          <cx:pt idx="467">Hydrogenimonadaceae</cx:pt>
          <cx:pt idx="468">Hydrogenimonadaceae</cx:pt>
          <cx:pt idx="469">Hydrogenimonadaceae</cx:pt>
          <cx:pt idx="470">Hydrogenimonadaceae</cx:pt>
          <cx:pt idx="471">Hydrogenimonadaceae</cx:pt>
          <cx:pt idx="472">Hydrogenimonadaceae</cx:pt>
          <cx:pt idx="473">Hydrogenimonadaceae</cx:pt>
          <cx:pt idx="474">Hydrogenimonadaceae</cx:pt>
          <cx:pt idx="475">Hydrogenimonadaceae</cx:pt>
          <cx:pt idx="476">Hydrogenimonadaceae</cx:pt>
          <cx:pt idx="477">Hydrogenimonadaceae</cx:pt>
          <cx:pt idx="478">Hydrogenimonadaceae</cx:pt>
          <cx:pt idx="479">Hydrogenimonadaceae</cx:pt>
          <cx:pt idx="480">Hydrogenimonadaceae</cx:pt>
          <cx:pt idx="481">Hydrogenimonadaceae</cx:pt>
          <cx:pt idx="482">Hydrogenimonadaceae</cx:pt>
          <cx:pt idx="483">Hydrogenimonadaceae</cx:pt>
          <cx:pt idx="484">Sulfurovaceae</cx:pt>
          <cx:pt idx="485">Sulfurovaceae</cx:pt>
          <cx:pt idx="486">Sulfurovaceae</cx:pt>
          <cx:pt idx="487">Sulfurovaceae</cx:pt>
          <cx:pt idx="488">Sulfurovaceae</cx:pt>
          <cx:pt idx="489">Sulfurovaceae</cx:pt>
          <cx:pt idx="490">Sulfurovaceae</cx:pt>
          <cx:pt idx="491">Sulfurovaceae</cx:pt>
          <cx:pt idx="492">Sulfurovaceae</cx:pt>
          <cx:pt idx="493">Sulfurovaceae</cx:pt>
          <cx:pt idx="494">Sulfurovaceae</cx:pt>
          <cx:pt idx="495">Sulfurovaceae</cx:pt>
          <cx:pt idx="496">Sulfurovaceae</cx:pt>
          <cx:pt idx="497">Sulfurovaceae</cx:pt>
          <cx:pt idx="498">Sulfurovaceae</cx:pt>
          <cx:pt idx="499">Sulfurovaceae</cx:pt>
          <cx:pt idx="500">Sulfurovaceae</cx:pt>
          <cx:pt idx="501">Sulfurovaceae</cx:pt>
          <cx:pt idx="502">Sulfurovaceae</cx:pt>
          <cx:pt idx="503">Sulfurovaceae</cx:pt>
          <cx:pt idx="504">Sulfurovaceae</cx:pt>
          <cx:pt idx="505">Sulfurovaceae</cx:pt>
          <cx:pt idx="506">Sulfurovaceae</cx:pt>
          <cx:pt idx="507">Sulfurovaceae</cx:pt>
          <cx:pt idx="508">Sulfurovaceae</cx:pt>
          <cx:pt idx="509">Sulfurovaceae</cx:pt>
          <cx:pt idx="510">Sulfurovaceae</cx:pt>
          <cx:pt idx="511">Sulfurovaceae</cx:pt>
          <cx:pt idx="512">Sulfurovaceae</cx:pt>
          <cx:pt idx="513">Sulfurovaceae</cx:pt>
          <cx:pt idx="514">Sulfurovaceae</cx:pt>
          <cx:pt idx="515">Sulfurovaceae</cx:pt>
          <cx:pt idx="516">Sulfurovaceae</cx:pt>
          <cx:pt idx="517">Sulfurovaceae</cx:pt>
          <cx:pt idx="518">Sulfurovaceae</cx:pt>
          <cx:pt idx="519">Sulfurovaceae</cx:pt>
          <cx:pt idx="520">Sulfurovaceae</cx:pt>
          <cx:pt idx="521">Sulfurovaceae</cx:pt>
          <cx:pt idx="522">Sulfurovaceae</cx:pt>
          <cx:pt idx="523">Sulfurovaceae</cx:pt>
          <cx:pt idx="524">Sulfurovaceae</cx:pt>
          <cx:pt idx="525">Sulfurovaceae</cx:pt>
          <cx:pt idx="526">Sulfurovaceae</cx:pt>
          <cx:pt idx="527">Sulfurovaceae</cx:pt>
          <cx:pt idx="528">Sulfurovaceae</cx:pt>
          <cx:pt idx="529">Sulfurovaceae</cx:pt>
          <cx:pt idx="530">Sulfurovaceae</cx:pt>
          <cx:pt idx="531">Sulfurovaceae</cx:pt>
          <cx:pt idx="532">Sulfurovaceae</cx:pt>
          <cx:pt idx="533">Sulfurovaceae</cx:pt>
          <cx:pt idx="534">Sulfurovaceae</cx:pt>
          <cx:pt idx="535">Sulfurovaceae</cx:pt>
          <cx:pt idx="536">Sulfurovaceae</cx:pt>
          <cx:pt idx="537">Sulfurovaceae</cx:pt>
          <cx:pt idx="538">Sulfurovaceae</cx:pt>
          <cx:pt idx="539">Sulfurovaceae</cx:pt>
          <cx:pt idx="540">Sulfurovaceae</cx:pt>
          <cx:pt idx="541">Sulfurovaceae</cx:pt>
          <cx:pt idx="542">Sulfurovaceae</cx:pt>
          <cx:pt idx="543">Sulfurovaceae</cx:pt>
          <cx:pt idx="544">Sulfurovaceae</cx:pt>
          <cx:pt idx="545">Sulfurovaceae</cx:pt>
          <cx:pt idx="546">Sulfurovaceae</cx:pt>
          <cx:pt idx="547">Sulfurovaceae</cx:pt>
          <cx:pt idx="548">Sulfurovaceae</cx:pt>
          <cx:pt idx="549">Sulfurovaceae</cx:pt>
          <cx:pt idx="550">Sulfurovaceae</cx:pt>
          <cx:pt idx="551">Sulfurovaceae</cx:pt>
          <cx:pt idx="552">Sulfurovaceae</cx:pt>
          <cx:pt idx="553">Sulfurovaceae</cx:pt>
          <cx:pt idx="554">Sulfurovaceae</cx:pt>
          <cx:pt idx="555">Sulfurovaceae</cx:pt>
          <cx:pt idx="556">Sulfurovaceae</cx:pt>
          <cx:pt idx="557">Sulfurovaceae</cx:pt>
          <cx:pt idx="558">Sulfurovaceae</cx:pt>
          <cx:pt idx="559">Sulfurovaceae</cx:pt>
          <cx:pt idx="560">Sulfurovaceae</cx:pt>
          <cx:pt idx="561">Sulfurovaceae</cx:pt>
          <cx:pt idx="562">Sulfurovaceae</cx:pt>
          <cx:pt idx="563">Sulfurovaceae</cx:pt>
          <cx:pt idx="564">Sulfurovaceae</cx:pt>
          <cx:pt idx="565">Sulfurovaceae</cx:pt>
          <cx:pt idx="566">Sulfurovaceae</cx:pt>
          <cx:pt idx="567">Sulfurovaceae</cx:pt>
          <cx:pt idx="568">Sulfurovaceae</cx:pt>
          <cx:pt idx="569">Sulfurovaceae</cx:pt>
          <cx:pt idx="570">Sulfurovaceae</cx:pt>
          <cx:pt idx="571">Sulfurovaceae</cx:pt>
          <cx:pt idx="572">Sulfurovaceae</cx:pt>
          <cx:pt idx="573">Sulfurovaceae</cx:pt>
          <cx:pt idx="574">Sulfurovaceae</cx:pt>
          <cx:pt idx="575">Sulfurovaceae</cx:pt>
          <cx:pt idx="576">Sulfurovaceae</cx:pt>
          <cx:pt idx="577">Sulfurovaceae</cx:pt>
          <cx:pt idx="578">Sulfurovaceae</cx:pt>
          <cx:pt idx="579">Sulfurovaceae</cx:pt>
          <cx:pt idx="580">Sulfurovaceae</cx:pt>
          <cx:pt idx="581">Sulfurovaceae</cx:pt>
          <cx:pt idx="582">Sulfurovaceae</cx:pt>
          <cx:pt idx="583">Sulfurovaceae</cx:pt>
          <cx:pt idx="584">Sulfurovaceae</cx:pt>
          <cx:pt idx="585">Sulfurovaceae</cx:pt>
          <cx:pt idx="586">Sulfurovaceae</cx:pt>
          <cx:pt idx="587">Sulfurovaceae</cx:pt>
          <cx:pt idx="588">Sulfurovaceae</cx:pt>
          <cx:pt idx="589">Sulfurovaceae</cx:pt>
          <cx:pt idx="590">Sulfurovaceae</cx:pt>
          <cx:pt idx="591">Sulfurovaceae</cx:pt>
          <cx:pt idx="592">Sulfurovaceae</cx:pt>
          <cx:pt idx="593">Sulfurovaceae</cx:pt>
          <cx:pt idx="594">Sulfurovaceae</cx:pt>
          <cx:pt idx="595">Sulfurovaceae</cx:pt>
          <cx:pt idx="596">Sulfurovaceae</cx:pt>
          <cx:pt idx="597">Sulfurovaceae</cx:pt>
          <cx:pt idx="598">Sulfurovaceae</cx:pt>
          <cx:pt idx="599">Sulfurovaceae</cx:pt>
          <cx:pt idx="600">Sulfurovaceae</cx:pt>
          <cx:pt idx="601">Sulfurovaceae</cx:pt>
          <cx:pt idx="602">Sulfurovaceae</cx:pt>
          <cx:pt idx="603">Sulfurovaceae</cx:pt>
          <cx:pt idx="604">Sulfurovaceae</cx:pt>
          <cx:pt idx="605">Sulfurovaceae</cx:pt>
          <cx:pt idx="606">Sulfurovaceae</cx:pt>
          <cx:pt idx="607">Sulfurovaceae</cx:pt>
          <cx:pt idx="608">Sulfurovaceae</cx:pt>
          <cx:pt idx="609">Sulfurovaceae</cx:pt>
          <cx:pt idx="610">Sulfurovaceae</cx:pt>
          <cx:pt idx="611">Sulfurovaceae</cx:pt>
          <cx:pt idx="612">Sulfurovaceae</cx:pt>
          <cx:pt idx="613">Sulfurovaceae</cx:pt>
          <cx:pt idx="614">Sulfurovaceae</cx:pt>
          <cx:pt idx="615">Sulfurovaceae</cx:pt>
          <cx:pt idx="616">Sulfurovaceae</cx:pt>
          <cx:pt idx="617">Sulfurovaceae</cx:pt>
          <cx:pt idx="618">Sulfurovaceae</cx:pt>
          <cx:pt idx="619">Sulfurovaceae</cx:pt>
          <cx:pt idx="620">Sulfurovaceae</cx:pt>
          <cx:pt idx="621">Sulfurovaceae</cx:pt>
          <cx:pt idx="622">Sulfurovaceae</cx:pt>
          <cx:pt idx="623">Sulfurimonadaceae</cx:pt>
          <cx:pt idx="624">Sulfurimonadaceae</cx:pt>
          <cx:pt idx="625">Sulfurimonadaceae</cx:pt>
          <cx:pt idx="626">Sulfurimonadaceae</cx:pt>
          <cx:pt idx="627">Sulfurimonadaceae</cx:pt>
          <cx:pt idx="628">Sulfurimonadaceae</cx:pt>
          <cx:pt idx="629">Sulfurimonadaceae</cx:pt>
          <cx:pt idx="630">Sulfurimonadaceae</cx:pt>
          <cx:pt idx="631">Sulfurimonadaceae</cx:pt>
          <cx:pt idx="632">Sulfurimonadaceae</cx:pt>
          <cx:pt idx="633">Sulfurimonadaceae</cx:pt>
          <cx:pt idx="634">Sulfurimonadaceae</cx:pt>
          <cx:pt idx="635">Sulfurimonadaceae</cx:pt>
          <cx:pt idx="636">Sulfurimonadaceae</cx:pt>
          <cx:pt idx="637">Sulfurimonadaceae</cx:pt>
          <cx:pt idx="638">Sulfurimonadaceae</cx:pt>
          <cx:pt idx="639">Sulfurimonadaceae</cx:pt>
          <cx:pt idx="640">Sulfurimonadaceae</cx:pt>
          <cx:pt idx="641">Sulfurimonadaceae</cx:pt>
          <cx:pt idx="642">Sulfurimonadaceae</cx:pt>
          <cx:pt idx="643">Sulfurimonadaceae</cx:pt>
          <cx:pt idx="644">Sulfurimonadaceae</cx:pt>
          <cx:pt idx="645">Sulfurimonadaceae</cx:pt>
          <cx:pt idx="646">Sulfurimonadaceae</cx:pt>
          <cx:pt idx="647">Sulfurimonadaceae</cx:pt>
          <cx:pt idx="648">Sulfurimonadaceae</cx:pt>
          <cx:pt idx="649">Sulfurimonadaceae</cx:pt>
          <cx:pt idx="650">Sulfurimonadaceae</cx:pt>
          <cx:pt idx="651">Sulfurimonadaceae</cx:pt>
          <cx:pt idx="652">Sulfurimonadaceae</cx:pt>
          <cx:pt idx="653">Sulfurimonadaceae</cx:pt>
          <cx:pt idx="654">Sulfurimonadaceae</cx:pt>
          <cx:pt idx="655">Sulfurimonadaceae</cx:pt>
          <cx:pt idx="656">Sulfurimonadaceae</cx:pt>
          <cx:pt idx="657">Sulfurimonadaceae</cx:pt>
          <cx:pt idx="658">Sulfurimonadaceae</cx:pt>
          <cx:pt idx="659">Sulfurimonadaceae</cx:pt>
          <cx:pt idx="660">Sulfurimonadaceae</cx:pt>
          <cx:pt idx="661">Sulfurimonadaceae</cx:pt>
          <cx:pt idx="662">Sulfurimonadaceae</cx:pt>
          <cx:pt idx="663">Sulfurimonadaceae</cx:pt>
          <cx:pt idx="664">Sulfurimonadaceae</cx:pt>
          <cx:pt idx="665">Sulfurimonadaceae</cx:pt>
          <cx:pt idx="666">Sulfurimonadaceae</cx:pt>
          <cx:pt idx="667">Sulfurimonadaceae</cx:pt>
          <cx:pt idx="668">Sulfurimonadaceae</cx:pt>
          <cx:pt idx="669">Sulfurimonadaceae</cx:pt>
          <cx:pt idx="670">Sulfurimonadaceae</cx:pt>
          <cx:pt idx="671">Sulfurimonadaceae</cx:pt>
          <cx:pt idx="672">Sulfurimonadaceae</cx:pt>
          <cx:pt idx="673">Sulfurimonadaceae</cx:pt>
          <cx:pt idx="674">Sulfurimonadaceae</cx:pt>
          <cx:pt idx="675">Sulfurimonadaceae</cx:pt>
          <cx:pt idx="676">Sulfurimonadaceae</cx:pt>
          <cx:pt idx="677">Sulfurimonadaceae</cx:pt>
          <cx:pt idx="678">Sulfurimonadaceae</cx:pt>
          <cx:pt idx="679">Sulfurimonadaceae</cx:pt>
          <cx:pt idx="680">Sulfurimonadaceae</cx:pt>
          <cx:pt idx="681">Sulfurimonadaceae</cx:pt>
          <cx:pt idx="682">Sulfurimonadaceae</cx:pt>
          <cx:pt idx="683">Sulfurimonadaceae</cx:pt>
          <cx:pt idx="684">Sulfurimonadaceae</cx:pt>
          <cx:pt idx="685">Sulfurimonadaceae</cx:pt>
          <cx:pt idx="686">Sulfurimonadaceae</cx:pt>
          <cx:pt idx="687">Sulfurimonadaceae</cx:pt>
          <cx:pt idx="688">Sulfurimonadaceae</cx:pt>
          <cx:pt idx="689">Sulfurimonadaceae</cx:pt>
          <cx:pt idx="690">Sulfurimonadaceae</cx:pt>
          <cx:pt idx="691">Sulfurimonadaceae</cx:pt>
          <cx:pt idx="692">Sulfurimonadaceae</cx:pt>
          <cx:pt idx="693">Sulfurimonadaceae</cx:pt>
          <cx:pt idx="694">Sulfurimonadaceae</cx:pt>
          <cx:pt idx="695">Sulfurimonadaceae</cx:pt>
          <cx:pt idx="696">Sulfurimonadaceae</cx:pt>
          <cx:pt idx="697">Sulfurimonadaceae</cx:pt>
          <cx:pt idx="698">Sulfurimonadaceae</cx:pt>
          <cx:pt idx="699">Sulfurimonadaceae</cx:pt>
          <cx:pt idx="700">Sulfurimonadaceae</cx:pt>
          <cx:pt idx="701">Sulfurimonadaceae</cx:pt>
          <cx:pt idx="702">Sulfurimonadaceae</cx:pt>
          <cx:pt idx="703">Sulfurimonadaceae</cx:pt>
          <cx:pt idx="704">Sulfurimonadaceae</cx:pt>
          <cx:pt idx="705">Sulfurimonadaceae</cx:pt>
          <cx:pt idx="706">Sulfurimonadaceae</cx:pt>
          <cx:pt idx="707">Sulfurimonadaceae</cx:pt>
          <cx:pt idx="708">Sulfurimonadaceae</cx:pt>
          <cx:pt idx="709">Sulfurimonadaceae</cx:pt>
          <cx:pt idx="710">Sulfurimonadaceae</cx:pt>
          <cx:pt idx="711">Sulfurimonadaceae</cx:pt>
          <cx:pt idx="712">Sulfurimonadaceae</cx:pt>
          <cx:pt idx="713">Sulfurimonadaceae</cx:pt>
          <cx:pt idx="714">Sulfurimonadaceae</cx:pt>
          <cx:pt idx="715">Sulfurimonadaceae</cx:pt>
          <cx:pt idx="716">Sulfurimonadaceae</cx:pt>
          <cx:pt idx="717">Sulfurimonadaceae</cx:pt>
          <cx:pt idx="718">Sulfurimonadaceae</cx:pt>
          <cx:pt idx="719">Sulfurimonadaceae</cx:pt>
          <cx:pt idx="720">Sulfurimonadaceae</cx:pt>
          <cx:pt idx="721">Sulfurimonadaceae</cx:pt>
          <cx:pt idx="722">Sulfurimonadaceae</cx:pt>
          <cx:pt idx="723">Sulfurimonadaceae</cx:pt>
          <cx:pt idx="724">Sulfurimonadaceae</cx:pt>
          <cx:pt idx="725">Sulfurimonadaceae</cx:pt>
          <cx:pt idx="726">Sulfurimonadaceae</cx:pt>
          <cx:pt idx="727">Sulfurimonadaceae</cx:pt>
          <cx:pt idx="728">Sulfurimonadaceae</cx:pt>
          <cx:pt idx="729">Sulfurimonadaceae</cx:pt>
          <cx:pt idx="730">Sulfurimonadaceae</cx:pt>
          <cx:pt idx="731">Sulfurimonadaceae</cx:pt>
          <cx:pt idx="732">Sulfurimonadaceae</cx:pt>
          <cx:pt idx="733">Sulfurimonadaceae</cx:pt>
          <cx:pt idx="734">Sulfurimonadaceae</cx:pt>
          <cx:pt idx="735">Sulfurimonadaceae</cx:pt>
          <cx:pt idx="736">Sulfurimonadaceae</cx:pt>
          <cx:pt idx="737">Sulfurimonadaceae</cx:pt>
          <cx:pt idx="738">Sulfurimonadaceae</cx:pt>
          <cx:pt idx="739">Sulfurimonadaceae</cx:pt>
          <cx:pt idx="740">Sulfurimonadaceae</cx:pt>
          <cx:pt idx="741">Sulfurimonadaceae</cx:pt>
          <cx:pt idx="742">Sulfurimonadaceae</cx:pt>
          <cx:pt idx="743">Sulfurimonadaceae</cx:pt>
          <cx:pt idx="744">Sulfurimonadaceae</cx:pt>
          <cx:pt idx="745">Sulfurimonadaceae</cx:pt>
          <cx:pt idx="746">Sulfurimonadaceae</cx:pt>
          <cx:pt idx="747">Sulfurimonadaceae</cx:pt>
          <cx:pt idx="748">Sulfurimonadaceae</cx:pt>
          <cx:pt idx="749">Sulfurimonadaceae</cx:pt>
          <cx:pt idx="750">Sulfurimonadaceae</cx:pt>
          <cx:pt idx="751">Sulfurimonadaceae</cx:pt>
          <cx:pt idx="752">Sulfurimonadaceae</cx:pt>
          <cx:pt idx="753">Sulfurimonadaceae</cx:pt>
          <cx:pt idx="754">Sulfurimonadaceae</cx:pt>
          <cx:pt idx="755">Sulfurimonadaceae</cx:pt>
          <cx:pt idx="756">Sulfurimonadaceae</cx:pt>
          <cx:pt idx="757">Sulfurimonadaceae</cx:pt>
          <cx:pt idx="758">Sulfurimonadaceae</cx:pt>
          <cx:pt idx="759">Sulfurimonadaceae</cx:pt>
          <cx:pt idx="760">Sulfurimonadaceae</cx:pt>
          <cx:pt idx="761">Sulfurimonadaceae</cx:pt>
          <cx:pt idx="762">Sulfurimonadaceae</cx:pt>
          <cx:pt idx="763">Sulfurimonadaceae</cx:pt>
          <cx:pt idx="764">Sulfurimonadaceae</cx:pt>
          <cx:pt idx="765">Sulfurimonadaceae</cx:pt>
          <cx:pt idx="766">Sulfurimonadaceae</cx:pt>
          <cx:pt idx="767">Sulfurimonadaceae</cx:pt>
          <cx:pt idx="768">Sulfurimonadaceae</cx:pt>
          <cx:pt idx="769">Sulfurimonadaceae</cx:pt>
          <cx:pt idx="770">Sulfurimonadaceae</cx:pt>
          <cx:pt idx="771">Sulfurimonadaceae</cx:pt>
          <cx:pt idx="772">Sulfurimonadaceae</cx:pt>
          <cx:pt idx="773">Sulfurimonadaceae</cx:pt>
          <cx:pt idx="774">Sulfurimonadaceae</cx:pt>
          <cx:pt idx="775">Sulfurimonadaceae</cx:pt>
          <cx:pt idx="776">Sulfurimonadaceae</cx:pt>
          <cx:pt idx="777">Sulfurimonadaceae</cx:pt>
          <cx:pt idx="778">Sulfurimonadaceae</cx:pt>
          <cx:pt idx="779">Sulfurimonadaceae</cx:pt>
          <cx:pt idx="780">Sulfurimonadaceae</cx:pt>
          <cx:pt idx="781">Sulfurimonadaceae</cx:pt>
          <cx:pt idx="782">Sulfurimonadaceae</cx:pt>
          <cx:pt idx="783">Sulfurimonadaceae</cx:pt>
          <cx:pt idx="784">Sulfurimonadaceae</cx:pt>
          <cx:pt idx="785">Sulfurimonadaceae</cx:pt>
          <cx:pt idx="786">Sulfurimonadaceae</cx:pt>
          <cx:pt idx="787">Sulfurimonadaceae</cx:pt>
          <cx:pt idx="788">Sulfurimonadaceae</cx:pt>
          <cx:pt idx="789">Sulfurimonadaceae</cx:pt>
          <cx:pt idx="790">Sulfurimonadaceae</cx:pt>
          <cx:pt idx="791">Sulfurimonadaceae</cx:pt>
          <cx:pt idx="792">Sulfurimonadaceae</cx:pt>
          <cx:pt idx="793">Sulfurimonadaceae</cx:pt>
          <cx:pt idx="794">Sulfurimonadaceae</cx:pt>
          <cx:pt idx="795">Sulfurimonadaceae</cx:pt>
          <cx:pt idx="796">Sulfurimonadaceae</cx:pt>
          <cx:pt idx="797">Sulfurimonadaceae</cx:pt>
          <cx:pt idx="798">Sulfurimonadaceae</cx:pt>
          <cx:pt idx="799">Sulfurimonadaceae</cx:pt>
          <cx:pt idx="800">Sulfurimonadaceae</cx:pt>
          <cx:pt idx="801">Sulfurimonadaceae</cx:pt>
          <cx:pt idx="802">Sulfurimonadaceae</cx:pt>
          <cx:pt idx="803">Sulfurimonadaceae</cx:pt>
          <cx:pt idx="804">Sulfurimonadaceae</cx:pt>
          <cx:pt idx="805">Sulfurimonadaceae</cx:pt>
          <cx:pt idx="806">Sulfurimonadaceae</cx:pt>
          <cx:pt idx="807">Sulfurimonadaceae</cx:pt>
          <cx:pt idx="808">Sulfurimonadaceae</cx:pt>
          <cx:pt idx="809">Sulfurimonadaceae</cx:pt>
          <cx:pt idx="810">Sulfurimonadaceae</cx:pt>
          <cx:pt idx="811">Sulfurimonadaceae</cx:pt>
          <cx:pt idx="812">Sulfurimonadaceae</cx:pt>
          <cx:pt idx="813">Sulfurimonadaceae</cx:pt>
          <cx:pt idx="814">Sulfurimonadaceae</cx:pt>
          <cx:pt idx="815">Sulfurimonadaceae</cx:pt>
          <cx:pt idx="816">Sulfurimonadaceae</cx:pt>
          <cx:pt idx="817">Sulfurimonadaceae</cx:pt>
          <cx:pt idx="818">Sulfurimonadaceae</cx:pt>
          <cx:pt idx="819">Sulfurimonadaceae</cx:pt>
          <cx:pt idx="820">Sulfurimonadaceae</cx:pt>
          <cx:pt idx="821">Sulfurimonadaceae</cx:pt>
          <cx:pt idx="822">Sulfurimonadaceae</cx:pt>
          <cx:pt idx="823">Sulfurimonadaceae</cx:pt>
          <cx:pt idx="824">Sulfurimonadaceae</cx:pt>
          <cx:pt idx="825">Sulfurimonadaceae</cx:pt>
          <cx:pt idx="826">Sulfurimonadaceae</cx:pt>
          <cx:pt idx="827">Sulfurimonadaceae</cx:pt>
          <cx:pt idx="828">Sulfurimonadaceae</cx:pt>
          <cx:pt idx="829">Sulfurimonadaceae</cx:pt>
          <cx:pt idx="830">Sulfurimonadaceae</cx:pt>
          <cx:pt idx="831">Sulfurimonadaceae</cx:pt>
          <cx:pt idx="832">Sulfurimonadaceae</cx:pt>
          <cx:pt idx="833">Sulfurimonadaceae</cx:pt>
          <cx:pt idx="834">Sulfurimonadaceae</cx:pt>
          <cx:pt idx="835">Sulfurimonadaceae</cx:pt>
          <cx:pt idx="836">Sulfurimonadaceae</cx:pt>
          <cx:pt idx="837">Sulfurimonadaceae</cx:pt>
          <cx:pt idx="838">Sulfurimonadaceae</cx:pt>
          <cx:pt idx="839">Sulfurimonadaceae</cx:pt>
          <cx:pt idx="840">Sulfurimonadaceae</cx:pt>
          <cx:pt idx="841">Sulfurimonadaceae</cx:pt>
          <cx:pt idx="842">Sulfurimonadaceae</cx:pt>
          <cx:pt idx="843">Sulfurimonadaceae</cx:pt>
          <cx:pt idx="844">Sulfurimonadaceae</cx:pt>
          <cx:pt idx="845">Sulfurimonadaceae</cx:pt>
          <cx:pt idx="846">Sulfurimonadaceae</cx:pt>
          <cx:pt idx="847">Sulfurimonadaceae</cx:pt>
          <cx:pt idx="848">Sulfurimonadaceae</cx:pt>
          <cx:pt idx="849">Sulfurimonadaceae</cx:pt>
          <cx:pt idx="850">Sulfurimonadaceae</cx:pt>
          <cx:pt idx="851">Sulfurimonadaceae</cx:pt>
          <cx:pt idx="852">Sulfurimonadaceae</cx:pt>
          <cx:pt idx="853">Sulfurimonadaceae</cx:pt>
          <cx:pt idx="854">Sulfurimonadaceae</cx:pt>
          <cx:pt idx="855">Sulfurimonadaceae</cx:pt>
          <cx:pt idx="856">Sulfurimonadaceae</cx:pt>
          <cx:pt idx="857">Sulfurimonadaceae</cx:pt>
          <cx:pt idx="858">Sulfurimonadaceae</cx:pt>
          <cx:pt idx="859">Sulfurimonadaceae</cx:pt>
          <cx:pt idx="860">Sulfurimonadaceae</cx:pt>
          <cx:pt idx="861">Sulfurimonadaceae</cx:pt>
          <cx:pt idx="862">Sulfurimonadaceae</cx:pt>
          <cx:pt idx="863">Sulfurimonadaceae</cx:pt>
          <cx:pt idx="864">Sulfurimonadaceae</cx:pt>
          <cx:pt idx="865">Sulfurimonadaceae</cx:pt>
          <cx:pt idx="866">Sulfurimonadaceae</cx:pt>
          <cx:pt idx="867">Sulfurimonadaceae</cx:pt>
          <cx:pt idx="868">Sulfurimonadaceae</cx:pt>
          <cx:pt idx="869">Sulfurimonadaceae</cx:pt>
          <cx:pt idx="870">Sulfurimonadaceae</cx:pt>
          <cx:pt idx="871">Sulfurimonadaceae</cx:pt>
          <cx:pt idx="872">Sulfurimonadaceae</cx:pt>
          <cx:pt idx="873">Sulfurimonadaceae</cx:pt>
          <cx:pt idx="874">Sulfurimonadaceae</cx:pt>
          <cx:pt idx="875">Sulfurimonadaceae</cx:pt>
          <cx:pt idx="876">Sulfurimonadaceae</cx:pt>
          <cx:pt idx="877">Sulfurimonadaceae</cx:pt>
          <cx:pt idx="878">Sulfurimonadaceae</cx:pt>
          <cx:pt idx="879">Sulfurimonadaceae</cx:pt>
          <cx:pt idx="880">Sulfurimonadaceae</cx:pt>
          <cx:pt idx="881">Sulfurimonadaceae</cx:pt>
          <cx:pt idx="882">Sulfurimonadaceae</cx:pt>
          <cx:pt idx="883">Sulfurimonadaceae</cx:pt>
          <cx:pt idx="884">Sulfurimonadaceae</cx:pt>
          <cx:pt idx="885">Sulfurimonadaceae</cx:pt>
          <cx:pt idx="886">Sulfurimonadaceae</cx:pt>
          <cx:pt idx="887">Sulfurimonadaceae</cx:pt>
          <cx:pt idx="888">Sulfurimonadaceae</cx:pt>
          <cx:pt idx="889">Sulfurimonadaceae</cx:pt>
          <cx:pt idx="890">Sulfurimonadaceae</cx:pt>
          <cx:pt idx="891">Sulfurimonadaceae</cx:pt>
          <cx:pt idx="892">Sulfurimonadaceae</cx:pt>
          <cx:pt idx="893">Sulfurimonadaceae</cx:pt>
          <cx:pt idx="894">Sulfurimonadaceae</cx:pt>
          <cx:pt idx="895">Sulfurimonadaceae</cx:pt>
          <cx:pt idx="896">Sulfurimonadaceae</cx:pt>
          <cx:pt idx="897">Sulfurimonadaceae</cx:pt>
          <cx:pt idx="898">Sulfurimonadaceae</cx:pt>
          <cx:pt idx="899">Sulfurimonadaceae</cx:pt>
          <cx:pt idx="900">Sulfurimonadaceae</cx:pt>
          <cx:pt idx="901">Sulfurimonadaceae</cx:pt>
          <cx:pt idx="902">Sulfurimonadaceae</cx:pt>
          <cx:pt idx="903">Sulfurimonadaceae</cx:pt>
          <cx:pt idx="904">Sulfurimonadaceae</cx:pt>
          <cx:pt idx="905">Sulfurimonadaceae</cx:pt>
          <cx:pt idx="906">Sulfurimonadaceae</cx:pt>
          <cx:pt idx="907">Sulfurimonadaceae</cx:pt>
          <cx:pt idx="908">Sulfurimonadaceae</cx:pt>
          <cx:pt idx="909">Sulfurimonadaceae</cx:pt>
          <cx:pt idx="910">Sulfurimonadaceae</cx:pt>
          <cx:pt idx="911">Sulfurimonadaceae</cx:pt>
          <cx:pt idx="912">Sulfurimonadaceae</cx:pt>
          <cx:pt idx="913">Sulfurimonadaceae</cx:pt>
          <cx:pt idx="914">Sulfurimonadaceae</cx:pt>
          <cx:pt idx="915">Sulfurimonadaceae</cx:pt>
          <cx:pt idx="916">Sulfurimonadaceae</cx:pt>
          <cx:pt idx="917">Sulfurimonadaceae</cx:pt>
          <cx:pt idx="918">Sulfurimonadaceae</cx:pt>
          <cx:pt idx="919">Sulfurimonadaceae</cx:pt>
          <cx:pt idx="920">Sulfurimonadaceae</cx:pt>
          <cx:pt idx="921">Sulfurimonadaceae</cx:pt>
          <cx:pt idx="922">Sulfurimonadaceae</cx:pt>
          <cx:pt idx="923">Sulfurimonadaceae</cx:pt>
          <cx:pt idx="924">Sulfurimonadaceae</cx:pt>
          <cx:pt idx="925">Sulfurimonadaceae</cx:pt>
          <cx:pt idx="926">Sulfurimonadaceae</cx:pt>
          <cx:pt idx="927">Sulfurimonadaceae</cx:pt>
          <cx:pt idx="928">Sulfurimonadaceae</cx:pt>
          <cx:pt idx="929">Sulfurimonadaceae</cx:pt>
          <cx:pt idx="930">Sulfurimonadaceae</cx:pt>
          <cx:pt idx="931">Sulfurimonadaceae</cx:pt>
          <cx:pt idx="932">Sulfurimonadaceae</cx:pt>
          <cx:pt idx="933">Sulfurimonadaceae</cx:pt>
          <cx:pt idx="934">Sulfurimonadaceae</cx:pt>
          <cx:pt idx="935">Sulfurimonadaceae</cx:pt>
          <cx:pt idx="936">Sulfurimonadaceae</cx:pt>
          <cx:pt idx="937">Sulfurimonadaceae</cx:pt>
          <cx:pt idx="938">Sulfurimonadaceae</cx:pt>
          <cx:pt idx="939">Sulfurimonadaceae</cx:pt>
          <cx:pt idx="940">Sulfurimonadaceae</cx:pt>
          <cx:pt idx="941">Sulfurimonadaceae</cx:pt>
          <cx:pt idx="942">Sulfurimonadaceae</cx:pt>
          <cx:pt idx="943">Sulfurimonadaceae</cx:pt>
        </cx:lvl>
      </cx:strDim>
      <cx:numDim type="val">
        <cx:f>Sheet1!$C$2:$C$945</cx:f>
        <cx:lvl ptCount="944" formatCode="G/通用格式">
          <cx:pt idx="0">71.5</cx:pt>
          <cx:pt idx="1">68.090000000000003</cx:pt>
          <cx:pt idx="3">67.730000000000004</cx:pt>
          <cx:pt idx="4">68.390000000000001</cx:pt>
          <cx:pt idx="5">68.230000000000004</cx:pt>
          <cx:pt idx="8">71.799999999999997</cx:pt>
          <cx:pt idx="9">80.239999999999995</cx:pt>
          <cx:pt idx="10">67.549999999999997</cx:pt>
          <cx:pt idx="11">71.609999999999999</cx:pt>
          <cx:pt idx="12">74</cx:pt>
          <cx:pt idx="13">71</cx:pt>
          <cx:pt idx="14">66.75</cx:pt>
          <cx:pt idx="15">67.400000000000006</cx:pt>
          <cx:pt idx="16">74.180000000000007</cx:pt>
          <cx:pt idx="17">75.469999999999999</cx:pt>
          <cx:pt idx="18">69.769999999999996</cx:pt>
          <cx:pt idx="19">73.420000000000002</cx:pt>
          <cx:pt idx="20">72.439999999999998</cx:pt>
          <cx:pt idx="21">76.140000000000001</cx:pt>
          <cx:pt idx="22">72.590000000000003</cx:pt>
          <cx:pt idx="23">76.140000000000001</cx:pt>
          <cx:pt idx="24">72.159999999999997</cx:pt>
          <cx:pt idx="25">73.079999999999998</cx:pt>
          <cx:pt idx="26">75.290000000000006</cx:pt>
          <cx:pt idx="27">65.370000000000005</cx:pt>
          <cx:pt idx="28">69.170000000000002</cx:pt>
          <cx:pt idx="29">57.240000000000002</cx:pt>
          <cx:pt idx="30">73.290000000000006</cx:pt>
          <cx:pt idx="31">72.530000000000001</cx:pt>
          <cx:pt idx="32">70.359999999999999</cx:pt>
          <cx:pt idx="33">75.719999999999999</cx:pt>
          <cx:pt idx="34">75.140000000000001</cx:pt>
          <cx:pt idx="35">75.700000000000003</cx:pt>
          <cx:pt idx="36">72.950000000000003</cx:pt>
          <cx:pt idx="37">73.790000000000006</cx:pt>
          <cx:pt idx="38">72.930000000000007</cx:pt>
          <cx:pt idx="39">75.359999999999999</cx:pt>
          <cx:pt idx="40">75.180000000000007</cx:pt>
          <cx:pt idx="41">74.109999999999999</cx:pt>
          <cx:pt idx="42">72.569999999999993</cx:pt>
          <cx:pt idx="43">75.75</cx:pt>
          <cx:pt idx="44">75.909999999999997</cx:pt>
          <cx:pt idx="45">75.939999999999998</cx:pt>
          <cx:pt idx="46">74.870000000000005</cx:pt>
          <cx:pt idx="47">75.5</cx:pt>
          <cx:pt idx="48">74.239999999999995</cx:pt>
          <cx:pt idx="49">75.170000000000002</cx:pt>
          <cx:pt idx="50">74.359999999999999</cx:pt>
          <cx:pt idx="51">72.730000000000004</cx:pt>
          <cx:pt idx="52">75.730000000000004</cx:pt>
          <cx:pt idx="53">75.459999999999994</cx:pt>
          <cx:pt idx="54">74.519999999999996</cx:pt>
          <cx:pt idx="55">74.090000000000003</cx:pt>
          <cx:pt idx="56">73.489999999999995</cx:pt>
          <cx:pt idx="57">74.480000000000004</cx:pt>
          <cx:pt idx="58">70.780000000000001</cx:pt>
          <cx:pt idx="59">65.25</cx:pt>
          <cx:pt idx="60">75.409999999999997</cx:pt>
          <cx:pt idx="61">73.900000000000006</cx:pt>
          <cx:pt idx="62">71.269999999999996</cx:pt>
          <cx:pt idx="63">66.700000000000003</cx:pt>
          <cx:pt idx="64">67.310000000000002</cx:pt>
          <cx:pt idx="65">74.099999999999994</cx:pt>
          <cx:pt idx="66">76.239999999999995</cx:pt>
          <cx:pt idx="67">72.609999999999999</cx:pt>
          <cx:pt idx="68">70.079999999999998</cx:pt>
          <cx:pt idx="69">74.189999999999998</cx:pt>
          <cx:pt idx="70">70.819999999999993</cx:pt>
          <cx:pt idx="71">65.329999999999998</cx:pt>
          <cx:pt idx="72">71.900000000000006</cx:pt>
          <cx:pt idx="73">73.030000000000001</cx:pt>
          <cx:pt idx="74">77.769999999999996</cx:pt>
          <cx:pt idx="75">71.590000000000003</cx:pt>
          <cx:pt idx="76">67.349999999999994</cx:pt>
          <cx:pt idx="77">77</cx:pt>
          <cx:pt idx="78">72.969999999999999</cx:pt>
          <cx:pt idx="79">72.969999999999999</cx:pt>
          <cx:pt idx="80">72.739999999999995</cx:pt>
          <cx:pt idx="81">76.129999999999995</cx:pt>
          <cx:pt idx="82">69.709999999999994</cx:pt>
          <cx:pt idx="83">74.150000000000006</cx:pt>
          <cx:pt idx="84">76.129999999999995</cx:pt>
          <cx:pt idx="85">75.780000000000001</cx:pt>
          <cx:pt idx="86">76.290000000000006</cx:pt>
          <cx:pt idx="87">75.840000000000003</cx:pt>
          <cx:pt idx="88">79.780000000000001</cx:pt>
          <cx:pt idx="89">71.530000000000001</cx:pt>
          <cx:pt idx="90">72.099999999999994</cx:pt>
          <cx:pt idx="91">71.629999999999995</cx:pt>
          <cx:pt idx="92">65.700000000000003</cx:pt>
          <cx:pt idx="93">70.25</cx:pt>
          <cx:pt idx="94">70.189999999999998</cx:pt>
          <cx:pt idx="95">70.329999999999998</cx:pt>
          <cx:pt idx="96">69.959999999999994</cx:pt>
          <cx:pt idx="97">67.25</cx:pt>
          <cx:pt idx="98">70.290000000000006</cx:pt>
          <cx:pt idx="99">65.890000000000001</cx:pt>
          <cx:pt idx="100">68.189999999999998</cx:pt>
          <cx:pt idx="101">70.920000000000002</cx:pt>
          <cx:pt idx="102">69.290000000000006</cx:pt>
          <cx:pt idx="103">65.140000000000001</cx:pt>
          <cx:pt idx="104">71.040000000000006</cx:pt>
          <cx:pt idx="105">67.780000000000001</cx:pt>
          <cx:pt idx="106">66.810000000000002</cx:pt>
          <cx:pt idx="107">71.120000000000005</cx:pt>
          <cx:pt idx="108">63.68</cx:pt>
          <cx:pt idx="109">71.5</cx:pt>
          <cx:pt idx="110">65.939999999999998</cx:pt>
          <cx:pt idx="111">69.530000000000001</cx:pt>
          <cx:pt idx="112">70.150000000000006</cx:pt>
          <cx:pt idx="113">66.969999999999999</cx:pt>
          <cx:pt idx="114">68.829999999999998</cx:pt>
          <cx:pt idx="115">69.140000000000001</cx:pt>
          <cx:pt idx="116">70.810000000000002</cx:pt>
          <cx:pt idx="117">75.400000000000006</cx:pt>
          <cx:pt idx="118">66.030000000000001</cx:pt>
          <cx:pt idx="119">70.760000000000005</cx:pt>
          <cx:pt idx="120">65.010000000000005</cx:pt>
          <cx:pt idx="121">70.530000000000001</cx:pt>
          <cx:pt idx="122">70.030000000000001</cx:pt>
          <cx:pt idx="123">65.480000000000004</cx:pt>
          <cx:pt idx="124">75.829999999999998</cx:pt>
          <cx:pt idx="125">71.549999999999997</cx:pt>
          <cx:pt idx="126">70</cx:pt>
          <cx:pt idx="127">65.290000000000006</cx:pt>
          <cx:pt idx="128">72.75</cx:pt>
          <cx:pt idx="129">70.689999999999998</cx:pt>
          <cx:pt idx="130">69.209999999999994</cx:pt>
          <cx:pt idx="131">71.709999999999994</cx:pt>
          <cx:pt idx="132">72.170000000000002</cx:pt>
          <cx:pt idx="133">72.709999999999994</cx:pt>
          <cx:pt idx="134">70.780000000000001</cx:pt>
          <cx:pt idx="135">65.560000000000002</cx:pt>
          <cx:pt idx="136">71.280000000000001</cx:pt>
          <cx:pt idx="137">69.879999999999995</cx:pt>
          <cx:pt idx="138">64.310000000000002</cx:pt>
          <cx:pt idx="139">69.120000000000005</cx:pt>
          <cx:pt idx="140">65.510000000000005</cx:pt>
          <cx:pt idx="141">65.709999999999994</cx:pt>
          <cx:pt idx="142">69.890000000000001</cx:pt>
          <cx:pt idx="143">74.219999999999999</cx:pt>
          <cx:pt idx="144">70.840000000000003</cx:pt>
          <cx:pt idx="145">76.879999999999995</cx:pt>
          <cx:pt idx="146">70.189999999999998</cx:pt>
          <cx:pt idx="147">68.680000000000007</cx:pt>
          <cx:pt idx="148">70.849999999999994</cx:pt>
          <cx:pt idx="149">77.700000000000003</cx:pt>
          <cx:pt idx="150">70.379999999999995</cx:pt>
          <cx:pt idx="151">70.150000000000006</cx:pt>
          <cx:pt idx="152">70.980000000000004</cx:pt>
          <cx:pt idx="153">67.810000000000002</cx:pt>
          <cx:pt idx="154">68.909999999999997</cx:pt>
          <cx:pt idx="155">72.290000000000006</cx:pt>
          <cx:pt idx="156">70.769999999999996</cx:pt>
          <cx:pt idx="157">71.670000000000002</cx:pt>
          <cx:pt idx="158">65.709999999999994</cx:pt>
          <cx:pt idx="159">72.010000000000005</cx:pt>
          <cx:pt idx="160">71.049999999999997</cx:pt>
          <cx:pt idx="161">70.859999999999999</cx:pt>
          <cx:pt idx="162">67.489999999999995</cx:pt>
          <cx:pt idx="163">70.909999999999997</cx:pt>
          <cx:pt idx="164">71.180000000000007</cx:pt>
          <cx:pt idx="165">71.109999999999999</cx:pt>
          <cx:pt idx="166">76.5</cx:pt>
          <cx:pt idx="167">79.109999999999999</cx:pt>
          <cx:pt idx="168">80.260000000000005</cx:pt>
          <cx:pt idx="169">73.079999999999998</cx:pt>
          <cx:pt idx="170">79.689999999999998</cx:pt>
          <cx:pt idx="171">77.290000000000006</cx:pt>
          <cx:pt idx="172">73.400000000000006</cx:pt>
          <cx:pt idx="173">79.25</cx:pt>
          <cx:pt idx="174">84.319999999999993</cx:pt>
          <cx:pt idx="175">73.379999999999995</cx:pt>
          <cx:pt idx="176">79.540000000000006</cx:pt>
          <cx:pt idx="177">74.859999999999999</cx:pt>
          <cx:pt idx="178">72.909999999999997</cx:pt>
          <cx:pt idx="179">79.060000000000002</cx:pt>
          <cx:pt idx="180">73.049999999999997</cx:pt>
          <cx:pt idx="181">73.079999999999998</cx:pt>
          <cx:pt idx="182">75.349999999999994</cx:pt>
          <cx:pt idx="183">79.049999999999997</cx:pt>
          <cx:pt idx="184">70.680000000000007</cx:pt>
          <cx:pt idx="185">80.010000000000005</cx:pt>
          <cx:pt idx="186">72.260000000000005</cx:pt>
          <cx:pt idx="187">73.040000000000006</cx:pt>
          <cx:pt idx="188">71.640000000000001</cx:pt>
          <cx:pt idx="189">78.75</cx:pt>
          <cx:pt idx="190">73.310000000000002</cx:pt>
          <cx:pt idx="191">78.670000000000002</cx:pt>
          <cx:pt idx="192">74.989999999999995</cx:pt>
          <cx:pt idx="193">78.390000000000001</cx:pt>
          <cx:pt idx="194">72.560000000000002</cx:pt>
          <cx:pt idx="195">73.579999999999998</cx:pt>
          <cx:pt idx="196">81.670000000000002</cx:pt>
          <cx:pt idx="197">76.75</cx:pt>
          <cx:pt idx="198">79.799999999999997</cx:pt>
          <cx:pt idx="199">71.650000000000006</cx:pt>
          <cx:pt idx="200">72.469999999999999</cx:pt>
          <cx:pt idx="201">73.420000000000002</cx:pt>
          <cx:pt idx="202">79.25</cx:pt>
          <cx:pt idx="203">81.030000000000001</cx:pt>
          <cx:pt idx="204">77.219999999999999</cx:pt>
          <cx:pt idx="205">73.540000000000006</cx:pt>
          <cx:pt idx="206">72.430000000000007</cx:pt>
          <cx:pt idx="207">68.569999999999993</cx:pt>
          <cx:pt idx="208">68.790000000000006</cx:pt>
          <cx:pt idx="209">69.469999999999999</cx:pt>
          <cx:pt idx="210">73.530000000000001</cx:pt>
          <cx:pt idx="211">73.719999999999999</cx:pt>
          <cx:pt idx="212">75.719999999999999</cx:pt>
          <cx:pt idx="213">85.030000000000001</cx:pt>
          <cx:pt idx="214">73.260000000000005</cx:pt>
          <cx:pt idx="215">70.109999999999999</cx:pt>
          <cx:pt idx="216">77.709999999999994</cx:pt>
          <cx:pt idx="217">73.090000000000003</cx:pt>
          <cx:pt idx="218">73.450000000000003</cx:pt>
          <cx:pt idx="219">73.340000000000003</cx:pt>
          <cx:pt idx="220">84.629999999999995</cx:pt>
          <cx:pt idx="221">80.739999999999995</cx:pt>
          <cx:pt idx="222">72.319999999999993</cx:pt>
          <cx:pt idx="223">72.989999999999995</cx:pt>
          <cx:pt idx="224">78.489999999999995</cx:pt>
          <cx:pt idx="225">72.650000000000006</cx:pt>
          <cx:pt idx="226">73.329999999999998</cx:pt>
          <cx:pt idx="227">72.620000000000005</cx:pt>
          <cx:pt idx="228">72.129999999999995</cx:pt>
          <cx:pt idx="229">73.670000000000002</cx:pt>
          <cx:pt idx="230">73.069999999999993</cx:pt>
          <cx:pt idx="231">80.319999999999993</cx:pt>
          <cx:pt idx="232">72.609999999999999</cx:pt>
          <cx:pt idx="233">75.859999999999999</cx:pt>
          <cx:pt idx="234">81.430000000000007</cx:pt>
          <cx:pt idx="235">69.640000000000001</cx:pt>
          <cx:pt idx="236">72.010000000000005</cx:pt>
          <cx:pt idx="237">82.650000000000006</cx:pt>
          <cx:pt idx="238">80.540000000000006</cx:pt>
          <cx:pt idx="239">72.560000000000002</cx:pt>
          <cx:pt idx="240">72.430000000000007</cx:pt>
          <cx:pt idx="241">78.040000000000006</cx:pt>
          <cx:pt idx="242">85.180000000000007</cx:pt>
          <cx:pt idx="243">71.719999999999999</cx:pt>
          <cx:pt idx="244">72.900000000000006</cx:pt>
          <cx:pt idx="245">74.439999999999998</cx:pt>
          <cx:pt idx="246">78.540000000000006</cx:pt>
          <cx:pt idx="247">73.140000000000001</cx:pt>
          <cx:pt idx="248">73.640000000000001</cx:pt>
          <cx:pt idx="249">71.409999999999997</cx:pt>
          <cx:pt idx="250">72.739999999999995</cx:pt>
          <cx:pt idx="251">75.819999999999993</cx:pt>
          <cx:pt idx="252">73.519999999999996</cx:pt>
          <cx:pt idx="253">82.030000000000001</cx:pt>
          <cx:pt idx="254">79.680000000000007</cx:pt>
          <cx:pt idx="255">71.920000000000002</cx:pt>
          <cx:pt idx="256">84.060000000000002</cx:pt>
          <cx:pt idx="257">71.959999999999994</cx:pt>
          <cx:pt idx="258">73.909999999999997</cx:pt>
          <cx:pt idx="259">83.170000000000002</cx:pt>
          <cx:pt idx="260">77.319999999999993</cx:pt>
          <cx:pt idx="261">73.329999999999998</cx:pt>
          <cx:pt idx="262">77.920000000000002</cx:pt>
          <cx:pt idx="263">75.319999999999993</cx:pt>
          <cx:pt idx="264">76.609999999999999</cx:pt>
          <cx:pt idx="265">54.909999999999997</cx:pt>
          <cx:pt idx="266">64.650000000000006</cx:pt>
          <cx:pt idx="267">50.100000000000001</cx:pt>
          <cx:pt idx="268">60.520000000000003</cx:pt>
          <cx:pt idx="269">64.599999999999994</cx:pt>
          <cx:pt idx="270">65.969999999999999</cx:pt>
          <cx:pt idx="271">51.32</cx:pt>
          <cx:pt idx="272">59.390000000000001</cx:pt>
          <cx:pt idx="273">64.060000000000002</cx:pt>
          <cx:pt idx="274">49.82</cx:pt>
          <cx:pt idx="275">50.960000000000001</cx:pt>
          <cx:pt idx="276">65.010000000000005</cx:pt>
          <cx:pt idx="277">54.460000000000001</cx:pt>
          <cx:pt idx="278">51.130000000000003</cx:pt>
          <cx:pt idx="279">63.399999999999999</cx:pt>
          <cx:pt idx="280">58.979999999999997</cx:pt>
          <cx:pt idx="281">50.219999999999999</cx:pt>
          <cx:pt idx="282">62.539999999999999</cx:pt>
          <cx:pt idx="283">61.340000000000003</cx:pt>
          <cx:pt idx="284">62.82</cx:pt>
          <cx:pt idx="285">65.719999999999999</cx:pt>
          <cx:pt idx="286">60.789999999999999</cx:pt>
          <cx:pt idx="287">58.82</cx:pt>
          <cx:pt idx="288">66.280000000000001</cx:pt>
          <cx:pt idx="289">65.090000000000003</cx:pt>
          <cx:pt idx="290">51.890000000000001</cx:pt>
          <cx:pt idx="291">48.229999999999997</cx:pt>
          <cx:pt idx="292">64.879999999999995</cx:pt>
          <cx:pt idx="293">48.039999999999999</cx:pt>
          <cx:pt idx="294">65.640000000000001</cx:pt>
          <cx:pt idx="295">64.540000000000006</cx:pt>
          <cx:pt idx="296">51.829999999999998</cx:pt>
          <cx:pt idx="297">62.770000000000003</cx:pt>
          <cx:pt idx="298">60.609999999999999</cx:pt>
          <cx:pt idx="299">51.030000000000001</cx:pt>
          <cx:pt idx="300">50.670000000000002</cx:pt>
          <cx:pt idx="301">65.040000000000006</cx:pt>
          <cx:pt idx="302">63.490000000000002</cx:pt>
          <cx:pt idx="303">51.299999999999997</cx:pt>
          <cx:pt idx="304">63.189999999999998</cx:pt>
          <cx:pt idx="305">47.719999999999999</cx:pt>
          <cx:pt idx="306">60.509999999999998</cx:pt>
          <cx:pt idx="307">51.149999999999999</cx:pt>
          <cx:pt idx="308">49.350000000000001</cx:pt>
          <cx:pt idx="309">63.210000000000001</cx:pt>
          <cx:pt idx="310">51.009999999999998</cx:pt>
          <cx:pt idx="311">45.979999999999997</cx:pt>
          <cx:pt idx="312">60.390000000000001</cx:pt>
          <cx:pt idx="313">49.939999999999998</cx:pt>
          <cx:pt idx="314">64.510000000000005</cx:pt>
          <cx:pt idx="315">49.969999999999999</cx:pt>
          <cx:pt idx="316">49.270000000000003</cx:pt>
          <cx:pt idx="317">64.340000000000003</cx:pt>
          <cx:pt idx="318">52.700000000000003</cx:pt>
          <cx:pt idx="319">50.469999999999999</cx:pt>
          <cx:pt idx="320">54.740000000000002</cx:pt>
          <cx:pt idx="321">54</cx:pt>
          <cx:pt idx="322">51.079999999999998</cx:pt>
          <cx:pt idx="323">53.880000000000003</cx:pt>
          <cx:pt idx="324">54.219999999999999</cx:pt>
          <cx:pt idx="325">54.799999999999997</cx:pt>
          <cx:pt idx="326">54.909999999999997</cx:pt>
          <cx:pt idx="327">54.460000000000001</cx:pt>
          <cx:pt idx="328">52.439999999999998</cx:pt>
          <cx:pt idx="329">52.299999999999997</cx:pt>
          <cx:pt idx="330">52.700000000000003</cx:pt>
          <cx:pt idx="331">54.310000000000002</cx:pt>
          <cx:pt idx="332">53.799999999999997</cx:pt>
          <cx:pt idx="333">50.340000000000003</cx:pt>
          <cx:pt idx="334">54.340000000000003</cx:pt>
          <cx:pt idx="335">54.270000000000003</cx:pt>
          <cx:pt idx="336">54.740000000000002</cx:pt>
          <cx:pt idx="337">54.289999999999999</cx:pt>
          <cx:pt idx="338">47.57</cx:pt>
          <cx:pt idx="339">54</cx:pt>
          <cx:pt idx="340">50.560000000000002</cx:pt>
          <cx:pt idx="341">50.670000000000002</cx:pt>
          <cx:pt idx="342">50.560000000000002</cx:pt>
          <cx:pt idx="343">50.359999999999999</cx:pt>
          <cx:pt idx="344">50.560000000000002</cx:pt>
          <cx:pt idx="345">50.530000000000001</cx:pt>
          <cx:pt idx="346">53.460000000000001</cx:pt>
          <cx:pt idx="347">54.079999999999998</cx:pt>
          <cx:pt idx="348">47.329999999999998</cx:pt>
          <cx:pt idx="349">46.579999999999998</cx:pt>
          <cx:pt idx="350">53.969999999999999</cx:pt>
          <cx:pt idx="351">53.460000000000001</cx:pt>
          <cx:pt idx="352">55.170000000000002</cx:pt>
          <cx:pt idx="353">50.520000000000003</cx:pt>
          <cx:pt idx="354">52.630000000000003</cx:pt>
          <cx:pt idx="355">51.219999999999999</cx:pt>
          <cx:pt idx="356">57.780000000000001</cx:pt>
          <cx:pt idx="357">52.359999999999999</cx:pt>
          <cx:pt idx="358">48.490000000000002</cx:pt>
          <cx:pt idx="359">54.549999999999997</cx:pt>
          <cx:pt idx="360">48.299999999999997</cx:pt>
          <cx:pt idx="361">55.439999999999998</cx:pt>
          <cx:pt idx="362">51.859999999999999</cx:pt>
          <cx:pt idx="363">54.829999999999998</cx:pt>
          <cx:pt idx="364">48.890000000000001</cx:pt>
          <cx:pt idx="365">55.770000000000003</cx:pt>
          <cx:pt idx="366">50.049999999999997</cx:pt>
          <cx:pt idx="367">46.920000000000002</cx:pt>
          <cx:pt idx="368">51.710000000000001</cx:pt>
          <cx:pt idx="369">54.710000000000001</cx:pt>
          <cx:pt idx="370">50.399999999999999</cx:pt>
          <cx:pt idx="371">52.049999999999997</cx:pt>
          <cx:pt idx="372">52.630000000000003</cx:pt>
          <cx:pt idx="373">47.420000000000002</cx:pt>
          <cx:pt idx="374">48.93</cx:pt>
          <cx:pt idx="375">55.32</cx:pt>
          <cx:pt idx="376">56.18</cx:pt>
          <cx:pt idx="377">59.859999999999999</cx:pt>
          <cx:pt idx="378">50.5</cx:pt>
          <cx:pt idx="379">55.780000000000001</cx:pt>
          <cx:pt idx="380">43.939999999999998</cx:pt>
          <cx:pt idx="381">55.219999999999999</cx:pt>
          <cx:pt idx="382">58.5</cx:pt>
          <cx:pt idx="383">55.420000000000002</cx:pt>
          <cx:pt idx="384">55.450000000000003</cx:pt>
          <cx:pt idx="385">57.130000000000003</cx:pt>
          <cx:pt idx="386">55.060000000000002</cx:pt>
          <cx:pt idx="387">57.890000000000001</cx:pt>
          <cx:pt idx="388">49.659999999999997</cx:pt>
          <cx:pt idx="389">55.140000000000001</cx:pt>
          <cx:pt idx="390">53.68</cx:pt>
          <cx:pt idx="391">50.990000000000002</cx:pt>
          <cx:pt idx="392">56.170000000000002</cx:pt>
          <cx:pt idx="393">51.07</cx:pt>
          <cx:pt idx="394">51.25</cx:pt>
          <cx:pt idx="395">55.920000000000002</cx:pt>
          <cx:pt idx="396">43.880000000000003</cx:pt>
          <cx:pt idx="397">52.409999999999997</cx:pt>
          <cx:pt idx="398">47.630000000000003</cx:pt>
          <cx:pt idx="399">54.060000000000002</cx:pt>
          <cx:pt idx="400">50.43</cx:pt>
          <cx:pt idx="401">50.219999999999999</cx:pt>
          <cx:pt idx="402">50.359999999999999</cx:pt>
          <cx:pt idx="403">50.030000000000001</cx:pt>
          <cx:pt idx="404">50.32</cx:pt>
          <cx:pt idx="405">50.299999999999997</cx:pt>
          <cx:pt idx="406">52.859999999999999</cx:pt>
          <cx:pt idx="407">54.090000000000003</cx:pt>
          <cx:pt idx="408">46.799999999999997</cx:pt>
          <cx:pt idx="409">53.729999999999997</cx:pt>
          <cx:pt idx="410">53.450000000000003</cx:pt>
          <cx:pt idx="411">48.369999999999997</cx:pt>
          <cx:pt idx="412">62.240000000000002</cx:pt>
          <cx:pt idx="413">56.850000000000001</cx:pt>
          <cx:pt idx="414">51.380000000000003</cx:pt>
          <cx:pt idx="415">56.810000000000002</cx:pt>
          <cx:pt idx="416">57.689999999999998</cx:pt>
          <cx:pt idx="417">50.719999999999999</cx:pt>
          <cx:pt idx="418">53.219999999999999</cx:pt>
          <cx:pt idx="419">50.880000000000003</cx:pt>
          <cx:pt idx="420">49.170000000000002</cx:pt>
          <cx:pt idx="421">50.920000000000002</cx:pt>
          <cx:pt idx="422">52.840000000000003</cx:pt>
          <cx:pt idx="423">49.25</cx:pt>
          <cx:pt idx="424">28.190000000000001</cx:pt>
          <cx:pt idx="425">33.469999999999999</cx:pt>
          <cx:pt idx="426">55.82</cx:pt>
          <cx:pt idx="427">59</cx:pt>
          <cx:pt idx="428">57.789999999999999</cx:pt>
          <cx:pt idx="429">58.829999999999998</cx:pt>
          <cx:pt idx="430">50.729999999999997</cx:pt>
          <cx:pt idx="431">60.469999999999999</cx:pt>
          <cx:pt idx="432">57.670000000000002</cx:pt>
          <cx:pt idx="433">59.82</cx:pt>
          <cx:pt idx="434">51.020000000000003</cx:pt>
          <cx:pt idx="435">53.409999999999997</cx:pt>
          <cx:pt idx="436">56.890000000000001</cx:pt>
          <cx:pt idx="437">51.030000000000001</cx:pt>
          <cx:pt idx="438">57.899999999999999</cx:pt>
          <cx:pt idx="439">51.380000000000003</cx:pt>
          <cx:pt idx="440">51.280000000000001</cx:pt>
          <cx:pt idx="441">51.409999999999997</cx:pt>
          <cx:pt idx="442">55.590000000000003</cx:pt>
          <cx:pt idx="443">52.090000000000003</cx:pt>
          <cx:pt idx="444">55.880000000000003</cx:pt>
          <cx:pt idx="445">51.859999999999999</cx:pt>
          <cx:pt idx="446">51.380000000000003</cx:pt>
          <cx:pt idx="447">51.219999999999999</cx:pt>
          <cx:pt idx="448">48.380000000000003</cx:pt>
          <cx:pt idx="449">56.329999999999998</cx:pt>
          <cx:pt idx="450">51.280000000000001</cx:pt>
          <cx:pt idx="451">51.299999999999997</cx:pt>
          <cx:pt idx="452">48.869999999999997</cx:pt>
          <cx:pt idx="453">51.259999999999998</cx:pt>
          <cx:pt idx="454">52.950000000000003</cx:pt>
          <cx:pt idx="455">49.090000000000003</cx:pt>
          <cx:pt idx="456">55.920000000000002</cx:pt>
          <cx:pt idx="457">51.960000000000001</cx:pt>
          <cx:pt idx="458">51.530000000000001</cx:pt>
          <cx:pt idx="459">46.049999999999997</cx:pt>
          <cx:pt idx="460">41.670000000000002</cx:pt>
          <cx:pt idx="461">43.189999999999998</cx:pt>
          <cx:pt idx="462">43.829999999999998</cx:pt>
          <cx:pt idx="463">42.850000000000001</cx:pt>
          <cx:pt idx="464">42.729999999999997</cx:pt>
          <cx:pt idx="465">45.950000000000003</cx:pt>
          <cx:pt idx="466">49.140000000000001</cx:pt>
          <cx:pt idx="467">45.350000000000001</cx:pt>
          <cx:pt idx="468">40.590000000000003</cx:pt>
          <cx:pt idx="469">45.619999999999997</cx:pt>
          <cx:pt idx="470">52.359999999999999</cx:pt>
          <cx:pt idx="471">45.240000000000002</cx:pt>
          <cx:pt idx="472">46.899999999999999</cx:pt>
          <cx:pt idx="473">46.149999999999999</cx:pt>
          <cx:pt idx="474">39.759999999999998</cx:pt>
          <cx:pt idx="475">39.799999999999997</cx:pt>
          <cx:pt idx="476">40.189999999999998</cx:pt>
          <cx:pt idx="477">49.420000000000002</cx:pt>
          <cx:pt idx="478">45.890000000000001</cx:pt>
          <cx:pt idx="479">52.590000000000003</cx:pt>
          <cx:pt idx="480">45.399999999999999</cx:pt>
          <cx:pt idx="481">39.979999999999997</cx:pt>
          <cx:pt idx="482">40.140000000000001</cx:pt>
          <cx:pt idx="483">40.719999999999999</cx:pt>
          <cx:pt idx="484">29.84</cx:pt>
          <cx:pt idx="485">58</cx:pt>
          <cx:pt idx="486">24.66</cx:pt>
          <cx:pt idx="487">35.079999999999998</cx:pt>
          <cx:pt idx="488">27.02</cx:pt>
          <cx:pt idx="489">29.460000000000001</cx:pt>
          <cx:pt idx="490">34.530000000000001</cx:pt>
          <cx:pt idx="491">29</cx:pt>
          <cx:pt idx="492">28.170000000000002</cx:pt>
          <cx:pt idx="493">30.449999999999999</cx:pt>
          <cx:pt idx="494">26.850000000000001</cx:pt>
          <cx:pt idx="495">26.949999999999999</cx:pt>
          <cx:pt idx="496">27.73</cx:pt>
          <cx:pt idx="497">26.91</cx:pt>
          <cx:pt idx="498">27.18</cx:pt>
          <cx:pt idx="499">27.030000000000001</cx:pt>
          <cx:pt idx="500">23.57</cx:pt>
          <cx:pt idx="501">23.210000000000001</cx:pt>
          <cx:pt idx="502">29.690000000000001</cx:pt>
          <cx:pt idx="503">24.670000000000002</cx:pt>
          <cx:pt idx="504">24.620000000000001</cx:pt>
          <cx:pt idx="505">27.379999999999999</cx:pt>
          <cx:pt idx="506">40</cx:pt>
          <cx:pt idx="507">27.670000000000002</cx:pt>
          <cx:pt idx="508">27.719999999999999</cx:pt>
          <cx:pt idx="509">25.640000000000001</cx:pt>
          <cx:pt idx="510">24.239999999999998</cx:pt>
          <cx:pt idx="511">27.640000000000001</cx:pt>
          <cx:pt idx="512">25.789999999999999</cx:pt>
          <cx:pt idx="513">57.359999999999999</cx:pt>
          <cx:pt idx="514">35.450000000000003</cx:pt>
          <cx:pt idx="515">34.759999999999998</cx:pt>
          <cx:pt idx="516">32.890000000000001</cx:pt>
          <cx:pt idx="517">25.43</cx:pt>
          <cx:pt idx="518">23.98</cx:pt>
          <cx:pt idx="519">22.039999999999999</cx:pt>
          <cx:pt idx="520">23.149999999999999</cx:pt>
          <cx:pt idx="521">32.170000000000002</cx:pt>
          <cx:pt idx="522">24.149999999999999</cx:pt>
          <cx:pt idx="523">24.800000000000001</cx:pt>
          <cx:pt idx="524">22.629999999999999</cx:pt>
          <cx:pt idx="525">21.469999999999999</cx:pt>
          <cx:pt idx="526">25</cx:pt>
          <cx:pt idx="527">22.84</cx:pt>
          <cx:pt idx="528">21.620000000000001</cx:pt>
          <cx:pt idx="529">22.07</cx:pt>
          <cx:pt idx="530">23.52</cx:pt>
          <cx:pt idx="531">24.059999999999999</cx:pt>
          <cx:pt idx="532">29.949999999999999</cx:pt>
          <cx:pt idx="533">30.59</cx:pt>
          <cx:pt idx="534">30.309999999999999</cx:pt>
          <cx:pt idx="535">30.190000000000001</cx:pt>
          <cx:pt idx="536">30.420000000000002</cx:pt>
          <cx:pt idx="537">29.84</cx:pt>
          <cx:pt idx="538">29.359999999999999</cx:pt>
          <cx:pt idx="539">29.75</cx:pt>
          <cx:pt idx="540">30.079999999999998</cx:pt>
          <cx:pt idx="541">28.93</cx:pt>
          <cx:pt idx="542">30.66</cx:pt>
          <cx:pt idx="543">30.57</cx:pt>
          <cx:pt idx="544">30</cx:pt>
          <cx:pt idx="545">29.09</cx:pt>
          <cx:pt idx="546">30.449999999999999</cx:pt>
          <cx:pt idx="547">29.079999999999998</cx:pt>
          <cx:pt idx="548">29.399999999999999</cx:pt>
          <cx:pt idx="549">29.440000000000001</cx:pt>
          <cx:pt idx="550">29.969999999999999</cx:pt>
          <cx:pt idx="551">31.300000000000001</cx:pt>
          <cx:pt idx="552">31.210000000000001</cx:pt>
          <cx:pt idx="553">29.73</cx:pt>
          <cx:pt idx="554">30.629999999999999</cx:pt>
          <cx:pt idx="555">27.48</cx:pt>
          <cx:pt idx="556">23.129999999999999</cx:pt>
          <cx:pt idx="557">30.91</cx:pt>
          <cx:pt idx="558">32.689999999999998</cx:pt>
          <cx:pt idx="559">23.75</cx:pt>
          <cx:pt idx="560">34.189999999999998</cx:pt>
          <cx:pt idx="561">23.010000000000002</cx:pt>
          <cx:pt idx="562">24.879999999999999</cx:pt>
          <cx:pt idx="563">22.100000000000001</cx:pt>
          <cx:pt idx="564">21.260000000000002</cx:pt>
          <cx:pt idx="565">30.890000000000001</cx:pt>
          <cx:pt idx="566">32.520000000000003</cx:pt>
          <cx:pt idx="567">31.809999999999999</cx:pt>
          <cx:pt idx="568">31.300000000000001</cx:pt>
          <cx:pt idx="569">31.289999999999999</cx:pt>
          <cx:pt idx="570">30.050000000000001</cx:pt>
          <cx:pt idx="571">28.390000000000001</cx:pt>
          <cx:pt idx="572">28</cx:pt>
          <cx:pt idx="573">30</cx:pt>
          <cx:pt idx="574">26.789999999999999</cx:pt>
          <cx:pt idx="575">25.789999999999999</cx:pt>
          <cx:pt idx="576">25.390000000000001</cx:pt>
          <cx:pt idx="577">24.32</cx:pt>
          <cx:pt idx="578">27.280000000000001</cx:pt>
          <cx:pt idx="579">30.719999999999999</cx:pt>
          <cx:pt idx="580">27.34</cx:pt>
          <cx:pt idx="581">27.32</cx:pt>
          <cx:pt idx="582">27.050000000000001</cx:pt>
          <cx:pt idx="583">27.079999999999998</cx:pt>
          <cx:pt idx="584">26.91</cx:pt>
          <cx:pt idx="585">25.690000000000001</cx:pt>
          <cx:pt idx="586">26.670000000000002</cx:pt>
          <cx:pt idx="587">31.48</cx:pt>
          <cx:pt idx="588">31.010000000000002</cx:pt>
          <cx:pt idx="589">32.159999999999997</cx:pt>
          <cx:pt idx="590">31.43</cx:pt>
          <cx:pt idx="591">30.879999999999999</cx:pt>
          <cx:pt idx="592">21.43</cx:pt>
          <cx:pt idx="593">20.93</cx:pt>
          <cx:pt idx="594">22.59</cx:pt>
          <cx:pt idx="595">22.140000000000001</cx:pt>
          <cx:pt idx="596">22.77</cx:pt>
          <cx:pt idx="597">22.940000000000001</cx:pt>
          <cx:pt idx="598">29.940000000000001</cx:pt>
          <cx:pt idx="599">58.07</cx:pt>
          <cx:pt idx="600">24.719999999999999</cx:pt>
          <cx:pt idx="601">29.030000000000001</cx:pt>
          <cx:pt idx="602">30.239999999999998</cx:pt>
          <cx:pt idx="603">25.68</cx:pt>
          <cx:pt idx="604">31.960000000000001</cx:pt>
          <cx:pt idx="605">29.710000000000001</cx:pt>
          <cx:pt idx="606">55.859999999999999</cx:pt>
          <cx:pt idx="607">55.859999999999999</cx:pt>
          <cx:pt idx="608">30.039999999999999</cx:pt>
          <cx:pt idx="609">21.670000000000002</cx:pt>
          <cx:pt idx="610">23.32</cx:pt>
          <cx:pt idx="611">23.93</cx:pt>
          <cx:pt idx="612">27</cx:pt>
          <cx:pt idx="613">24.800000000000001</cx:pt>
          <cx:pt idx="614">21.829999999999998</cx:pt>
          <cx:pt idx="615">24.800000000000001</cx:pt>
          <cx:pt idx="616">28.66</cx:pt>
          <cx:pt idx="617">29.129999999999999</cx:pt>
          <cx:pt idx="618">29.120000000000001</cx:pt>
          <cx:pt idx="619">26.800000000000001</cx:pt>
          <cx:pt idx="620">25.809999999999999</cx:pt>
          <cx:pt idx="621">30.809999999999999</cx:pt>
          <cx:pt idx="622">26.640000000000001</cx:pt>
          <cx:pt idx="623">24.5</cx:pt>
          <cx:pt idx="624">24.09</cx:pt>
          <cx:pt idx="625">17.690000000000001</cx:pt>
          <cx:pt idx="626">17.800000000000001</cx:pt>
          <cx:pt idx="627">23.940000000000001</cx:pt>
          <cx:pt idx="628">21.829999999999998</cx:pt>
          <cx:pt idx="629">23.100000000000001</cx:pt>
          <cx:pt idx="630">24.260000000000002</cx:pt>
          <cx:pt idx="631">25.82</cx:pt>
          <cx:pt idx="632">25.199999999999999</cx:pt>
          <cx:pt idx="633">24.239999999999998</cx:pt>
          <cx:pt idx="634">23.109999999999999</cx:pt>
          <cx:pt idx="635">24.73</cx:pt>
          <cx:pt idx="636">24.609999999999999</cx:pt>
          <cx:pt idx="637">24.449999999999999</cx:pt>
          <cx:pt idx="638">23.760000000000002</cx:pt>
          <cx:pt idx="639">26.390000000000001</cx:pt>
          <cx:pt idx="640">20.699999999999999</cx:pt>
          <cx:pt idx="641">24.359999999999999</cx:pt>
          <cx:pt idx="642">17.780000000000001</cx:pt>
          <cx:pt idx="643">25.739999999999998</cx:pt>
          <cx:pt idx="644">22.050000000000001</cx:pt>
          <cx:pt idx="645">27.199999999999999</cx:pt>
          <cx:pt idx="646">27.98</cx:pt>
          <cx:pt idx="647">16.73</cx:pt>
          <cx:pt idx="648">17.91</cx:pt>
          <cx:pt idx="649">17.280000000000001</cx:pt>
          <cx:pt idx="650">20.23</cx:pt>
          <cx:pt idx="651">17.210000000000001</cx:pt>
          <cx:pt idx="652">25.75</cx:pt>
          <cx:pt idx="653">23</cx:pt>
          <cx:pt idx="654">20.43</cx:pt>
          <cx:pt idx="655">20.379999999999999</cx:pt>
          <cx:pt idx="656">20.23</cx:pt>
          <cx:pt idx="657">20.18</cx:pt>
          <cx:pt idx="658">19.98</cx:pt>
          <cx:pt idx="659">20.530000000000001</cx:pt>
          <cx:pt idx="660">20.66</cx:pt>
          <cx:pt idx="661">20.309999999999999</cx:pt>
          <cx:pt idx="662">20.559999999999999</cx:pt>
          <cx:pt idx="663">20.52</cx:pt>
          <cx:pt idx="664">20.629999999999999</cx:pt>
          <cx:pt idx="665">19.879999999999999</cx:pt>
          <cx:pt idx="666">20.109999999999999</cx:pt>
          <cx:pt idx="667">20.620000000000001</cx:pt>
          <cx:pt idx="668">28.210000000000001</cx:pt>
          <cx:pt idx="669">23.199999999999999</cx:pt>
          <cx:pt idx="670">17.420000000000002</cx:pt>
          <cx:pt idx="671">25.460000000000001</cx:pt>
          <cx:pt idx="672">24.170000000000002</cx:pt>
          <cx:pt idx="673">26.02</cx:pt>
          <cx:pt idx="674">26.809999999999999</cx:pt>
          <cx:pt idx="675">27.52</cx:pt>
          <cx:pt idx="676">26.329999999999998</cx:pt>
          <cx:pt idx="677">20.199999999999999</cx:pt>
          <cx:pt idx="678">18.48</cx:pt>
          <cx:pt idx="679">17.140000000000001</cx:pt>
          <cx:pt idx="680">21.359999999999999</cx:pt>
          <cx:pt idx="681">19.719999999999999</cx:pt>
          <cx:pt idx="682">25.890000000000001</cx:pt>
          <cx:pt idx="683">25.649999999999999</cx:pt>
          <cx:pt idx="684">24.649999999999999</cx:pt>
          <cx:pt idx="685">26.289999999999999</cx:pt>
          <cx:pt idx="686">19.140000000000001</cx:pt>
          <cx:pt idx="687">19.809999999999999</cx:pt>
          <cx:pt idx="688">18.66</cx:pt>
          <cx:pt idx="689">23.350000000000001</cx:pt>
          <cx:pt idx="690">23.949999999999999</cx:pt>
          <cx:pt idx="691">18.07</cx:pt>
          <cx:pt idx="692">27.149999999999999</cx:pt>
          <cx:pt idx="693">25.16</cx:pt>
          <cx:pt idx="694">18.649999999999999</cx:pt>
          <cx:pt idx="695">22.280000000000001</cx:pt>
          <cx:pt idx="696">17.739999999999998</cx:pt>
          <cx:pt idx="697">16.699999999999999</cx:pt>
          <cx:pt idx="698">18.449999999999999</cx:pt>
          <cx:pt idx="699">17.530000000000001</cx:pt>
          <cx:pt idx="700">18.859999999999999</cx:pt>
          <cx:pt idx="701">18.52</cx:pt>
          <cx:pt idx="702">23.68</cx:pt>
          <cx:pt idx="703">16.07</cx:pt>
          <cx:pt idx="704">24.460000000000001</cx:pt>
          <cx:pt idx="705">21.640000000000001</cx:pt>
          <cx:pt idx="706">26.25</cx:pt>
          <cx:pt idx="707">24.32</cx:pt>
          <cx:pt idx="708">21.940000000000001</cx:pt>
          <cx:pt idx="709">19.329999999999998</cx:pt>
          <cx:pt idx="710">21.629999999999999</cx:pt>
          <cx:pt idx="711">23.210000000000001</cx:pt>
          <cx:pt idx="712">20.899999999999999</cx:pt>
          <cx:pt idx="713">22.27</cx:pt>
          <cx:pt idx="714">22.940000000000001</cx:pt>
          <cx:pt idx="715">23.399999999999999</cx:pt>
          <cx:pt idx="716">30.079999999999998</cx:pt>
          <cx:pt idx="717">18.73</cx:pt>
          <cx:pt idx="718">18.18</cx:pt>
          <cx:pt idx="719">20.280000000000001</cx:pt>
          <cx:pt idx="720">23.079999999999998</cx:pt>
          <cx:pt idx="721">24.420000000000002</cx:pt>
          <cx:pt idx="722">21.77</cx:pt>
          <cx:pt idx="723">20.050000000000001</cx:pt>
          <cx:pt idx="724">21.52</cx:pt>
          <cx:pt idx="725">23.16</cx:pt>
          <cx:pt idx="726">25.32</cx:pt>
          <cx:pt idx="727">24.390000000000001</cx:pt>
          <cx:pt idx="728">27.379999999999999</cx:pt>
          <cx:pt idx="729">36.039999999999999</cx:pt>
          <cx:pt idx="730">41.390000000000001</cx:pt>
          <cx:pt idx="731">27.960000000000001</cx:pt>
          <cx:pt idx="732">29.469999999999999</cx:pt>
          <cx:pt idx="733">19.59</cx:pt>
          <cx:pt idx="734">32.329999999999998</cx:pt>
          <cx:pt idx="735">41.380000000000003</cx:pt>
          <cx:pt idx="736">19.780000000000001</cx:pt>
          <cx:pt idx="737">24.68</cx:pt>
          <cx:pt idx="738">19.530000000000001</cx:pt>
          <cx:pt idx="739">19.52</cx:pt>
          <cx:pt idx="740">20.010000000000002</cx:pt>
          <cx:pt idx="741">31.059999999999999</cx:pt>
          <cx:pt idx="742">25.57</cx:pt>
          <cx:pt idx="743">23.420000000000002</cx:pt>
          <cx:pt idx="744">21.170000000000002</cx:pt>
          <cx:pt idx="745">21.59</cx:pt>
          <cx:pt idx="746">21.41</cx:pt>
          <cx:pt idx="747">23.829999999999998</cx:pt>
          <cx:pt idx="748">18.899999999999999</cx:pt>
          <cx:pt idx="749">23.48</cx:pt>
          <cx:pt idx="750">19.59</cx:pt>
          <cx:pt idx="751">19.98</cx:pt>
          <cx:pt idx="752">23.829999999999998</cx:pt>
          <cx:pt idx="753">24.550000000000001</cx:pt>
          <cx:pt idx="754">22.329999999999998</cx:pt>
          <cx:pt idx="755">20.809999999999999</cx:pt>
          <cx:pt idx="756">22.949999999999999</cx:pt>
          <cx:pt idx="757">22.489999999999998</cx:pt>
          <cx:pt idx="758">20.27</cx:pt>
          <cx:pt idx="759">22.84</cx:pt>
          <cx:pt idx="760">24.100000000000001</cx:pt>
          <cx:pt idx="761">24.469999999999999</cx:pt>
          <cx:pt idx="762">27.449999999999999</cx:pt>
          <cx:pt idx="763">22.489999999999998</cx:pt>
          <cx:pt idx="764">21.210000000000001</cx:pt>
          <cx:pt idx="765">17.379999999999999</cx:pt>
          <cx:pt idx="766">20.18</cx:pt>
          <cx:pt idx="767">25.510000000000002</cx:pt>
          <cx:pt idx="768">24.780000000000001</cx:pt>
          <cx:pt idx="769">20.079999999999998</cx:pt>
          <cx:pt idx="770">22.260000000000002</cx:pt>
          <cx:pt idx="771">22.93</cx:pt>
          <cx:pt idx="772">20.52</cx:pt>
          <cx:pt idx="773">24.390000000000001</cx:pt>
          <cx:pt idx="774">18.920000000000002</cx:pt>
          <cx:pt idx="775">22.039999999999999</cx:pt>
          <cx:pt idx="776">22.91</cx:pt>
          <cx:pt idx="777">23.09</cx:pt>
          <cx:pt idx="778">17.960000000000001</cx:pt>
          <cx:pt idx="779">21.73</cx:pt>
          <cx:pt idx="780">22.940000000000001</cx:pt>
          <cx:pt idx="781">19.039999999999999</cx:pt>
          <cx:pt idx="782">22.350000000000001</cx:pt>
          <cx:pt idx="783">23.280000000000001</cx:pt>
          <cx:pt idx="784">17.530000000000001</cx:pt>
          <cx:pt idx="785">23.579999999999998</cx:pt>
          <cx:pt idx="786">24.170000000000002</cx:pt>
          <cx:pt idx="787">17.640000000000001</cx:pt>
          <cx:pt idx="788">25.629999999999999</cx:pt>
          <cx:pt idx="789">22.52</cx:pt>
          <cx:pt idx="790">25.649999999999999</cx:pt>
          <cx:pt idx="791">17.140000000000001</cx:pt>
          <cx:pt idx="792">24.239999999999998</cx:pt>
          <cx:pt idx="793">22.120000000000001</cx:pt>
          <cx:pt idx="794">24.710000000000001</cx:pt>
          <cx:pt idx="795">29.16</cx:pt>
          <cx:pt idx="796">25.789999999999999</cx:pt>
          <cx:pt idx="797">21.640000000000001</cx:pt>
          <cx:pt idx="798">24.469999999999999</cx:pt>
          <cx:pt idx="799">24.789999999999999</cx:pt>
          <cx:pt idx="800">17.32</cx:pt>
          <cx:pt idx="801">21.059999999999999</cx:pt>
          <cx:pt idx="802">28.57</cx:pt>
          <cx:pt idx="803">20.829999999999998</cx:pt>
          <cx:pt idx="804">19.870000000000001</cx:pt>
          <cx:pt idx="805">19.460000000000001</cx:pt>
          <cx:pt idx="806">22.260000000000002</cx:pt>
          <cx:pt idx="807">22.960000000000001</cx:pt>
          <cx:pt idx="808">19.850000000000001</cx:pt>
          <cx:pt idx="809">24.239999999999998</cx:pt>
          <cx:pt idx="810">17.609999999999999</cx:pt>
          <cx:pt idx="811">23.050000000000001</cx:pt>
          <cx:pt idx="812">24.82</cx:pt>
          <cx:pt idx="813">21.98</cx:pt>
          <cx:pt idx="814">25.789999999999999</cx:pt>
          <cx:pt idx="815">21.75</cx:pt>
          <cx:pt idx="816">26.120000000000001</cx:pt>
          <cx:pt idx="817">25.149999999999999</cx:pt>
          <cx:pt idx="818">24.690000000000001</cx:pt>
          <cx:pt idx="819">27.629999999999999</cx:pt>
          <cx:pt idx="820">18.800000000000001</cx:pt>
          <cx:pt idx="821">17.739999999999998</cx:pt>
          <cx:pt idx="822">17.16</cx:pt>
          <cx:pt idx="823">23.370000000000001</cx:pt>
          <cx:pt idx="824">31.370000000000001</cx:pt>
          <cx:pt idx="825">25.129999999999999</cx:pt>
          <cx:pt idx="826">21.420000000000002</cx:pt>
          <cx:pt idx="827">22.949999999999999</cx:pt>
          <cx:pt idx="828">23.539999999999999</cx:pt>
          <cx:pt idx="829">24.370000000000001</cx:pt>
          <cx:pt idx="830">25</cx:pt>
          <cx:pt idx="831">23.550000000000001</cx:pt>
          <cx:pt idx="832">24.420000000000002</cx:pt>
          <cx:pt idx="833">31.940000000000001</cx:pt>
          <cx:pt idx="834">23.16</cx:pt>
          <cx:pt idx="835">22.989999999999998</cx:pt>
          <cx:pt idx="836">22.48</cx:pt>
          <cx:pt idx="837">24.530000000000001</cx:pt>
          <cx:pt idx="838">26.140000000000001</cx:pt>
          <cx:pt idx="839">25.550000000000001</cx:pt>
          <cx:pt idx="840">21.02</cx:pt>
          <cx:pt idx="841">19.239999999999998</cx:pt>
          <cx:pt idx="842">17.289999999999999</cx:pt>
          <cx:pt idx="843">17.440000000000001</cx:pt>
          <cx:pt idx="844">17.18</cx:pt>
          <cx:pt idx="845">17.75</cx:pt>
          <cx:pt idx="846">19.140000000000001</cx:pt>
          <cx:pt idx="847">17.030000000000001</cx:pt>
          <cx:pt idx="848">26.550000000000001</cx:pt>
          <cx:pt idx="849">25.690000000000001</cx:pt>
          <cx:pt idx="850">19.68</cx:pt>
          <cx:pt idx="851">19.940000000000001</cx:pt>
          <cx:pt idx="852">20.699999999999999</cx:pt>
          <cx:pt idx="853">20.469999999999999</cx:pt>
          <cx:pt idx="854">25.719999999999999</cx:pt>
          <cx:pt idx="855">19.219999999999999</cx:pt>
          <cx:pt idx="856">23.989999999999998</cx:pt>
          <cx:pt idx="857">15.34</cx:pt>
          <cx:pt idx="858">16.890000000000001</cx:pt>
          <cx:pt idx="859">16.579999999999998</cx:pt>
          <cx:pt idx="860">18.760000000000002</cx:pt>
          <cx:pt idx="861">24.600000000000001</cx:pt>
          <cx:pt idx="862">25.059999999999999</cx:pt>
          <cx:pt idx="863">23.399999999999999</cx:pt>
          <cx:pt idx="864">30.280000000000001</cx:pt>
          <cx:pt idx="865">25.780000000000001</cx:pt>
          <cx:pt idx="866">25.460000000000001</cx:pt>
          <cx:pt idx="867">26.739999999999998</cx:pt>
          <cx:pt idx="868">23.109999999999999</cx:pt>
          <cx:pt idx="869">23.350000000000001</cx:pt>
          <cx:pt idx="870">25.57</cx:pt>
          <cx:pt idx="871">21.989999999999998</cx:pt>
          <cx:pt idx="872">19.649999999999999</cx:pt>
          <cx:pt idx="873">18.550000000000001</cx:pt>
          <cx:pt idx="874">25.82</cx:pt>
          <cx:pt idx="875">19.800000000000001</cx:pt>
          <cx:pt idx="876">20.02</cx:pt>
          <cx:pt idx="877">24.309999999999999</cx:pt>
          <cx:pt idx="878">26.829999999999998</cx:pt>
          <cx:pt idx="879">25.100000000000001</cx:pt>
          <cx:pt idx="880">21.449999999999999</cx:pt>
          <cx:pt idx="881">17.190000000000001</cx:pt>
          <cx:pt idx="882">17.699999999999999</cx:pt>
          <cx:pt idx="883">18.649999999999999</cx:pt>
          <cx:pt idx="884">18.449999999999999</cx:pt>
          <cx:pt idx="885">20.949999999999999</cx:pt>
          <cx:pt idx="886">30.510000000000002</cx:pt>
          <cx:pt idx="887">15.119999999999999</cx:pt>
          <cx:pt idx="888">22.449999999999999</cx:pt>
          <cx:pt idx="889">16.43</cx:pt>
          <cx:pt idx="890">24.43</cx:pt>
          <cx:pt idx="891">24.02</cx:pt>
          <cx:pt idx="892">18.030000000000001</cx:pt>
          <cx:pt idx="893">17.969999999999999</cx:pt>
          <cx:pt idx="894">23.940000000000001</cx:pt>
          <cx:pt idx="895">25.510000000000002</cx:pt>
          <cx:pt idx="896">22.91</cx:pt>
          <cx:pt idx="897">23.949999999999999</cx:pt>
          <cx:pt idx="898">23.719999999999999</cx:pt>
          <cx:pt idx="899">25.420000000000002</cx:pt>
          <cx:pt idx="900">24.579999999999998</cx:pt>
          <cx:pt idx="901">26.199999999999999</cx:pt>
          <cx:pt idx="902">26.539999999999999</cx:pt>
          <cx:pt idx="903">27.260000000000002</cx:pt>
          <cx:pt idx="904">26.079999999999998</cx:pt>
          <cx:pt idx="905">25.5</cx:pt>
          <cx:pt idx="906">24.84</cx:pt>
          <cx:pt idx="907">26.260000000000002</cx:pt>
          <cx:pt idx="908">19.440000000000001</cx:pt>
          <cx:pt idx="909">19.809999999999999</cx:pt>
          <cx:pt idx="910">17.91</cx:pt>
          <cx:pt idx="911">18.210000000000001</cx:pt>
          <cx:pt idx="912">15.94</cx:pt>
          <cx:pt idx="913">24.399999999999999</cx:pt>
          <cx:pt idx="914">25.989999999999998</cx:pt>
          <cx:pt idx="915">24.170000000000002</cx:pt>
          <cx:pt idx="916">23.039999999999999</cx:pt>
          <cx:pt idx="917">25.210000000000001</cx:pt>
          <cx:pt idx="918">24.260000000000002</cx:pt>
          <cx:pt idx="919">21.329999999999998</cx:pt>
          <cx:pt idx="920">23.949999999999999</cx:pt>
          <cx:pt idx="921">22.440000000000001</cx:pt>
          <cx:pt idx="922">22.34</cx:pt>
          <cx:pt idx="923">25.16</cx:pt>
          <cx:pt idx="924">24.399999999999999</cx:pt>
          <cx:pt idx="925">25</cx:pt>
          <cx:pt idx="926">23.5</cx:pt>
          <cx:pt idx="927">23.059999999999999</cx:pt>
          <cx:pt idx="928">24.510000000000002</cx:pt>
          <cx:pt idx="929">26.140000000000001</cx:pt>
          <cx:pt idx="930">25.600000000000001</cx:pt>
          <cx:pt idx="931">20.789999999999999</cx:pt>
          <cx:pt idx="932">19.239999999999998</cx:pt>
          <cx:pt idx="933">17.260000000000002</cx:pt>
          <cx:pt idx="934">17.48</cx:pt>
          <cx:pt idx="935">16.969999999999999</cx:pt>
          <cx:pt idx="936">17.5</cx:pt>
          <cx:pt idx="937">26.550000000000001</cx:pt>
          <cx:pt idx="938">25.710000000000001</cx:pt>
          <cx:pt idx="939">24.800000000000001</cx:pt>
          <cx:pt idx="940">25.010000000000002</cx:pt>
          <cx:pt idx="941">25.629999999999999</cx:pt>
          <cx:pt idx="942">23.379999999999999</cx:pt>
          <cx:pt idx="943">20.879999999999999</cx:pt>
        </cx:lvl>
      </cx:numDim>
    </cx:data>
  </cx:chartData>
  <cx:chart>
    <cx:title pos="t" align="ctr" overlay="0">
      <cx:tx>
        <cx:txData>
          <cx:v>Optimal growth temperature</cx:v>
        </cx:txData>
      </cx:tx>
      <cx:txPr>
        <a:bodyPr rot="0" spcFirstLastPara="1" vertOverflow="ellipsis" vert="horz" wrap="square" lIns="38100" tIns="19050" rIns="38100" bIns="19050" anchor="ctr" anchorCtr="1" compatLnSpc="0"/>
        <a:lstStyle/>
        <a:p>
          <a:pPr algn="ctr" rtl="0"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r>
            <a: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</a:rPr>
            <a:t>Optimal growth temperature</a:t>
          </a:r>
        </a:p>
      </cx:txPr>
    </cx:title>
    <cx:plotArea>
      <cx:plotAreaRegion>
        <cx:plotSurface>
          <cx:spPr>
            <a:ln>
              <a:solidFill>
                <a:schemeClr val="tx1"/>
              </a:solidFill>
            </a:ln>
          </cx:spPr>
        </cx:plotSurface>
        <cx:series layoutId="boxWhisker" uniqueId="{F5D3FBCA-E38C-4669-9D4C-6DBC80916785}">
          <cx:tx>
            <cx:txData>
              <cx:f>Sheet1!$C$1</cx:f>
              <cx:v>OGT</cx:v>
            </cx:txData>
          </cx:tx>
          <cx:dataId val="0"/>
          <cx:layoutPr>
            <cx:statistics quartileMethod="exclusive"/>
          </cx:layoutPr>
        </cx:series>
      </cx:plotAreaRegion>
      <cx:axis id="0">
        <cx:cat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>
                <a:solidFill>
                  <a:sysClr val="windowText" lastClr="000000"/>
                </a:solidFill>
              </a:defRPr>
            </a:pPr>
            <a:endParaRPr lang="zh-CN" altLang="en-US" sz="900" b="0" i="0" u="none" strike="noStrike" kern="1200" baseline="0">
              <a:solidFill>
                <a:sysClr val="windowText" lastClr="000000"/>
              </a:solidFill>
              <a:latin typeface="Calibri" panose="020F0502020204030204"/>
              <a:ea typeface="等线" panose="02010600030101010101" pitchFamily="2" charset="-122"/>
            </a:endParaRPr>
          </a:p>
        </cx:txPr>
      </cx:axis>
      <cx:axis id="1">
        <cx:valScaling max="100"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>
                    <a:solidFill>
                      <a:sysClr val="windowText" lastClr="000000"/>
                    </a:solidFill>
                  </a:defRPr>
                </a:pPr>
                <a:r>
                  <a:rPr lang="en-US" altLang="zh-CN" sz="10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/>
                    <a:ea typeface="等线" panose="02010600030101010101" pitchFamily="2" charset="-122"/>
                  </a:rPr>
                  <a:t>OGT (</a:t>
                </a:r>
                <a:r>
                  <a:rPr lang="en-US" altLang="zh-CN" sz="1000" b="0" i="0" u="none" strike="noStrike" kern="1200" baseline="30000">
                    <a:solidFill>
                      <a:sysClr val="windowText" lastClr="000000"/>
                    </a:solidFill>
                    <a:latin typeface="Calibri" panose="020F0502020204030204"/>
                    <a:ea typeface="等线" panose="02010600030101010101" pitchFamily="2" charset="-122"/>
                  </a:rPr>
                  <a:t>o</a:t>
                </a:r>
                <a:r>
                  <a:rPr lang="en-US" altLang="zh-CN" sz="1000" b="0" i="0" u="none" strike="noStrike" kern="1200" baseline="0">
                    <a:solidFill>
                      <a:sysClr val="windowText" lastClr="000000"/>
                    </a:solidFill>
                    <a:latin typeface="Calibri" panose="020F0502020204030204"/>
                    <a:ea typeface="等线" panose="02010600030101010101" pitchFamily="2" charset="-122"/>
                  </a:rPr>
                  <a:t>C)</a:t>
                </a:r>
                <a:endParaRPr lang="zh-CN" altLang="en-US" sz="1000" b="0" i="0" u="none" strike="noStrike" kern="1200" baseline="0">
                  <a:solidFill>
                    <a:sysClr val="windowText" lastClr="000000"/>
                  </a:solidFill>
                  <a:latin typeface="Calibri" panose="020F0502020204030204"/>
                  <a:ea typeface="等线" panose="02010600030101010101" pitchFamily="2" charset="-122"/>
                </a:endParaRPr>
              </a:p>
            </cx:rich>
          </cx:tx>
        </cx:title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>
                <a:solidFill>
                  <a:sysClr val="windowText" lastClr="000000"/>
                </a:solidFill>
              </a:defRPr>
            </a:pPr>
            <a:endParaRPr lang="zh-CN" altLang="en-US" sz="900" b="0" i="0" u="none" strike="noStrike" kern="1200" baseline="0">
              <a:solidFill>
                <a:sysClr val="windowText" lastClr="000000"/>
              </a:solidFill>
              <a:latin typeface="Calibri" panose="020F0502020204030204"/>
              <a:ea typeface="等线" panose="02010600030101010101" pitchFamily="2" charset="-122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316D83-2F57-6A17-C0DB-4E44E5CE8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B3D6EEF-0006-2A3A-1859-348F3C1FB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5D9E14F-06E4-A232-25B3-17A6EC5F9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0E852F3-1461-433B-C308-4D5885E40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F92CED-81A9-FFF5-A6A0-ED34C54EE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4091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DDA351-A9A0-7655-B86B-E49D7C5E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3B85B1-B9B6-E550-8616-D3880A9C4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754832-EC2A-EFBB-BE4B-74CE53CD2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55DE727-AF63-1776-6A6F-F075C818A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C566CCC-AC22-6410-0361-64C8C72A7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404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3702136-1A11-904B-98EA-04AF5C337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8D56042-4374-7B0B-F231-B74C61995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64975CF-2EB5-EDC8-9A31-67CC10E36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D076E8-7EC9-291B-C1F6-43A38C18F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48C637-148D-1EC5-DB7F-4B0A6AA52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252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2DD0C0-51FF-966F-9409-9DC8B1ECE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BF1FEF-94AA-55B3-61F6-FD19B2289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60B1FD9-A305-A09A-F04E-00F357F0C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31B503-CF14-8264-4D82-63301FF6A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8C7C0B-35D9-0258-1F15-5051612A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281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69FB33-B925-84F6-9786-B55C13FFB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82F902-29ED-8008-E568-7CD0D71DA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7FFA86-A6F8-3E2E-5DF7-77F76CA2B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9ED236D-C445-A2BC-A3FD-631675EF0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FF75CF-24D5-6DB2-44AB-9FF3CDC4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864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6532AD-7E3E-566D-4E67-FC3C5CD9C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A7B503-D6EB-6A6C-AEB0-0315058B0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06545B2-4D40-4C8D-D43B-4C2B2933D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91F49AC-07E6-8C2F-1C37-907E3E7BD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D981690-D082-C314-ED11-0AD5872D9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24387C4-BADB-CE51-01A9-86CCBC362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8082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964ADF-13DB-CE38-C483-5277DB8F9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3CB8034-C3D8-8825-7766-1A8D1E67C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13CD7A-F484-1D88-64B4-48D7B6B92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88A62B2-61BD-A4DE-2CFA-292A3C2927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EEA8EA2-F5DD-E7A9-5FE0-221075E80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1C653F9-4F38-32B1-643E-51D6D5681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B03C568-EC4E-9784-E85A-5DF7BCA3B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B350296-316D-8960-3C7D-9730A0B91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783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6E0D06-68EC-FA9E-9F3A-029879336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A8E3889-29A5-2A6C-E2DD-E11888FD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6900E8A-5F61-A4A5-06D9-420DCFDFA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70DAB8F-72C7-B2A8-47C4-343D6AE10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5026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C496395-3FE6-395F-7430-BF25250D3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DFF6A72-B061-62FC-94D1-008D8750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A8D44B1-66C6-2B28-6726-B5CA6DED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0706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6F23D2-735E-5C59-2819-8961874B4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BFFD0D7-AF54-DC4E-628B-7D0A2A1E7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D01159-A095-AAEF-5363-3DF4801A9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87F062-F038-EA5E-25EB-3E5EA453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990511F-8BE5-3357-2116-A82984313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6CF7BCB-EC5D-D26D-21E7-E01217EB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8915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4461D7-80A6-7709-8042-569DFD44F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28E626D-7757-B4BA-EC5B-846E365679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EEA475D-722D-27C3-8F96-ED6FB3F0D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94DA93E-F898-2CAC-B7E9-A603EA2F4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BE25312-CC91-A2CE-3B37-011C07E5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93063F1-C427-8DE8-770A-85F1ECCA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766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F727D69-8C15-3F2E-9587-1B48C9778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9BC5654-1B6D-40ED-7CB1-51CCB4B36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BCDB42D-3050-51AB-A12B-026AB3EE78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36811-7FED-4774-953A-88A0DFF37160}" type="datetimeFigureOut">
              <a:rPr lang="zh-CN" altLang="en-US" smtClean="0"/>
              <a:t>2025/8/16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7A359B-E821-9975-614F-F4431648F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531AB1-BF62-4764-0462-51646402B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EC57B-0829-479A-A878-3D8B695E04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823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图表 3">
                <a:extLst>
                  <a:ext uri="{FF2B5EF4-FFF2-40B4-BE49-F238E27FC236}">
                    <a16:creationId xmlns:a16="http://schemas.microsoft.com/office/drawing/2014/main" id="{0D0B5404-10FD-282C-DEC3-FEFBDB8244B4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420088903"/>
                  </p:ext>
                </p:extLst>
              </p:nvPr>
            </p:nvGraphicFramePr>
            <p:xfrm>
              <a:off x="1508579" y="563426"/>
              <a:ext cx="8521700" cy="450931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4" name="图表 3">
                <a:extLst>
                  <a:ext uri="{FF2B5EF4-FFF2-40B4-BE49-F238E27FC236}">
                    <a16:creationId xmlns:a16="http://schemas.microsoft.com/office/drawing/2014/main" id="{0D0B5404-10FD-282C-DEC3-FEFBDB8244B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08579" y="563426"/>
                <a:ext cx="8521700" cy="4509317"/>
              </a:xfrm>
              <a:prstGeom prst="rect">
                <a:avLst/>
              </a:prstGeom>
            </p:spPr>
          </p:pic>
        </mc:Fallback>
      </mc:AlternateContent>
      <p:sp>
        <p:nvSpPr>
          <p:cNvPr id="7" name="矩形 6">
            <a:extLst>
              <a:ext uri="{FF2B5EF4-FFF2-40B4-BE49-F238E27FC236}">
                <a16:creationId xmlns:a16="http://schemas.microsoft.com/office/drawing/2014/main" id="{7741F052-DF38-362A-8C12-AD74DF303BE1}"/>
              </a:ext>
            </a:extLst>
          </p:cNvPr>
          <p:cNvSpPr/>
          <p:nvPr/>
        </p:nvSpPr>
        <p:spPr>
          <a:xfrm>
            <a:off x="2242459" y="986970"/>
            <a:ext cx="1896462" cy="3265716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5E21F52-40CC-F219-E770-A010CA8A9BC5}"/>
              </a:ext>
            </a:extLst>
          </p:cNvPr>
          <p:cNvSpPr/>
          <p:nvPr/>
        </p:nvSpPr>
        <p:spPr>
          <a:xfrm>
            <a:off x="4138921" y="1015998"/>
            <a:ext cx="1336221" cy="3265716"/>
          </a:xfrm>
          <a:prstGeom prst="rect">
            <a:avLst/>
          </a:prstGeom>
          <a:solidFill>
            <a:schemeClr val="accent2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D69B3C5-33DD-D39B-0E32-A33B809DFCAF}"/>
              </a:ext>
            </a:extLst>
          </p:cNvPr>
          <p:cNvSpPr/>
          <p:nvPr/>
        </p:nvSpPr>
        <p:spPr>
          <a:xfrm>
            <a:off x="7329715" y="986970"/>
            <a:ext cx="2623083" cy="3265716"/>
          </a:xfrm>
          <a:prstGeom prst="rect">
            <a:avLst/>
          </a:prstGeom>
          <a:solidFill>
            <a:schemeClr val="accent2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2F4C126-9431-F0EA-C328-0AA720E099FB}"/>
              </a:ext>
            </a:extLst>
          </p:cNvPr>
          <p:cNvSpPr/>
          <p:nvPr/>
        </p:nvSpPr>
        <p:spPr>
          <a:xfrm>
            <a:off x="5475142" y="986970"/>
            <a:ext cx="1854573" cy="3265716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7FD88C37-58D0-7BFD-293C-CEBC1B7AFF40}"/>
              </a:ext>
            </a:extLst>
          </p:cNvPr>
          <p:cNvSpPr txBox="1"/>
          <p:nvPr/>
        </p:nvSpPr>
        <p:spPr>
          <a:xfrm>
            <a:off x="2708667" y="1553029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anaerobic</a:t>
            </a:r>
            <a:endParaRPr lang="zh-CN" altLang="en-US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8387FAE-849D-D79C-BD07-01CAE4B50304}"/>
              </a:ext>
            </a:extLst>
          </p:cNvPr>
          <p:cNvSpPr txBox="1"/>
          <p:nvPr/>
        </p:nvSpPr>
        <p:spPr>
          <a:xfrm>
            <a:off x="5821981" y="1553029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anaerobic</a:t>
            </a:r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BDA369A-B6B2-6FB7-8703-9258340DF0EC}"/>
              </a:ext>
            </a:extLst>
          </p:cNvPr>
          <p:cNvSpPr txBox="1"/>
          <p:nvPr/>
        </p:nvSpPr>
        <p:spPr>
          <a:xfrm>
            <a:off x="4386351" y="1553029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aerobic</a:t>
            </a:r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FD65343-7BDB-4A15-EFA5-0BE5F2900047}"/>
              </a:ext>
            </a:extLst>
          </p:cNvPr>
          <p:cNvSpPr txBox="1"/>
          <p:nvPr/>
        </p:nvSpPr>
        <p:spPr>
          <a:xfrm>
            <a:off x="8265447" y="1553029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aerobic</a:t>
            </a:r>
            <a:endParaRPr lang="zh-CN" altLang="en-US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3FA597F-4937-9DE0-632B-1685FE388066}"/>
              </a:ext>
            </a:extLst>
          </p:cNvPr>
          <p:cNvSpPr txBox="1"/>
          <p:nvPr/>
        </p:nvSpPr>
        <p:spPr>
          <a:xfrm>
            <a:off x="2331386" y="5072743"/>
            <a:ext cx="28046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Thermosulfidibacterota+Aquificota</a:t>
            </a:r>
            <a:endParaRPr lang="zh-CN" alt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E55D483C-059A-9BD0-2AF3-EA55E76D1809}"/>
              </a:ext>
            </a:extLst>
          </p:cNvPr>
          <p:cNvCxnSpPr>
            <a:cxnSpLocks/>
          </p:cNvCxnSpPr>
          <p:nvPr/>
        </p:nvCxnSpPr>
        <p:spPr>
          <a:xfrm>
            <a:off x="2234774" y="5086904"/>
            <a:ext cx="32326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87BC6E55-7BAA-DB74-105A-98D7062B8334}"/>
              </a:ext>
            </a:extLst>
          </p:cNvPr>
          <p:cNvCxnSpPr>
            <a:cxnSpLocks/>
          </p:cNvCxnSpPr>
          <p:nvPr/>
        </p:nvCxnSpPr>
        <p:spPr>
          <a:xfrm>
            <a:off x="5603549" y="5086050"/>
            <a:ext cx="4243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E438E960-68B9-AEAE-0ABF-F4E30B312907}"/>
              </a:ext>
            </a:extLst>
          </p:cNvPr>
          <p:cNvSpPr txBox="1"/>
          <p:nvPr/>
        </p:nvSpPr>
        <p:spPr>
          <a:xfrm>
            <a:off x="6444343" y="5093809"/>
            <a:ext cx="28046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Campylobacterota</a:t>
            </a:r>
            <a:endParaRPr lang="zh-CN" alt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FC5B8A4-3016-1EF3-3650-2EA7CEFAFA33}"/>
              </a:ext>
            </a:extLst>
          </p:cNvPr>
          <p:cNvSpPr txBox="1"/>
          <p:nvPr/>
        </p:nvSpPr>
        <p:spPr>
          <a:xfrm>
            <a:off x="348343" y="5342111"/>
            <a:ext cx="1143399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Antioxidases are essential enzymes to eliminate oxidative stress. These gene copies in facultatively aerobic CAT families are higher than those in anaerobic CAT families.  In the figure,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ccp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denotes cytochrome c peroxidases,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POD_2-cys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denotes 2-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Cys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peroxiredoxin,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POD_alk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denotes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alkylhydroperoxidase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POD_Q_BCP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denotes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peroxiredoxin_Q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BCP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TPOD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denotes thiol peroxidase. Superoxide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dismutases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include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Fe, and Ni types. TH denotes Thioredoxin, TR denotes thioredoxin reductase.</a:t>
            </a:r>
          </a:p>
          <a:p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32250D3-7047-6719-3012-8B32A518E14A}"/>
              </a:ext>
            </a:extLst>
          </p:cNvPr>
          <p:cNvSpPr txBox="1"/>
          <p:nvPr/>
        </p:nvSpPr>
        <p:spPr>
          <a:xfrm>
            <a:off x="240093" y="98427"/>
            <a:ext cx="10726911" cy="391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Extended Data Fig. 1 Box plot showing the </a:t>
            </a:r>
            <a:r>
              <a:rPr lang="en-US" altLang="zh-CN" sz="1800" kern="1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antioxidase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genes in CAT families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2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图表 3">
                <a:extLst>
                  <a:ext uri="{FF2B5EF4-FFF2-40B4-BE49-F238E27FC236}">
                    <a16:creationId xmlns:a16="http://schemas.microsoft.com/office/drawing/2014/main" id="{1DAB0F09-C95F-8DC5-9394-F2D69DDA8713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427645690"/>
                  </p:ext>
                </p:extLst>
              </p:nvPr>
            </p:nvGraphicFramePr>
            <p:xfrm>
              <a:off x="1501123" y="576305"/>
              <a:ext cx="8641715" cy="448157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4" name="图表 3">
                <a:extLst>
                  <a:ext uri="{FF2B5EF4-FFF2-40B4-BE49-F238E27FC236}">
                    <a16:creationId xmlns:a16="http://schemas.microsoft.com/office/drawing/2014/main" id="{1DAB0F09-C95F-8DC5-9394-F2D69DDA871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01123" y="576305"/>
                <a:ext cx="8641715" cy="4481572"/>
              </a:xfrm>
              <a:prstGeom prst="rect">
                <a:avLst/>
              </a:prstGeom>
            </p:spPr>
          </p:pic>
        </mc:Fallback>
      </mc:AlternateContent>
      <p:sp>
        <p:nvSpPr>
          <p:cNvPr id="5" name="矩形 4">
            <a:extLst>
              <a:ext uri="{FF2B5EF4-FFF2-40B4-BE49-F238E27FC236}">
                <a16:creationId xmlns:a16="http://schemas.microsoft.com/office/drawing/2014/main" id="{D7BE3C18-097B-59AB-5475-042708698B01}"/>
              </a:ext>
            </a:extLst>
          </p:cNvPr>
          <p:cNvSpPr/>
          <p:nvPr/>
        </p:nvSpPr>
        <p:spPr>
          <a:xfrm>
            <a:off x="2242458" y="986970"/>
            <a:ext cx="1904873" cy="3265716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4AB4323-1F14-0D25-5407-078C6B0F2A03}"/>
              </a:ext>
            </a:extLst>
          </p:cNvPr>
          <p:cNvSpPr/>
          <p:nvPr/>
        </p:nvSpPr>
        <p:spPr>
          <a:xfrm>
            <a:off x="4147331" y="1015998"/>
            <a:ext cx="1327811" cy="3236688"/>
          </a:xfrm>
          <a:prstGeom prst="rect">
            <a:avLst/>
          </a:prstGeom>
          <a:solidFill>
            <a:schemeClr val="accent2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D1151A9-AB1F-B406-8310-FBFD25644D76}"/>
              </a:ext>
            </a:extLst>
          </p:cNvPr>
          <p:cNvSpPr/>
          <p:nvPr/>
        </p:nvSpPr>
        <p:spPr>
          <a:xfrm>
            <a:off x="7453513" y="986970"/>
            <a:ext cx="2620255" cy="3265716"/>
          </a:xfrm>
          <a:prstGeom prst="rect">
            <a:avLst/>
          </a:prstGeom>
          <a:solidFill>
            <a:schemeClr val="accent2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BFDEB00-0EA9-AF6D-5E09-14C315262B4F}"/>
              </a:ext>
            </a:extLst>
          </p:cNvPr>
          <p:cNvSpPr/>
          <p:nvPr/>
        </p:nvSpPr>
        <p:spPr>
          <a:xfrm>
            <a:off x="5475142" y="986970"/>
            <a:ext cx="1978371" cy="3265716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312D74E-9485-9593-E8EF-8EC2DF4D62D1}"/>
              </a:ext>
            </a:extLst>
          </p:cNvPr>
          <p:cNvSpPr txBox="1"/>
          <p:nvPr/>
        </p:nvSpPr>
        <p:spPr>
          <a:xfrm>
            <a:off x="2639597" y="1154315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anaerobic</a:t>
            </a:r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01A85C5E-1DDD-EE94-9BE0-D4083BBBD61A}"/>
              </a:ext>
            </a:extLst>
          </p:cNvPr>
          <p:cNvSpPr txBox="1"/>
          <p:nvPr/>
        </p:nvSpPr>
        <p:spPr>
          <a:xfrm>
            <a:off x="5900731" y="1178221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anaerobic</a:t>
            </a:r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B5AA5FB-CACB-06A7-E9AF-851431F508B1}"/>
              </a:ext>
            </a:extLst>
          </p:cNvPr>
          <p:cNvSpPr txBox="1"/>
          <p:nvPr/>
        </p:nvSpPr>
        <p:spPr>
          <a:xfrm>
            <a:off x="4351816" y="1154315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aerobic</a:t>
            </a:r>
            <a:endParaRPr lang="zh-CN" altLang="en-US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AB57BBE-5B5E-CF03-D24E-1617F39AC8FB}"/>
              </a:ext>
            </a:extLst>
          </p:cNvPr>
          <p:cNvSpPr txBox="1"/>
          <p:nvPr/>
        </p:nvSpPr>
        <p:spPr>
          <a:xfrm>
            <a:off x="8434495" y="1178221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aerobic</a:t>
            </a:r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4685284-D54F-42B5-C5A4-F727FC3340B0}"/>
              </a:ext>
            </a:extLst>
          </p:cNvPr>
          <p:cNvSpPr txBox="1"/>
          <p:nvPr/>
        </p:nvSpPr>
        <p:spPr>
          <a:xfrm>
            <a:off x="2331386" y="5072743"/>
            <a:ext cx="28046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Thermosulfidibacterota+Aquificota</a:t>
            </a:r>
            <a:endParaRPr lang="zh-CN" alt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E289133D-2C67-FB22-4B6A-D5FDD80C1730}"/>
              </a:ext>
            </a:extLst>
          </p:cNvPr>
          <p:cNvCxnSpPr>
            <a:cxnSpLocks/>
          </p:cNvCxnSpPr>
          <p:nvPr/>
        </p:nvCxnSpPr>
        <p:spPr>
          <a:xfrm>
            <a:off x="2452914" y="5101418"/>
            <a:ext cx="29552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EEBFC269-3086-3754-D913-74D3A7AC0CDC}"/>
              </a:ext>
            </a:extLst>
          </p:cNvPr>
          <p:cNvCxnSpPr>
            <a:cxnSpLocks/>
          </p:cNvCxnSpPr>
          <p:nvPr/>
        </p:nvCxnSpPr>
        <p:spPr>
          <a:xfrm>
            <a:off x="5495973" y="5101418"/>
            <a:ext cx="4243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DCBEFB5C-EEE5-9140-1435-127843D2D0AC}"/>
              </a:ext>
            </a:extLst>
          </p:cNvPr>
          <p:cNvSpPr txBox="1"/>
          <p:nvPr/>
        </p:nvSpPr>
        <p:spPr>
          <a:xfrm>
            <a:off x="6444343" y="5093809"/>
            <a:ext cx="28046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Campylobacterota</a:t>
            </a:r>
            <a:endParaRPr lang="zh-CN" alt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61DA9FF-A605-58F7-75E4-01334EC482AD}"/>
              </a:ext>
            </a:extLst>
          </p:cNvPr>
          <p:cNvSpPr txBox="1"/>
          <p:nvPr/>
        </p:nvSpPr>
        <p:spPr>
          <a:xfrm>
            <a:off x="210552" y="53561"/>
            <a:ext cx="10726911" cy="391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Extended Data Fig. </a:t>
            </a:r>
            <a:r>
              <a:rPr lang="en-US" altLang="zh-CN" sz="1800" kern="10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2 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Box plot showing the predicted optimal growth temperature (OGT) of the CAT families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591CFC38-CDF7-47AE-8F2C-CA3C119F1965}"/>
              </a:ext>
            </a:extLst>
          </p:cNvPr>
          <p:cNvSpPr txBox="1"/>
          <p:nvPr/>
        </p:nvSpPr>
        <p:spPr>
          <a:xfrm>
            <a:off x="348343" y="5342111"/>
            <a:ext cx="114339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predicted optimal growth temperature showed that the Thermosulfidibacterota and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Aquificota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phyla adapt to higher temperatures than the  Camplylobacterota. The families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Sulfurovaceae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Sulfurimonadaceae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possess the lowest optimal growth temperature.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95393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3274</TotalTime>
  <Words>182</Words>
  <Application>Microsoft Office PowerPoint</Application>
  <PresentationFormat>宽屏</PresentationFormat>
  <Paragraphs>20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Arial</vt:lpstr>
      <vt:lpstr>Calibri</vt:lpstr>
      <vt:lpstr>Times New Roman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WHOU</dc:creator>
  <cp:lastModifiedBy>WHOU</cp:lastModifiedBy>
  <cp:revision>23</cp:revision>
  <dcterms:created xsi:type="dcterms:W3CDTF">2025-06-24T01:36:38Z</dcterms:created>
  <dcterms:modified xsi:type="dcterms:W3CDTF">2025-08-16T09:00:03Z</dcterms:modified>
</cp:coreProperties>
</file>