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
  </p:notesMasterIdLst>
  <p:sldIdLst>
    <p:sldId id="260" r:id="rId2"/>
    <p:sldId id="261" r:id="rId3"/>
    <p:sldId id="256" r:id="rId4"/>
    <p:sldId id="257" r:id="rId5"/>
  </p:sldIdLst>
  <p:sldSz cx="6858000" cy="9906000" type="A4"/>
  <p:notesSz cx="6858000" cy="914400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312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5735" autoAdjust="0"/>
    <p:restoredTop sz="95256" autoAdjust="0"/>
  </p:normalViewPr>
  <p:slideViewPr>
    <p:cSldViewPr showGuides="1">
      <p:cViewPr>
        <p:scale>
          <a:sx n="100" d="100"/>
          <a:sy n="100" d="100"/>
        </p:scale>
        <p:origin x="2045" y="-2227"/>
      </p:cViewPr>
      <p:guideLst>
        <p:guide orient="horz" pos="312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E9D2EE4-6E2F-4ED1-A580-A8FE07DE3220}"/>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a:extLst>
              <a:ext uri="{FF2B5EF4-FFF2-40B4-BE49-F238E27FC236}">
                <a16:creationId xmlns:a16="http://schemas.microsoft.com/office/drawing/2014/main" id="{E56475EE-29C9-4D55-9226-C8B5426F66CA}"/>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A0FB5A95-0C78-474B-85A8-91B603C2DC15}" type="datetimeFigureOut">
              <a:rPr lang="en-US"/>
              <a:pPr>
                <a:defRPr/>
              </a:pPr>
              <a:t>5/19/2021</a:t>
            </a:fld>
            <a:endParaRPr lang="en-US"/>
          </a:p>
        </p:txBody>
      </p:sp>
      <p:sp>
        <p:nvSpPr>
          <p:cNvPr id="4" name="Slide Image Placeholder 3">
            <a:extLst>
              <a:ext uri="{FF2B5EF4-FFF2-40B4-BE49-F238E27FC236}">
                <a16:creationId xmlns:a16="http://schemas.microsoft.com/office/drawing/2014/main" id="{C67948A3-5BD8-4B1C-9C5C-04B52FAD6C44}"/>
              </a:ext>
            </a:extLst>
          </p:cNvPr>
          <p:cNvSpPr>
            <a:spLocks noGrp="1" noRot="1" noChangeAspect="1"/>
          </p:cNvSpPr>
          <p:nvPr>
            <p:ph type="sldImg" idx="2"/>
          </p:nvPr>
        </p:nvSpPr>
        <p:spPr>
          <a:xfrm>
            <a:off x="2241550" y="685800"/>
            <a:ext cx="23749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5143CCFD-1ADF-4363-A8CB-ED7B616ECD3D}"/>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8D8ED346-F52F-43B1-ACF9-8ADEFBA4122C}"/>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a:extLst>
              <a:ext uri="{FF2B5EF4-FFF2-40B4-BE49-F238E27FC236}">
                <a16:creationId xmlns:a16="http://schemas.microsoft.com/office/drawing/2014/main" id="{6150DF83-C0A7-4B2E-9D25-7C7D99175EA8}"/>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D2CB2279-AFB0-4DEC-AFD7-AD80C13FCD82}"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55D16002-3544-4F9E-B2F7-04EC04A989A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2E740BEF-91EF-4912-AA6B-93041305335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b="1"/>
              <a:t>UniB2 16S rRNA Tree</a:t>
            </a:r>
          </a:p>
          <a:p>
            <a:pPr eaLnBrk="1" hangingPunct="1">
              <a:spcBef>
                <a:spcPct val="0"/>
              </a:spcBef>
            </a:pPr>
            <a:endParaRPr lang="en-US" altLang="en-US" b="1"/>
          </a:p>
          <a:p>
            <a:pPr eaLnBrk="1" hangingPunct="1">
              <a:spcBef>
                <a:spcPct val="0"/>
              </a:spcBef>
            </a:pPr>
            <a:r>
              <a:rPr lang="en-IN" altLang="en-US" b="1"/>
              <a:t>Figure 1 (a)</a:t>
            </a:r>
            <a:r>
              <a:rPr lang="en-IN" altLang="en-US"/>
              <a:t>: Phylogenetic tree inferred from analysis of 16S rRNA gene sequences showing the relationship of strain UniB2</a:t>
            </a:r>
            <a:r>
              <a:rPr lang="en-IN" altLang="en-US" baseline="30000"/>
              <a:t>T</a:t>
            </a:r>
            <a:r>
              <a:rPr lang="en-IN" altLang="en-US"/>
              <a:t> with other closely related members of the genus </a:t>
            </a:r>
            <a:r>
              <a:rPr lang="en-IN" altLang="en-US" i="1"/>
              <a:t>Paenibacillus</a:t>
            </a:r>
            <a:r>
              <a:rPr lang="en-IN" altLang="en-US"/>
              <a:t>. The neighbour-joining (NJ), maximum-likelihood (ML) and maximum parsimony (MP) methods were used for the phylogenetic tree-building using MEGA 7. The topologies of the trees were evaluated by bootstrap analysis based on 1000 replicates. Figures at nodes of the branches indicate the percentage of replicate trees obtained from the NJ, ML and MP methods, respectively, in which the associated taxa clustered together in the bootstrap test. There were a total of 1367 positions in the final dataset. The 16S rRNA gene sequence of </a:t>
            </a:r>
            <a:r>
              <a:rPr lang="en-IN" altLang="en-US" i="1"/>
              <a:t>Niallia</a:t>
            </a:r>
            <a:r>
              <a:rPr lang="en-IN" altLang="en-US"/>
              <a:t> </a:t>
            </a:r>
            <a:r>
              <a:rPr lang="en-IN" altLang="en-US" i="1"/>
              <a:t>circulans</a:t>
            </a:r>
            <a:r>
              <a:rPr lang="en-IN" altLang="en-US"/>
              <a:t> </a:t>
            </a:r>
            <a:r>
              <a:rPr lang="en-US" altLang="en-US">
                <a:solidFill>
                  <a:srgbClr val="000000"/>
                </a:solidFill>
                <a:latin typeface="Avenir Next LT Pro" panose="020B0504020202020204" pitchFamily="34" charset="0"/>
              </a:rPr>
              <a:t>DSM 11</a:t>
            </a:r>
            <a:r>
              <a:rPr lang="en-US" altLang="en-US" baseline="30000">
                <a:solidFill>
                  <a:srgbClr val="000000"/>
                </a:solidFill>
                <a:latin typeface="Avenir Next LT Pro" panose="020B0504020202020204" pitchFamily="34" charset="0"/>
              </a:rPr>
              <a:t>T </a:t>
            </a:r>
            <a:r>
              <a:rPr lang="en-IN" altLang="en-US"/>
              <a:t>(AY724690) was used as an outgroup. Bar indicates the number of nucleotide substitutions per site.</a:t>
            </a:r>
            <a:endParaRPr lang="en-US" altLang="en-US"/>
          </a:p>
          <a:p>
            <a:pPr eaLnBrk="1" hangingPunct="1">
              <a:spcBef>
                <a:spcPct val="0"/>
              </a:spcBef>
            </a:pPr>
            <a:endParaRPr lang="en-US" altLang="en-US"/>
          </a:p>
        </p:txBody>
      </p:sp>
      <p:sp>
        <p:nvSpPr>
          <p:cNvPr id="6148" name="Slide Number Placeholder 3">
            <a:extLst>
              <a:ext uri="{FF2B5EF4-FFF2-40B4-BE49-F238E27FC236}">
                <a16:creationId xmlns:a16="http://schemas.microsoft.com/office/drawing/2014/main" id="{97C5707D-745D-4356-BB58-0D3416C45A0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D74294B2-1E30-4A27-9754-2D6CA8C2C556}" type="slidenum">
              <a:rPr lang="en-US" altLang="en-US"/>
              <a:pPr/>
              <a:t>3</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a:extLst>
              <a:ext uri="{FF2B5EF4-FFF2-40B4-BE49-F238E27FC236}">
                <a16:creationId xmlns:a16="http://schemas.microsoft.com/office/drawing/2014/main" id="{FA9091D1-A169-4379-A7A8-AF8C895B30D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Notes Placeholder 2">
            <a:extLst>
              <a:ext uri="{FF2B5EF4-FFF2-40B4-BE49-F238E27FC236}">
                <a16:creationId xmlns:a16="http://schemas.microsoft.com/office/drawing/2014/main" id="{B03EEDD3-1537-4F70-9F8A-770062DCA03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b="1"/>
              <a:t>UniB3 16S rRNA tree</a:t>
            </a:r>
          </a:p>
          <a:p>
            <a:pPr eaLnBrk="1" hangingPunct="1">
              <a:spcBef>
                <a:spcPct val="0"/>
              </a:spcBef>
            </a:pPr>
            <a:endParaRPr lang="en-US" altLang="en-US" b="1"/>
          </a:p>
          <a:p>
            <a:pPr eaLnBrk="1" hangingPunct="1">
              <a:spcBef>
                <a:spcPct val="0"/>
              </a:spcBef>
            </a:pPr>
            <a:r>
              <a:rPr lang="en-IN" altLang="en-US" b="1"/>
              <a:t>Figure 2 (a)</a:t>
            </a:r>
            <a:r>
              <a:rPr lang="en-IN" altLang="en-US"/>
              <a:t>: Phylogenetic tree inferred from analysis of 16S rRNA gene sequences showing the relationship of strain UniB3</a:t>
            </a:r>
            <a:r>
              <a:rPr lang="en-IN" altLang="en-US" baseline="30000"/>
              <a:t>T</a:t>
            </a:r>
            <a:r>
              <a:rPr lang="en-IN" altLang="en-US"/>
              <a:t> with other closely related members of the genus </a:t>
            </a:r>
            <a:r>
              <a:rPr lang="en-IN" altLang="en-US" i="1"/>
              <a:t>Niallia </a:t>
            </a:r>
            <a:r>
              <a:rPr lang="en-IN" altLang="en-US"/>
              <a:t>and other genera. The neighbour-joining (NJ), maximum-likelihood (ML) and maximum parsimony (MP) methods were used for the phylogenetic tree-building using MEGA 7. The topologies of the trees were evaluated by bootstrap analysis based on 1000 replicates. Figures at nodes of the branches indicate the percentage of replicate trees obtained from the NJ, ML and MP methods, respectively, in which the associated taxa clustered together in the bootstrap test. There were a total of 1383 positions in the final dataset. The 16S rRNA gene sequence of </a:t>
            </a:r>
            <a:r>
              <a:rPr lang="en-IN" altLang="en-US" i="1"/>
              <a:t>Brevibacillus brevis </a:t>
            </a:r>
            <a:r>
              <a:rPr lang="en-IN" altLang="en-US"/>
              <a:t>NBRC 15304</a:t>
            </a:r>
            <a:r>
              <a:rPr lang="en-US" altLang="en-US" baseline="30000">
                <a:solidFill>
                  <a:srgbClr val="000000"/>
                </a:solidFill>
                <a:latin typeface="Avenir Next LT Pro" panose="020B0504020202020204" pitchFamily="34" charset="0"/>
              </a:rPr>
              <a:t>T </a:t>
            </a:r>
            <a:r>
              <a:rPr lang="en-IN" altLang="en-US"/>
              <a:t> (AB271756) was used as an outgroup. Bar indicates the number of nucleotide substitutions per site.</a:t>
            </a:r>
            <a:endParaRPr lang="en-US" altLang="en-US"/>
          </a:p>
          <a:p>
            <a:pPr eaLnBrk="1" hangingPunct="1">
              <a:spcBef>
                <a:spcPct val="0"/>
              </a:spcBef>
            </a:pPr>
            <a:endParaRPr lang="en-US" altLang="en-US" b="1"/>
          </a:p>
        </p:txBody>
      </p:sp>
      <p:sp>
        <p:nvSpPr>
          <p:cNvPr id="10244" name="Slide Number Placeholder 3">
            <a:extLst>
              <a:ext uri="{FF2B5EF4-FFF2-40B4-BE49-F238E27FC236}">
                <a16:creationId xmlns:a16="http://schemas.microsoft.com/office/drawing/2014/main" id="{3B485A64-4C8D-4B5A-A33C-252C7FCBFD1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DA958AC4-3F28-4675-A435-5900CD206D17}" type="slidenum">
              <a:rPr lang="en-US" altLang="en-US"/>
              <a:pPr/>
              <a:t>4</a:t>
            </a:fld>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3077284"/>
            <a:ext cx="5829300" cy="2123369"/>
          </a:xfrm>
        </p:spPr>
        <p:txBody>
          <a:bodyPr/>
          <a:lstStyle/>
          <a:p>
            <a:r>
              <a:rPr lang="en-US"/>
              <a:t>Click to edit Master title style</a:t>
            </a:r>
          </a:p>
        </p:txBody>
      </p:sp>
      <p:sp>
        <p:nvSpPr>
          <p:cNvPr id="3" name="Subtitle 2"/>
          <p:cNvSpPr>
            <a:spLocks noGrp="1"/>
          </p:cNvSpPr>
          <p:nvPr>
            <p:ph type="subTitle" idx="1"/>
          </p:nvPr>
        </p:nvSpPr>
        <p:spPr>
          <a:xfrm>
            <a:off x="1028700" y="5613400"/>
            <a:ext cx="4800600" cy="2531533"/>
          </a:xfrm>
        </p:spPr>
        <p:txBody>
          <a:bodyPr/>
          <a:lstStyle>
            <a:lvl1pPr marL="0" indent="0" algn="ctr">
              <a:buNone/>
              <a:defRPr>
                <a:solidFill>
                  <a:schemeClr val="tx1">
                    <a:tint val="75000"/>
                  </a:schemeClr>
                </a:solidFill>
              </a:defRPr>
            </a:lvl1pPr>
            <a:lvl2pPr marL="660352" indent="0" algn="ctr">
              <a:buNone/>
              <a:defRPr>
                <a:solidFill>
                  <a:schemeClr val="tx1">
                    <a:tint val="75000"/>
                  </a:schemeClr>
                </a:solidFill>
              </a:defRPr>
            </a:lvl2pPr>
            <a:lvl3pPr marL="1320703" indent="0" algn="ctr">
              <a:buNone/>
              <a:defRPr>
                <a:solidFill>
                  <a:schemeClr val="tx1">
                    <a:tint val="75000"/>
                  </a:schemeClr>
                </a:solidFill>
              </a:defRPr>
            </a:lvl3pPr>
            <a:lvl4pPr marL="1981057" indent="0" algn="ctr">
              <a:buNone/>
              <a:defRPr>
                <a:solidFill>
                  <a:schemeClr val="tx1">
                    <a:tint val="75000"/>
                  </a:schemeClr>
                </a:solidFill>
              </a:defRPr>
            </a:lvl4pPr>
            <a:lvl5pPr marL="2641409" indent="0" algn="ctr">
              <a:buNone/>
              <a:defRPr>
                <a:solidFill>
                  <a:schemeClr val="tx1">
                    <a:tint val="75000"/>
                  </a:schemeClr>
                </a:solidFill>
              </a:defRPr>
            </a:lvl5pPr>
            <a:lvl6pPr marL="3301760" indent="0" algn="ctr">
              <a:buNone/>
              <a:defRPr>
                <a:solidFill>
                  <a:schemeClr val="tx1">
                    <a:tint val="75000"/>
                  </a:schemeClr>
                </a:solidFill>
              </a:defRPr>
            </a:lvl6pPr>
            <a:lvl7pPr marL="3962112" indent="0" algn="ctr">
              <a:buNone/>
              <a:defRPr>
                <a:solidFill>
                  <a:schemeClr val="tx1">
                    <a:tint val="75000"/>
                  </a:schemeClr>
                </a:solidFill>
              </a:defRPr>
            </a:lvl7pPr>
            <a:lvl8pPr marL="4622464" indent="0" algn="ctr">
              <a:buNone/>
              <a:defRPr>
                <a:solidFill>
                  <a:schemeClr val="tx1">
                    <a:tint val="75000"/>
                  </a:schemeClr>
                </a:solidFill>
              </a:defRPr>
            </a:lvl8pPr>
            <a:lvl9pPr marL="5282816"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164500C9-95BF-4FFF-AC5B-8371B133A9EF}"/>
              </a:ext>
            </a:extLst>
          </p:cNvPr>
          <p:cNvSpPr>
            <a:spLocks noGrp="1"/>
          </p:cNvSpPr>
          <p:nvPr>
            <p:ph type="dt" sz="half" idx="10"/>
          </p:nvPr>
        </p:nvSpPr>
        <p:spPr/>
        <p:txBody>
          <a:bodyPr/>
          <a:lstStyle>
            <a:lvl1pPr>
              <a:defRPr/>
            </a:lvl1pPr>
          </a:lstStyle>
          <a:p>
            <a:pPr>
              <a:defRPr/>
            </a:pPr>
            <a:fld id="{6E8901F1-A917-46DE-869F-E480FF296D3F}" type="datetimeFigureOut">
              <a:rPr lang="en-US"/>
              <a:pPr>
                <a:defRPr/>
              </a:pPr>
              <a:t>5/19/2021</a:t>
            </a:fld>
            <a:endParaRPr lang="en-US"/>
          </a:p>
        </p:txBody>
      </p:sp>
      <p:sp>
        <p:nvSpPr>
          <p:cNvPr id="5" name="Footer Placeholder 4">
            <a:extLst>
              <a:ext uri="{FF2B5EF4-FFF2-40B4-BE49-F238E27FC236}">
                <a16:creationId xmlns:a16="http://schemas.microsoft.com/office/drawing/2014/main" id="{C722EB3D-4346-4E40-8D39-CB21BDBBBD3F}"/>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8DB5E7CD-F07A-45AC-8503-CCC5E90E43CB}"/>
              </a:ext>
            </a:extLst>
          </p:cNvPr>
          <p:cNvSpPr>
            <a:spLocks noGrp="1"/>
          </p:cNvSpPr>
          <p:nvPr>
            <p:ph type="sldNum" sz="quarter" idx="12"/>
          </p:nvPr>
        </p:nvSpPr>
        <p:spPr/>
        <p:txBody>
          <a:bodyPr/>
          <a:lstStyle>
            <a:lvl1pPr>
              <a:defRPr/>
            </a:lvl1pPr>
          </a:lstStyle>
          <a:p>
            <a:pPr>
              <a:defRPr/>
            </a:pPr>
            <a:fld id="{917E6503-F63E-4017-8ED3-A2D09B57BEAB}" type="slidenum">
              <a:rPr lang="en-US" altLang="en-US"/>
              <a:pPr>
                <a:defRPr/>
              </a:pPr>
              <a:t>‹#›</a:t>
            </a:fld>
            <a:endParaRPr lang="en-US" altLang="en-US"/>
          </a:p>
        </p:txBody>
      </p:sp>
    </p:spTree>
    <p:extLst>
      <p:ext uri="{BB962C8B-B14F-4D97-AF65-F5344CB8AC3E}">
        <p14:creationId xmlns:p14="http://schemas.microsoft.com/office/powerpoint/2010/main" val="39734222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823CBCE-9CE6-437B-A00F-0BD77FC1118B}"/>
              </a:ext>
            </a:extLst>
          </p:cNvPr>
          <p:cNvSpPr>
            <a:spLocks noGrp="1"/>
          </p:cNvSpPr>
          <p:nvPr>
            <p:ph type="dt" sz="half" idx="10"/>
          </p:nvPr>
        </p:nvSpPr>
        <p:spPr/>
        <p:txBody>
          <a:bodyPr/>
          <a:lstStyle>
            <a:lvl1pPr>
              <a:defRPr/>
            </a:lvl1pPr>
          </a:lstStyle>
          <a:p>
            <a:pPr>
              <a:defRPr/>
            </a:pPr>
            <a:fld id="{57863AC3-E40C-4DE0-9819-E355C0C1507A}" type="datetimeFigureOut">
              <a:rPr lang="en-US"/>
              <a:pPr>
                <a:defRPr/>
              </a:pPr>
              <a:t>5/19/2021</a:t>
            </a:fld>
            <a:endParaRPr lang="en-US"/>
          </a:p>
        </p:txBody>
      </p:sp>
      <p:sp>
        <p:nvSpPr>
          <p:cNvPr id="5" name="Footer Placeholder 4">
            <a:extLst>
              <a:ext uri="{FF2B5EF4-FFF2-40B4-BE49-F238E27FC236}">
                <a16:creationId xmlns:a16="http://schemas.microsoft.com/office/drawing/2014/main" id="{BD3C42A5-D416-41B6-85A2-845181E0CC5E}"/>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0BA73B54-01BD-4E10-889B-68F99E129678}"/>
              </a:ext>
            </a:extLst>
          </p:cNvPr>
          <p:cNvSpPr>
            <a:spLocks noGrp="1"/>
          </p:cNvSpPr>
          <p:nvPr>
            <p:ph type="sldNum" sz="quarter" idx="12"/>
          </p:nvPr>
        </p:nvSpPr>
        <p:spPr/>
        <p:txBody>
          <a:bodyPr/>
          <a:lstStyle>
            <a:lvl1pPr>
              <a:defRPr/>
            </a:lvl1pPr>
          </a:lstStyle>
          <a:p>
            <a:pPr>
              <a:defRPr/>
            </a:pPr>
            <a:fld id="{8759D99F-7047-4F07-95BF-9A78E9FE422F}" type="slidenum">
              <a:rPr lang="en-US" altLang="en-US"/>
              <a:pPr>
                <a:defRPr/>
              </a:pPr>
              <a:t>‹#›</a:t>
            </a:fld>
            <a:endParaRPr lang="en-US" altLang="en-US"/>
          </a:p>
        </p:txBody>
      </p:sp>
    </p:spTree>
    <p:extLst>
      <p:ext uri="{BB962C8B-B14F-4D97-AF65-F5344CB8AC3E}">
        <p14:creationId xmlns:p14="http://schemas.microsoft.com/office/powerpoint/2010/main" val="26142739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6365524"/>
            <a:ext cx="5829300" cy="1967442"/>
          </a:xfrm>
        </p:spPr>
        <p:txBody>
          <a:bodyPr anchor="t"/>
          <a:lstStyle>
            <a:lvl1pPr algn="l">
              <a:defRPr sz="5778" b="1" cap="all"/>
            </a:lvl1pPr>
          </a:lstStyle>
          <a:p>
            <a:r>
              <a:rPr lang="en-US"/>
              <a:t>Click to edit Master title style</a:t>
            </a:r>
          </a:p>
        </p:txBody>
      </p:sp>
      <p:sp>
        <p:nvSpPr>
          <p:cNvPr id="3" name="Text Placeholder 2"/>
          <p:cNvSpPr>
            <a:spLocks noGrp="1"/>
          </p:cNvSpPr>
          <p:nvPr>
            <p:ph type="body" idx="1"/>
          </p:nvPr>
        </p:nvSpPr>
        <p:spPr>
          <a:xfrm>
            <a:off x="541735" y="4198588"/>
            <a:ext cx="5829300" cy="2166937"/>
          </a:xfrm>
        </p:spPr>
        <p:txBody>
          <a:bodyPr anchor="b"/>
          <a:lstStyle>
            <a:lvl1pPr marL="0" indent="0">
              <a:buNone/>
              <a:defRPr sz="2889">
                <a:solidFill>
                  <a:schemeClr val="tx1">
                    <a:tint val="75000"/>
                  </a:schemeClr>
                </a:solidFill>
              </a:defRPr>
            </a:lvl1pPr>
            <a:lvl2pPr marL="660352" indent="0">
              <a:buNone/>
              <a:defRPr sz="2600">
                <a:solidFill>
                  <a:schemeClr val="tx1">
                    <a:tint val="75000"/>
                  </a:schemeClr>
                </a:solidFill>
              </a:defRPr>
            </a:lvl2pPr>
            <a:lvl3pPr marL="1320703" indent="0">
              <a:buNone/>
              <a:defRPr sz="2311">
                <a:solidFill>
                  <a:schemeClr val="tx1">
                    <a:tint val="75000"/>
                  </a:schemeClr>
                </a:solidFill>
              </a:defRPr>
            </a:lvl3pPr>
            <a:lvl4pPr marL="1981057" indent="0">
              <a:buNone/>
              <a:defRPr sz="2022">
                <a:solidFill>
                  <a:schemeClr val="tx1">
                    <a:tint val="75000"/>
                  </a:schemeClr>
                </a:solidFill>
              </a:defRPr>
            </a:lvl4pPr>
            <a:lvl5pPr marL="2641409" indent="0">
              <a:buNone/>
              <a:defRPr sz="2022">
                <a:solidFill>
                  <a:schemeClr val="tx1">
                    <a:tint val="75000"/>
                  </a:schemeClr>
                </a:solidFill>
              </a:defRPr>
            </a:lvl5pPr>
            <a:lvl6pPr marL="3301760" indent="0">
              <a:buNone/>
              <a:defRPr sz="2022">
                <a:solidFill>
                  <a:schemeClr val="tx1">
                    <a:tint val="75000"/>
                  </a:schemeClr>
                </a:solidFill>
              </a:defRPr>
            </a:lvl6pPr>
            <a:lvl7pPr marL="3962112" indent="0">
              <a:buNone/>
              <a:defRPr sz="2022">
                <a:solidFill>
                  <a:schemeClr val="tx1">
                    <a:tint val="75000"/>
                  </a:schemeClr>
                </a:solidFill>
              </a:defRPr>
            </a:lvl7pPr>
            <a:lvl8pPr marL="4622464" indent="0">
              <a:buNone/>
              <a:defRPr sz="2022">
                <a:solidFill>
                  <a:schemeClr val="tx1">
                    <a:tint val="75000"/>
                  </a:schemeClr>
                </a:solidFill>
              </a:defRPr>
            </a:lvl8pPr>
            <a:lvl9pPr marL="5282816" indent="0">
              <a:buNone/>
              <a:defRPr sz="2022">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A5B4044-FE77-43D1-8851-E40E2E9C7F7E}"/>
              </a:ext>
            </a:extLst>
          </p:cNvPr>
          <p:cNvSpPr>
            <a:spLocks noGrp="1"/>
          </p:cNvSpPr>
          <p:nvPr>
            <p:ph type="dt" sz="half" idx="10"/>
          </p:nvPr>
        </p:nvSpPr>
        <p:spPr/>
        <p:txBody>
          <a:bodyPr/>
          <a:lstStyle>
            <a:lvl1pPr>
              <a:defRPr/>
            </a:lvl1pPr>
          </a:lstStyle>
          <a:p>
            <a:pPr>
              <a:defRPr/>
            </a:pPr>
            <a:fld id="{CE0DE159-71F6-4E1C-AB4C-AA24CA69051C}" type="datetimeFigureOut">
              <a:rPr lang="en-US"/>
              <a:pPr>
                <a:defRPr/>
              </a:pPr>
              <a:t>5/19/2021</a:t>
            </a:fld>
            <a:endParaRPr lang="en-US"/>
          </a:p>
        </p:txBody>
      </p:sp>
      <p:sp>
        <p:nvSpPr>
          <p:cNvPr id="5" name="Footer Placeholder 4">
            <a:extLst>
              <a:ext uri="{FF2B5EF4-FFF2-40B4-BE49-F238E27FC236}">
                <a16:creationId xmlns:a16="http://schemas.microsoft.com/office/drawing/2014/main" id="{87D9DC4A-854C-4913-AD05-326B36DCCE1F}"/>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81509BB0-EA9A-4B44-A531-904039937D14}"/>
              </a:ext>
            </a:extLst>
          </p:cNvPr>
          <p:cNvSpPr>
            <a:spLocks noGrp="1"/>
          </p:cNvSpPr>
          <p:nvPr>
            <p:ph type="sldNum" sz="quarter" idx="12"/>
          </p:nvPr>
        </p:nvSpPr>
        <p:spPr/>
        <p:txBody>
          <a:bodyPr/>
          <a:lstStyle>
            <a:lvl1pPr>
              <a:defRPr/>
            </a:lvl1pPr>
          </a:lstStyle>
          <a:p>
            <a:pPr>
              <a:defRPr/>
            </a:pPr>
            <a:fld id="{7121DE45-59EF-4055-A8B3-2F8963DB06CE}" type="slidenum">
              <a:rPr lang="en-US" altLang="en-US"/>
              <a:pPr>
                <a:defRPr/>
              </a:pPr>
              <a:t>‹#›</a:t>
            </a:fld>
            <a:endParaRPr lang="en-US" altLang="en-US"/>
          </a:p>
        </p:txBody>
      </p:sp>
    </p:spTree>
    <p:extLst>
      <p:ext uri="{BB962C8B-B14F-4D97-AF65-F5344CB8AC3E}">
        <p14:creationId xmlns:p14="http://schemas.microsoft.com/office/powerpoint/2010/main" val="22793723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42900" y="2311402"/>
            <a:ext cx="3028950" cy="6537502"/>
          </a:xfrm>
        </p:spPr>
        <p:txBody>
          <a:bodyPr/>
          <a:lstStyle>
            <a:lvl1pPr>
              <a:defRPr sz="4044"/>
            </a:lvl1pPr>
            <a:lvl2pPr>
              <a:defRPr sz="3467"/>
            </a:lvl2pPr>
            <a:lvl3pPr>
              <a:defRPr sz="2889"/>
            </a:lvl3pPr>
            <a:lvl4pPr>
              <a:defRPr sz="2600"/>
            </a:lvl4pPr>
            <a:lvl5pPr>
              <a:defRPr sz="2600"/>
            </a:lvl5pPr>
            <a:lvl6pPr>
              <a:defRPr sz="2600"/>
            </a:lvl6pPr>
            <a:lvl7pPr>
              <a:defRPr sz="2600"/>
            </a:lvl7pPr>
            <a:lvl8pPr>
              <a:defRPr sz="2600"/>
            </a:lvl8pPr>
            <a:lvl9pPr>
              <a:defRPr sz="2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86150" y="2311402"/>
            <a:ext cx="3028950" cy="6537502"/>
          </a:xfrm>
        </p:spPr>
        <p:txBody>
          <a:bodyPr/>
          <a:lstStyle>
            <a:lvl1pPr>
              <a:defRPr sz="4044"/>
            </a:lvl1pPr>
            <a:lvl2pPr>
              <a:defRPr sz="3467"/>
            </a:lvl2pPr>
            <a:lvl3pPr>
              <a:defRPr sz="2889"/>
            </a:lvl3pPr>
            <a:lvl4pPr>
              <a:defRPr sz="2600"/>
            </a:lvl4pPr>
            <a:lvl5pPr>
              <a:defRPr sz="2600"/>
            </a:lvl5pPr>
            <a:lvl6pPr>
              <a:defRPr sz="2600"/>
            </a:lvl6pPr>
            <a:lvl7pPr>
              <a:defRPr sz="2600"/>
            </a:lvl7pPr>
            <a:lvl8pPr>
              <a:defRPr sz="2600"/>
            </a:lvl8pPr>
            <a:lvl9pPr>
              <a:defRPr sz="2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E0200640-C23B-41B7-9C4F-CDCFC747E960}"/>
              </a:ext>
            </a:extLst>
          </p:cNvPr>
          <p:cNvSpPr>
            <a:spLocks noGrp="1"/>
          </p:cNvSpPr>
          <p:nvPr>
            <p:ph type="dt" sz="half" idx="10"/>
          </p:nvPr>
        </p:nvSpPr>
        <p:spPr/>
        <p:txBody>
          <a:bodyPr/>
          <a:lstStyle>
            <a:lvl1pPr>
              <a:defRPr/>
            </a:lvl1pPr>
          </a:lstStyle>
          <a:p>
            <a:pPr>
              <a:defRPr/>
            </a:pPr>
            <a:fld id="{ECB874A9-524C-4B83-AA97-69AA846C4AAE}" type="datetimeFigureOut">
              <a:rPr lang="en-US"/>
              <a:pPr>
                <a:defRPr/>
              </a:pPr>
              <a:t>5/19/2021</a:t>
            </a:fld>
            <a:endParaRPr lang="en-US"/>
          </a:p>
        </p:txBody>
      </p:sp>
      <p:sp>
        <p:nvSpPr>
          <p:cNvPr id="6" name="Footer Placeholder 4">
            <a:extLst>
              <a:ext uri="{FF2B5EF4-FFF2-40B4-BE49-F238E27FC236}">
                <a16:creationId xmlns:a16="http://schemas.microsoft.com/office/drawing/2014/main" id="{2101C8D1-667B-435D-8E4C-2D259EF8D353}"/>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46568FA6-418F-4529-BCE0-667F9E814CE6}"/>
              </a:ext>
            </a:extLst>
          </p:cNvPr>
          <p:cNvSpPr>
            <a:spLocks noGrp="1"/>
          </p:cNvSpPr>
          <p:nvPr>
            <p:ph type="sldNum" sz="quarter" idx="12"/>
          </p:nvPr>
        </p:nvSpPr>
        <p:spPr/>
        <p:txBody>
          <a:bodyPr/>
          <a:lstStyle>
            <a:lvl1pPr>
              <a:defRPr/>
            </a:lvl1pPr>
          </a:lstStyle>
          <a:p>
            <a:pPr>
              <a:defRPr/>
            </a:pPr>
            <a:fld id="{2ABCFB0F-1332-48B4-A5DB-8E58C949C330}" type="slidenum">
              <a:rPr lang="en-US" altLang="en-US"/>
              <a:pPr>
                <a:defRPr/>
              </a:pPr>
              <a:t>‹#›</a:t>
            </a:fld>
            <a:endParaRPr lang="en-US" altLang="en-US"/>
          </a:p>
        </p:txBody>
      </p:sp>
    </p:spTree>
    <p:extLst>
      <p:ext uri="{BB962C8B-B14F-4D97-AF65-F5344CB8AC3E}">
        <p14:creationId xmlns:p14="http://schemas.microsoft.com/office/powerpoint/2010/main" val="20341499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42901" y="2217385"/>
            <a:ext cx="3030141" cy="924101"/>
          </a:xfrm>
        </p:spPr>
        <p:txBody>
          <a:bodyPr anchor="b"/>
          <a:lstStyle>
            <a:lvl1pPr marL="0" indent="0">
              <a:buNone/>
              <a:defRPr sz="3467" b="1"/>
            </a:lvl1pPr>
            <a:lvl2pPr marL="660352" indent="0">
              <a:buNone/>
              <a:defRPr sz="2889" b="1"/>
            </a:lvl2pPr>
            <a:lvl3pPr marL="1320703" indent="0">
              <a:buNone/>
              <a:defRPr sz="2600" b="1"/>
            </a:lvl3pPr>
            <a:lvl4pPr marL="1981057" indent="0">
              <a:buNone/>
              <a:defRPr sz="2311" b="1"/>
            </a:lvl4pPr>
            <a:lvl5pPr marL="2641409" indent="0">
              <a:buNone/>
              <a:defRPr sz="2311" b="1"/>
            </a:lvl5pPr>
            <a:lvl6pPr marL="3301760" indent="0">
              <a:buNone/>
              <a:defRPr sz="2311" b="1"/>
            </a:lvl6pPr>
            <a:lvl7pPr marL="3962112" indent="0">
              <a:buNone/>
              <a:defRPr sz="2311" b="1"/>
            </a:lvl7pPr>
            <a:lvl8pPr marL="4622464" indent="0">
              <a:buNone/>
              <a:defRPr sz="2311" b="1"/>
            </a:lvl8pPr>
            <a:lvl9pPr marL="5282816" indent="0">
              <a:buNone/>
              <a:defRPr sz="2311" b="1"/>
            </a:lvl9pPr>
          </a:lstStyle>
          <a:p>
            <a:pPr lvl="0"/>
            <a:r>
              <a:rPr lang="en-US"/>
              <a:t>Click to edit Master text styles</a:t>
            </a:r>
          </a:p>
        </p:txBody>
      </p:sp>
      <p:sp>
        <p:nvSpPr>
          <p:cNvPr id="4" name="Content Placeholder 3"/>
          <p:cNvSpPr>
            <a:spLocks noGrp="1"/>
          </p:cNvSpPr>
          <p:nvPr>
            <p:ph sz="half" idx="2"/>
          </p:nvPr>
        </p:nvSpPr>
        <p:spPr>
          <a:xfrm>
            <a:off x="342901" y="3141486"/>
            <a:ext cx="3030141" cy="5707416"/>
          </a:xfrm>
        </p:spPr>
        <p:txBody>
          <a:bodyPr/>
          <a:lstStyle>
            <a:lvl1pPr>
              <a:defRPr sz="3467"/>
            </a:lvl1pPr>
            <a:lvl2pPr>
              <a:defRPr sz="2889"/>
            </a:lvl2pPr>
            <a:lvl3pPr>
              <a:defRPr sz="2600"/>
            </a:lvl3pPr>
            <a:lvl4pPr>
              <a:defRPr sz="2311"/>
            </a:lvl4pPr>
            <a:lvl5pPr>
              <a:defRPr sz="2311"/>
            </a:lvl5pPr>
            <a:lvl6pPr>
              <a:defRPr sz="2311"/>
            </a:lvl6pPr>
            <a:lvl7pPr>
              <a:defRPr sz="2311"/>
            </a:lvl7pPr>
            <a:lvl8pPr>
              <a:defRPr sz="2311"/>
            </a:lvl8pPr>
            <a:lvl9pPr>
              <a:defRPr sz="231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83770" y="2217385"/>
            <a:ext cx="3031332" cy="924101"/>
          </a:xfrm>
        </p:spPr>
        <p:txBody>
          <a:bodyPr anchor="b"/>
          <a:lstStyle>
            <a:lvl1pPr marL="0" indent="0">
              <a:buNone/>
              <a:defRPr sz="3467" b="1"/>
            </a:lvl1pPr>
            <a:lvl2pPr marL="660352" indent="0">
              <a:buNone/>
              <a:defRPr sz="2889" b="1"/>
            </a:lvl2pPr>
            <a:lvl3pPr marL="1320703" indent="0">
              <a:buNone/>
              <a:defRPr sz="2600" b="1"/>
            </a:lvl3pPr>
            <a:lvl4pPr marL="1981057" indent="0">
              <a:buNone/>
              <a:defRPr sz="2311" b="1"/>
            </a:lvl4pPr>
            <a:lvl5pPr marL="2641409" indent="0">
              <a:buNone/>
              <a:defRPr sz="2311" b="1"/>
            </a:lvl5pPr>
            <a:lvl6pPr marL="3301760" indent="0">
              <a:buNone/>
              <a:defRPr sz="2311" b="1"/>
            </a:lvl6pPr>
            <a:lvl7pPr marL="3962112" indent="0">
              <a:buNone/>
              <a:defRPr sz="2311" b="1"/>
            </a:lvl7pPr>
            <a:lvl8pPr marL="4622464" indent="0">
              <a:buNone/>
              <a:defRPr sz="2311" b="1"/>
            </a:lvl8pPr>
            <a:lvl9pPr marL="5282816" indent="0">
              <a:buNone/>
              <a:defRPr sz="2311" b="1"/>
            </a:lvl9pPr>
          </a:lstStyle>
          <a:p>
            <a:pPr lvl="0"/>
            <a:r>
              <a:rPr lang="en-US"/>
              <a:t>Click to edit Master text styles</a:t>
            </a:r>
          </a:p>
        </p:txBody>
      </p:sp>
      <p:sp>
        <p:nvSpPr>
          <p:cNvPr id="6" name="Content Placeholder 5"/>
          <p:cNvSpPr>
            <a:spLocks noGrp="1"/>
          </p:cNvSpPr>
          <p:nvPr>
            <p:ph sz="quarter" idx="4"/>
          </p:nvPr>
        </p:nvSpPr>
        <p:spPr>
          <a:xfrm>
            <a:off x="3483770" y="3141486"/>
            <a:ext cx="3031332" cy="5707416"/>
          </a:xfrm>
        </p:spPr>
        <p:txBody>
          <a:bodyPr/>
          <a:lstStyle>
            <a:lvl1pPr>
              <a:defRPr sz="3467"/>
            </a:lvl1pPr>
            <a:lvl2pPr>
              <a:defRPr sz="2889"/>
            </a:lvl2pPr>
            <a:lvl3pPr>
              <a:defRPr sz="2600"/>
            </a:lvl3pPr>
            <a:lvl4pPr>
              <a:defRPr sz="2311"/>
            </a:lvl4pPr>
            <a:lvl5pPr>
              <a:defRPr sz="2311"/>
            </a:lvl5pPr>
            <a:lvl6pPr>
              <a:defRPr sz="2311"/>
            </a:lvl6pPr>
            <a:lvl7pPr>
              <a:defRPr sz="2311"/>
            </a:lvl7pPr>
            <a:lvl8pPr>
              <a:defRPr sz="2311"/>
            </a:lvl8pPr>
            <a:lvl9pPr>
              <a:defRPr sz="231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03D308EE-DB15-4149-8FB0-CEDB130627E8}"/>
              </a:ext>
            </a:extLst>
          </p:cNvPr>
          <p:cNvSpPr>
            <a:spLocks noGrp="1"/>
          </p:cNvSpPr>
          <p:nvPr>
            <p:ph type="dt" sz="half" idx="10"/>
          </p:nvPr>
        </p:nvSpPr>
        <p:spPr/>
        <p:txBody>
          <a:bodyPr/>
          <a:lstStyle>
            <a:lvl1pPr>
              <a:defRPr/>
            </a:lvl1pPr>
          </a:lstStyle>
          <a:p>
            <a:pPr>
              <a:defRPr/>
            </a:pPr>
            <a:fld id="{055BC126-EEF7-4157-8FF1-214D032395FB}" type="datetimeFigureOut">
              <a:rPr lang="en-US"/>
              <a:pPr>
                <a:defRPr/>
              </a:pPr>
              <a:t>5/19/2021</a:t>
            </a:fld>
            <a:endParaRPr lang="en-US"/>
          </a:p>
        </p:txBody>
      </p:sp>
      <p:sp>
        <p:nvSpPr>
          <p:cNvPr id="8" name="Footer Placeholder 4">
            <a:extLst>
              <a:ext uri="{FF2B5EF4-FFF2-40B4-BE49-F238E27FC236}">
                <a16:creationId xmlns:a16="http://schemas.microsoft.com/office/drawing/2014/main" id="{748B4008-1E44-4089-BBED-6CED47FB20B8}"/>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33969116-255A-4CF4-82DC-A6AA89943B12}"/>
              </a:ext>
            </a:extLst>
          </p:cNvPr>
          <p:cNvSpPr>
            <a:spLocks noGrp="1"/>
          </p:cNvSpPr>
          <p:nvPr>
            <p:ph type="sldNum" sz="quarter" idx="12"/>
          </p:nvPr>
        </p:nvSpPr>
        <p:spPr/>
        <p:txBody>
          <a:bodyPr/>
          <a:lstStyle>
            <a:lvl1pPr>
              <a:defRPr/>
            </a:lvl1pPr>
          </a:lstStyle>
          <a:p>
            <a:pPr>
              <a:defRPr/>
            </a:pPr>
            <a:fld id="{CECAFD0F-0773-4CDA-8B56-360DB793A75F}" type="slidenum">
              <a:rPr lang="en-US" altLang="en-US"/>
              <a:pPr>
                <a:defRPr/>
              </a:pPr>
              <a:t>‹#›</a:t>
            </a:fld>
            <a:endParaRPr lang="en-US" altLang="en-US"/>
          </a:p>
        </p:txBody>
      </p:sp>
    </p:spTree>
    <p:extLst>
      <p:ext uri="{BB962C8B-B14F-4D97-AF65-F5344CB8AC3E}">
        <p14:creationId xmlns:p14="http://schemas.microsoft.com/office/powerpoint/2010/main" val="124345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662AEB1E-4522-41AD-8097-5EB4CCC4BC6A}"/>
              </a:ext>
            </a:extLst>
          </p:cNvPr>
          <p:cNvSpPr>
            <a:spLocks noGrp="1"/>
          </p:cNvSpPr>
          <p:nvPr>
            <p:ph type="dt" sz="half" idx="10"/>
          </p:nvPr>
        </p:nvSpPr>
        <p:spPr/>
        <p:txBody>
          <a:bodyPr/>
          <a:lstStyle>
            <a:lvl1pPr>
              <a:defRPr/>
            </a:lvl1pPr>
          </a:lstStyle>
          <a:p>
            <a:pPr>
              <a:defRPr/>
            </a:pPr>
            <a:fld id="{1676DEA1-AE10-4DAE-91A8-15C5350E86D1}" type="datetimeFigureOut">
              <a:rPr lang="en-US"/>
              <a:pPr>
                <a:defRPr/>
              </a:pPr>
              <a:t>5/19/2021</a:t>
            </a:fld>
            <a:endParaRPr lang="en-US"/>
          </a:p>
        </p:txBody>
      </p:sp>
      <p:sp>
        <p:nvSpPr>
          <p:cNvPr id="4" name="Footer Placeholder 4">
            <a:extLst>
              <a:ext uri="{FF2B5EF4-FFF2-40B4-BE49-F238E27FC236}">
                <a16:creationId xmlns:a16="http://schemas.microsoft.com/office/drawing/2014/main" id="{5640F363-D6E3-4C90-B865-2BBB926364E6}"/>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1EBBAD14-0F80-4AC0-8BFF-F3900741BDD9}"/>
              </a:ext>
            </a:extLst>
          </p:cNvPr>
          <p:cNvSpPr>
            <a:spLocks noGrp="1"/>
          </p:cNvSpPr>
          <p:nvPr>
            <p:ph type="sldNum" sz="quarter" idx="12"/>
          </p:nvPr>
        </p:nvSpPr>
        <p:spPr/>
        <p:txBody>
          <a:bodyPr/>
          <a:lstStyle>
            <a:lvl1pPr>
              <a:defRPr/>
            </a:lvl1pPr>
          </a:lstStyle>
          <a:p>
            <a:pPr>
              <a:defRPr/>
            </a:pPr>
            <a:fld id="{51762B36-7DBA-4EC7-A053-97B194884BFF}" type="slidenum">
              <a:rPr lang="en-US" altLang="en-US"/>
              <a:pPr>
                <a:defRPr/>
              </a:pPr>
              <a:t>‹#›</a:t>
            </a:fld>
            <a:endParaRPr lang="en-US" altLang="en-US"/>
          </a:p>
        </p:txBody>
      </p:sp>
    </p:spTree>
    <p:extLst>
      <p:ext uri="{BB962C8B-B14F-4D97-AF65-F5344CB8AC3E}">
        <p14:creationId xmlns:p14="http://schemas.microsoft.com/office/powerpoint/2010/main" val="40336527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481EC743-61C6-4CC5-A054-6FABCA836228}"/>
              </a:ext>
            </a:extLst>
          </p:cNvPr>
          <p:cNvSpPr>
            <a:spLocks noGrp="1"/>
          </p:cNvSpPr>
          <p:nvPr>
            <p:ph type="dt" sz="half" idx="10"/>
          </p:nvPr>
        </p:nvSpPr>
        <p:spPr/>
        <p:txBody>
          <a:bodyPr/>
          <a:lstStyle>
            <a:lvl1pPr>
              <a:defRPr/>
            </a:lvl1pPr>
          </a:lstStyle>
          <a:p>
            <a:pPr>
              <a:defRPr/>
            </a:pPr>
            <a:fld id="{E6554CEF-C105-4B0E-BE26-4806E861B0D8}" type="datetimeFigureOut">
              <a:rPr lang="en-US"/>
              <a:pPr>
                <a:defRPr/>
              </a:pPr>
              <a:t>5/19/2021</a:t>
            </a:fld>
            <a:endParaRPr lang="en-US"/>
          </a:p>
        </p:txBody>
      </p:sp>
      <p:sp>
        <p:nvSpPr>
          <p:cNvPr id="3" name="Footer Placeholder 4">
            <a:extLst>
              <a:ext uri="{FF2B5EF4-FFF2-40B4-BE49-F238E27FC236}">
                <a16:creationId xmlns:a16="http://schemas.microsoft.com/office/drawing/2014/main" id="{B7174EAF-4544-4AED-B52F-0BA1BF65AF66}"/>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F3C1AEE0-A86F-4E8B-9E2B-944B944E2E34}"/>
              </a:ext>
            </a:extLst>
          </p:cNvPr>
          <p:cNvSpPr>
            <a:spLocks noGrp="1"/>
          </p:cNvSpPr>
          <p:nvPr>
            <p:ph type="sldNum" sz="quarter" idx="12"/>
          </p:nvPr>
        </p:nvSpPr>
        <p:spPr/>
        <p:txBody>
          <a:bodyPr/>
          <a:lstStyle>
            <a:lvl1pPr>
              <a:defRPr/>
            </a:lvl1pPr>
          </a:lstStyle>
          <a:p>
            <a:pPr>
              <a:defRPr/>
            </a:pPr>
            <a:fld id="{268B1382-81E3-4B4B-9D7A-8E46DD2ECC07}" type="slidenum">
              <a:rPr lang="en-US" altLang="en-US"/>
              <a:pPr>
                <a:defRPr/>
              </a:pPr>
              <a:t>‹#›</a:t>
            </a:fld>
            <a:endParaRPr lang="en-US" altLang="en-US"/>
          </a:p>
        </p:txBody>
      </p:sp>
    </p:spTree>
    <p:extLst>
      <p:ext uri="{BB962C8B-B14F-4D97-AF65-F5344CB8AC3E}">
        <p14:creationId xmlns:p14="http://schemas.microsoft.com/office/powerpoint/2010/main" val="4033729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1" y="394405"/>
            <a:ext cx="2256235" cy="1678517"/>
          </a:xfrm>
        </p:spPr>
        <p:txBody>
          <a:bodyPr anchor="b"/>
          <a:lstStyle>
            <a:lvl1pPr algn="l">
              <a:defRPr sz="2889" b="1"/>
            </a:lvl1pPr>
          </a:lstStyle>
          <a:p>
            <a:r>
              <a:rPr lang="en-US"/>
              <a:t>Click to edit Master title style</a:t>
            </a:r>
          </a:p>
        </p:txBody>
      </p:sp>
      <p:sp>
        <p:nvSpPr>
          <p:cNvPr id="3" name="Content Placeholder 2"/>
          <p:cNvSpPr>
            <a:spLocks noGrp="1"/>
          </p:cNvSpPr>
          <p:nvPr>
            <p:ph idx="1"/>
          </p:nvPr>
        </p:nvSpPr>
        <p:spPr>
          <a:xfrm>
            <a:off x="2681288" y="394409"/>
            <a:ext cx="3833812" cy="8454497"/>
          </a:xfrm>
        </p:spPr>
        <p:txBody>
          <a:bodyPr/>
          <a:lstStyle>
            <a:lvl1pPr>
              <a:defRPr sz="4622"/>
            </a:lvl1pPr>
            <a:lvl2pPr>
              <a:defRPr sz="4044"/>
            </a:lvl2pPr>
            <a:lvl3pPr>
              <a:defRPr sz="3467"/>
            </a:lvl3pPr>
            <a:lvl4pPr>
              <a:defRPr sz="2889"/>
            </a:lvl4pPr>
            <a:lvl5pPr>
              <a:defRPr sz="2889"/>
            </a:lvl5pPr>
            <a:lvl6pPr>
              <a:defRPr sz="2889"/>
            </a:lvl6pPr>
            <a:lvl7pPr>
              <a:defRPr sz="2889"/>
            </a:lvl7pPr>
            <a:lvl8pPr>
              <a:defRPr sz="2889"/>
            </a:lvl8pPr>
            <a:lvl9pPr>
              <a:defRPr sz="288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42901" y="2072924"/>
            <a:ext cx="2256235" cy="6775980"/>
          </a:xfrm>
        </p:spPr>
        <p:txBody>
          <a:bodyPr/>
          <a:lstStyle>
            <a:lvl1pPr marL="0" indent="0">
              <a:buNone/>
              <a:defRPr sz="2022"/>
            </a:lvl1pPr>
            <a:lvl2pPr marL="660352" indent="0">
              <a:buNone/>
              <a:defRPr sz="1733"/>
            </a:lvl2pPr>
            <a:lvl3pPr marL="1320703" indent="0">
              <a:buNone/>
              <a:defRPr sz="1444"/>
            </a:lvl3pPr>
            <a:lvl4pPr marL="1981057" indent="0">
              <a:buNone/>
              <a:defRPr sz="1300"/>
            </a:lvl4pPr>
            <a:lvl5pPr marL="2641409" indent="0">
              <a:buNone/>
              <a:defRPr sz="1300"/>
            </a:lvl5pPr>
            <a:lvl6pPr marL="3301760" indent="0">
              <a:buNone/>
              <a:defRPr sz="1300"/>
            </a:lvl6pPr>
            <a:lvl7pPr marL="3962112" indent="0">
              <a:buNone/>
              <a:defRPr sz="1300"/>
            </a:lvl7pPr>
            <a:lvl8pPr marL="4622464" indent="0">
              <a:buNone/>
              <a:defRPr sz="1300"/>
            </a:lvl8pPr>
            <a:lvl9pPr marL="5282816" indent="0">
              <a:buNone/>
              <a:defRPr sz="1300"/>
            </a:lvl9pPr>
          </a:lstStyle>
          <a:p>
            <a:pPr lvl="0"/>
            <a:r>
              <a:rPr lang="en-US"/>
              <a:t>Click to edit Master text styles</a:t>
            </a:r>
          </a:p>
        </p:txBody>
      </p:sp>
      <p:sp>
        <p:nvSpPr>
          <p:cNvPr id="5" name="Date Placeholder 3">
            <a:extLst>
              <a:ext uri="{FF2B5EF4-FFF2-40B4-BE49-F238E27FC236}">
                <a16:creationId xmlns:a16="http://schemas.microsoft.com/office/drawing/2014/main" id="{A7CEAD64-9B97-4BB6-8700-DFAD58F44E77}"/>
              </a:ext>
            </a:extLst>
          </p:cNvPr>
          <p:cNvSpPr>
            <a:spLocks noGrp="1"/>
          </p:cNvSpPr>
          <p:nvPr>
            <p:ph type="dt" sz="half" idx="10"/>
          </p:nvPr>
        </p:nvSpPr>
        <p:spPr/>
        <p:txBody>
          <a:bodyPr/>
          <a:lstStyle>
            <a:lvl1pPr>
              <a:defRPr/>
            </a:lvl1pPr>
          </a:lstStyle>
          <a:p>
            <a:pPr>
              <a:defRPr/>
            </a:pPr>
            <a:fld id="{964E1F7A-44F4-4A5A-99A5-A6057CCCB3A4}" type="datetimeFigureOut">
              <a:rPr lang="en-US"/>
              <a:pPr>
                <a:defRPr/>
              </a:pPr>
              <a:t>5/19/2021</a:t>
            </a:fld>
            <a:endParaRPr lang="en-US"/>
          </a:p>
        </p:txBody>
      </p:sp>
      <p:sp>
        <p:nvSpPr>
          <p:cNvPr id="6" name="Footer Placeholder 4">
            <a:extLst>
              <a:ext uri="{FF2B5EF4-FFF2-40B4-BE49-F238E27FC236}">
                <a16:creationId xmlns:a16="http://schemas.microsoft.com/office/drawing/2014/main" id="{61D5CBF2-3C4B-4B31-8167-20136B2136C3}"/>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C02514C2-871E-422E-82FC-5CE418407363}"/>
              </a:ext>
            </a:extLst>
          </p:cNvPr>
          <p:cNvSpPr>
            <a:spLocks noGrp="1"/>
          </p:cNvSpPr>
          <p:nvPr>
            <p:ph type="sldNum" sz="quarter" idx="12"/>
          </p:nvPr>
        </p:nvSpPr>
        <p:spPr/>
        <p:txBody>
          <a:bodyPr/>
          <a:lstStyle>
            <a:lvl1pPr>
              <a:defRPr/>
            </a:lvl1pPr>
          </a:lstStyle>
          <a:p>
            <a:pPr>
              <a:defRPr/>
            </a:pPr>
            <a:fld id="{69EE30D5-F4E1-4C94-BFC3-77EE57C34D35}" type="slidenum">
              <a:rPr lang="en-US" altLang="en-US"/>
              <a:pPr>
                <a:defRPr/>
              </a:pPr>
              <a:t>‹#›</a:t>
            </a:fld>
            <a:endParaRPr lang="en-US" altLang="en-US"/>
          </a:p>
        </p:txBody>
      </p:sp>
    </p:spTree>
    <p:extLst>
      <p:ext uri="{BB962C8B-B14F-4D97-AF65-F5344CB8AC3E}">
        <p14:creationId xmlns:p14="http://schemas.microsoft.com/office/powerpoint/2010/main" val="17597319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934200"/>
            <a:ext cx="4114800" cy="818622"/>
          </a:xfrm>
        </p:spPr>
        <p:txBody>
          <a:bodyPr anchor="b"/>
          <a:lstStyle>
            <a:lvl1pPr algn="l">
              <a:defRPr sz="2889" b="1"/>
            </a:lvl1pPr>
          </a:lstStyle>
          <a:p>
            <a:r>
              <a:rPr lang="en-US"/>
              <a:t>Click to edit Master title style</a:t>
            </a:r>
          </a:p>
        </p:txBody>
      </p:sp>
      <p:sp>
        <p:nvSpPr>
          <p:cNvPr id="3" name="Picture Placeholder 2"/>
          <p:cNvSpPr>
            <a:spLocks noGrp="1"/>
          </p:cNvSpPr>
          <p:nvPr>
            <p:ph type="pic" idx="1"/>
          </p:nvPr>
        </p:nvSpPr>
        <p:spPr>
          <a:xfrm>
            <a:off x="1344216" y="885119"/>
            <a:ext cx="4114800" cy="5943600"/>
          </a:xfrm>
        </p:spPr>
        <p:txBody>
          <a:bodyPr rtlCol="0">
            <a:normAutofit/>
          </a:bodyPr>
          <a:lstStyle>
            <a:lvl1pPr marL="0" indent="0">
              <a:buNone/>
              <a:defRPr sz="4622"/>
            </a:lvl1pPr>
            <a:lvl2pPr marL="660352" indent="0">
              <a:buNone/>
              <a:defRPr sz="4044"/>
            </a:lvl2pPr>
            <a:lvl3pPr marL="1320703" indent="0">
              <a:buNone/>
              <a:defRPr sz="3467"/>
            </a:lvl3pPr>
            <a:lvl4pPr marL="1981057" indent="0">
              <a:buNone/>
              <a:defRPr sz="2889"/>
            </a:lvl4pPr>
            <a:lvl5pPr marL="2641409" indent="0">
              <a:buNone/>
              <a:defRPr sz="2889"/>
            </a:lvl5pPr>
            <a:lvl6pPr marL="3301760" indent="0">
              <a:buNone/>
              <a:defRPr sz="2889"/>
            </a:lvl6pPr>
            <a:lvl7pPr marL="3962112" indent="0">
              <a:buNone/>
              <a:defRPr sz="2889"/>
            </a:lvl7pPr>
            <a:lvl8pPr marL="4622464" indent="0">
              <a:buNone/>
              <a:defRPr sz="2889"/>
            </a:lvl8pPr>
            <a:lvl9pPr marL="5282816" indent="0">
              <a:buNone/>
              <a:defRPr sz="2889"/>
            </a:lvl9pPr>
          </a:lstStyle>
          <a:p>
            <a:pPr lvl="0"/>
            <a:endParaRPr lang="en-US" noProof="0"/>
          </a:p>
        </p:txBody>
      </p:sp>
      <p:sp>
        <p:nvSpPr>
          <p:cNvPr id="4" name="Text Placeholder 3"/>
          <p:cNvSpPr>
            <a:spLocks noGrp="1"/>
          </p:cNvSpPr>
          <p:nvPr>
            <p:ph type="body" sz="half" idx="2"/>
          </p:nvPr>
        </p:nvSpPr>
        <p:spPr>
          <a:xfrm>
            <a:off x="1344216" y="7752822"/>
            <a:ext cx="4114800" cy="1162578"/>
          </a:xfrm>
        </p:spPr>
        <p:txBody>
          <a:bodyPr/>
          <a:lstStyle>
            <a:lvl1pPr marL="0" indent="0">
              <a:buNone/>
              <a:defRPr sz="2022"/>
            </a:lvl1pPr>
            <a:lvl2pPr marL="660352" indent="0">
              <a:buNone/>
              <a:defRPr sz="1733"/>
            </a:lvl2pPr>
            <a:lvl3pPr marL="1320703" indent="0">
              <a:buNone/>
              <a:defRPr sz="1444"/>
            </a:lvl3pPr>
            <a:lvl4pPr marL="1981057" indent="0">
              <a:buNone/>
              <a:defRPr sz="1300"/>
            </a:lvl4pPr>
            <a:lvl5pPr marL="2641409" indent="0">
              <a:buNone/>
              <a:defRPr sz="1300"/>
            </a:lvl5pPr>
            <a:lvl6pPr marL="3301760" indent="0">
              <a:buNone/>
              <a:defRPr sz="1300"/>
            </a:lvl6pPr>
            <a:lvl7pPr marL="3962112" indent="0">
              <a:buNone/>
              <a:defRPr sz="1300"/>
            </a:lvl7pPr>
            <a:lvl8pPr marL="4622464" indent="0">
              <a:buNone/>
              <a:defRPr sz="1300"/>
            </a:lvl8pPr>
            <a:lvl9pPr marL="5282816" indent="0">
              <a:buNone/>
              <a:defRPr sz="1300"/>
            </a:lvl9pPr>
          </a:lstStyle>
          <a:p>
            <a:pPr lvl="0"/>
            <a:r>
              <a:rPr lang="en-US"/>
              <a:t>Click to edit Master text styles</a:t>
            </a:r>
          </a:p>
        </p:txBody>
      </p:sp>
      <p:sp>
        <p:nvSpPr>
          <p:cNvPr id="5" name="Date Placeholder 3">
            <a:extLst>
              <a:ext uri="{FF2B5EF4-FFF2-40B4-BE49-F238E27FC236}">
                <a16:creationId xmlns:a16="http://schemas.microsoft.com/office/drawing/2014/main" id="{D966D886-6795-4005-A995-2B67B2E37B85}"/>
              </a:ext>
            </a:extLst>
          </p:cNvPr>
          <p:cNvSpPr>
            <a:spLocks noGrp="1"/>
          </p:cNvSpPr>
          <p:nvPr>
            <p:ph type="dt" sz="half" idx="10"/>
          </p:nvPr>
        </p:nvSpPr>
        <p:spPr/>
        <p:txBody>
          <a:bodyPr/>
          <a:lstStyle>
            <a:lvl1pPr>
              <a:defRPr/>
            </a:lvl1pPr>
          </a:lstStyle>
          <a:p>
            <a:pPr>
              <a:defRPr/>
            </a:pPr>
            <a:fld id="{8867146E-1EC7-4EF9-9EDF-1259B9B42180}" type="datetimeFigureOut">
              <a:rPr lang="en-US"/>
              <a:pPr>
                <a:defRPr/>
              </a:pPr>
              <a:t>5/19/2021</a:t>
            </a:fld>
            <a:endParaRPr lang="en-US"/>
          </a:p>
        </p:txBody>
      </p:sp>
      <p:sp>
        <p:nvSpPr>
          <p:cNvPr id="6" name="Footer Placeholder 4">
            <a:extLst>
              <a:ext uri="{FF2B5EF4-FFF2-40B4-BE49-F238E27FC236}">
                <a16:creationId xmlns:a16="http://schemas.microsoft.com/office/drawing/2014/main" id="{4131F7A9-A380-4961-A511-3B5F436A0111}"/>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E6721EB4-5BC7-4068-9D65-C141B80A82FF}"/>
              </a:ext>
            </a:extLst>
          </p:cNvPr>
          <p:cNvSpPr>
            <a:spLocks noGrp="1"/>
          </p:cNvSpPr>
          <p:nvPr>
            <p:ph type="sldNum" sz="quarter" idx="12"/>
          </p:nvPr>
        </p:nvSpPr>
        <p:spPr/>
        <p:txBody>
          <a:bodyPr/>
          <a:lstStyle>
            <a:lvl1pPr>
              <a:defRPr/>
            </a:lvl1pPr>
          </a:lstStyle>
          <a:p>
            <a:pPr>
              <a:defRPr/>
            </a:pPr>
            <a:fld id="{C66E2E9E-6B13-48EE-800F-635CF2124B82}" type="slidenum">
              <a:rPr lang="en-US" altLang="en-US"/>
              <a:pPr>
                <a:defRPr/>
              </a:pPr>
              <a:t>‹#›</a:t>
            </a:fld>
            <a:endParaRPr lang="en-US" altLang="en-US"/>
          </a:p>
        </p:txBody>
      </p:sp>
    </p:spTree>
    <p:extLst>
      <p:ext uri="{BB962C8B-B14F-4D97-AF65-F5344CB8AC3E}">
        <p14:creationId xmlns:p14="http://schemas.microsoft.com/office/powerpoint/2010/main" val="21412386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D0CE17-6A4B-4D01-B87B-4B4B4B7F6FB7}"/>
              </a:ext>
            </a:extLst>
          </p:cNvPr>
          <p:cNvSpPr>
            <a:spLocks noGrp="1"/>
          </p:cNvSpPr>
          <p:nvPr>
            <p:ph type="dt" sz="half" idx="10"/>
          </p:nvPr>
        </p:nvSpPr>
        <p:spPr/>
        <p:txBody>
          <a:bodyPr/>
          <a:lstStyle>
            <a:lvl1pPr>
              <a:defRPr/>
            </a:lvl1pPr>
          </a:lstStyle>
          <a:p>
            <a:pPr>
              <a:defRPr/>
            </a:pPr>
            <a:fld id="{38F4802D-F3EA-46D2-AF5A-9EBA052A8CEA}" type="datetimeFigureOut">
              <a:rPr lang="en-US"/>
              <a:pPr>
                <a:defRPr/>
              </a:pPr>
              <a:t>5/19/2021</a:t>
            </a:fld>
            <a:endParaRPr lang="en-US"/>
          </a:p>
        </p:txBody>
      </p:sp>
      <p:sp>
        <p:nvSpPr>
          <p:cNvPr id="5" name="Footer Placeholder 4">
            <a:extLst>
              <a:ext uri="{FF2B5EF4-FFF2-40B4-BE49-F238E27FC236}">
                <a16:creationId xmlns:a16="http://schemas.microsoft.com/office/drawing/2014/main" id="{E7256EDE-A88B-4E20-8ACB-F4283774D971}"/>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18B59ACC-DB84-487A-BDEF-EE26CD051CD4}"/>
              </a:ext>
            </a:extLst>
          </p:cNvPr>
          <p:cNvSpPr>
            <a:spLocks noGrp="1"/>
          </p:cNvSpPr>
          <p:nvPr>
            <p:ph type="sldNum" sz="quarter" idx="12"/>
          </p:nvPr>
        </p:nvSpPr>
        <p:spPr/>
        <p:txBody>
          <a:bodyPr/>
          <a:lstStyle>
            <a:lvl1pPr>
              <a:defRPr/>
            </a:lvl1pPr>
          </a:lstStyle>
          <a:p>
            <a:pPr>
              <a:defRPr/>
            </a:pPr>
            <a:fld id="{CE30B41D-C25C-4E9C-92F9-920AB4C74668}" type="slidenum">
              <a:rPr lang="en-US" altLang="en-US"/>
              <a:pPr>
                <a:defRPr/>
              </a:pPr>
              <a:t>‹#›</a:t>
            </a:fld>
            <a:endParaRPr lang="en-US" altLang="en-US"/>
          </a:p>
        </p:txBody>
      </p:sp>
    </p:spTree>
    <p:extLst>
      <p:ext uri="{BB962C8B-B14F-4D97-AF65-F5344CB8AC3E}">
        <p14:creationId xmlns:p14="http://schemas.microsoft.com/office/powerpoint/2010/main" val="29799829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396703"/>
            <a:ext cx="1543050" cy="845220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42900" y="396703"/>
            <a:ext cx="4514850" cy="845220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AC55E3-29ED-4CA5-A65D-35D35514D7E5}"/>
              </a:ext>
            </a:extLst>
          </p:cNvPr>
          <p:cNvSpPr>
            <a:spLocks noGrp="1"/>
          </p:cNvSpPr>
          <p:nvPr>
            <p:ph type="dt" sz="half" idx="10"/>
          </p:nvPr>
        </p:nvSpPr>
        <p:spPr/>
        <p:txBody>
          <a:bodyPr/>
          <a:lstStyle>
            <a:lvl1pPr>
              <a:defRPr/>
            </a:lvl1pPr>
          </a:lstStyle>
          <a:p>
            <a:pPr>
              <a:defRPr/>
            </a:pPr>
            <a:fld id="{54F4FFEF-A3C8-4E7E-AFE0-AADC3C7DDEBA}" type="datetimeFigureOut">
              <a:rPr lang="en-US"/>
              <a:pPr>
                <a:defRPr/>
              </a:pPr>
              <a:t>5/19/2021</a:t>
            </a:fld>
            <a:endParaRPr lang="en-US"/>
          </a:p>
        </p:txBody>
      </p:sp>
      <p:sp>
        <p:nvSpPr>
          <p:cNvPr id="5" name="Footer Placeholder 4">
            <a:extLst>
              <a:ext uri="{FF2B5EF4-FFF2-40B4-BE49-F238E27FC236}">
                <a16:creationId xmlns:a16="http://schemas.microsoft.com/office/drawing/2014/main" id="{65B6D4B7-258D-440D-98CD-10AD63220B07}"/>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D96E78CD-6DA5-4CB1-8A6A-3392545E3FFB}"/>
              </a:ext>
            </a:extLst>
          </p:cNvPr>
          <p:cNvSpPr>
            <a:spLocks noGrp="1"/>
          </p:cNvSpPr>
          <p:nvPr>
            <p:ph type="sldNum" sz="quarter" idx="12"/>
          </p:nvPr>
        </p:nvSpPr>
        <p:spPr/>
        <p:txBody>
          <a:bodyPr/>
          <a:lstStyle>
            <a:lvl1pPr>
              <a:defRPr/>
            </a:lvl1pPr>
          </a:lstStyle>
          <a:p>
            <a:pPr>
              <a:defRPr/>
            </a:pPr>
            <a:fld id="{C4BF3159-B363-48EF-A0DA-7113AC46F9AC}" type="slidenum">
              <a:rPr lang="en-US" altLang="en-US"/>
              <a:pPr>
                <a:defRPr/>
              </a:pPr>
              <a:t>‹#›</a:t>
            </a:fld>
            <a:endParaRPr lang="en-US" altLang="en-US"/>
          </a:p>
        </p:txBody>
      </p:sp>
    </p:spTree>
    <p:extLst>
      <p:ext uri="{BB962C8B-B14F-4D97-AF65-F5344CB8AC3E}">
        <p14:creationId xmlns:p14="http://schemas.microsoft.com/office/powerpoint/2010/main" val="1390659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EF3888F4-A0EE-4EAB-A8CF-D5FA54ED15BA}"/>
              </a:ext>
            </a:extLst>
          </p:cNvPr>
          <p:cNvSpPr>
            <a:spLocks noGrp="1"/>
          </p:cNvSpPr>
          <p:nvPr>
            <p:ph type="title"/>
          </p:nvPr>
        </p:nvSpPr>
        <p:spPr bwMode="auto">
          <a:xfrm>
            <a:off x="342900" y="396875"/>
            <a:ext cx="6172200" cy="165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0378990D-455F-448F-A3FE-99322DCCE08A}"/>
              </a:ext>
            </a:extLst>
          </p:cNvPr>
          <p:cNvSpPr>
            <a:spLocks noGrp="1"/>
          </p:cNvSpPr>
          <p:nvPr>
            <p:ph type="body" idx="1"/>
          </p:nvPr>
        </p:nvSpPr>
        <p:spPr bwMode="auto">
          <a:xfrm>
            <a:off x="342900" y="2311400"/>
            <a:ext cx="6172200" cy="653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A1529795-11C0-4F15-BC9D-93377EE40F22}"/>
              </a:ext>
            </a:extLst>
          </p:cNvPr>
          <p:cNvSpPr>
            <a:spLocks noGrp="1"/>
          </p:cNvSpPr>
          <p:nvPr>
            <p:ph type="dt" sz="half" idx="2"/>
          </p:nvPr>
        </p:nvSpPr>
        <p:spPr>
          <a:xfrm>
            <a:off x="342900" y="9182100"/>
            <a:ext cx="1600200" cy="527050"/>
          </a:xfrm>
          <a:prstGeom prst="rect">
            <a:avLst/>
          </a:prstGeom>
        </p:spPr>
        <p:txBody>
          <a:bodyPr vert="horz" lIns="91440" tIns="45720" rIns="91440" bIns="45720" rtlCol="0" anchor="ctr"/>
          <a:lstStyle>
            <a:lvl1pPr algn="l" eaLnBrk="1" fontAlgn="auto" hangingPunct="1">
              <a:spcBef>
                <a:spcPts val="0"/>
              </a:spcBef>
              <a:spcAft>
                <a:spcPts val="0"/>
              </a:spcAft>
              <a:defRPr sz="1733">
                <a:solidFill>
                  <a:schemeClr val="tx1">
                    <a:tint val="75000"/>
                  </a:schemeClr>
                </a:solidFill>
                <a:latin typeface="+mn-lt"/>
              </a:defRPr>
            </a:lvl1pPr>
          </a:lstStyle>
          <a:p>
            <a:pPr>
              <a:defRPr/>
            </a:pPr>
            <a:fld id="{B3055A2B-976E-41DB-8AD7-22AEB1BEC5BF}" type="datetimeFigureOut">
              <a:rPr lang="en-US"/>
              <a:pPr>
                <a:defRPr/>
              </a:pPr>
              <a:t>5/19/2021</a:t>
            </a:fld>
            <a:endParaRPr lang="en-US"/>
          </a:p>
        </p:txBody>
      </p:sp>
      <p:sp>
        <p:nvSpPr>
          <p:cNvPr id="5" name="Footer Placeholder 4">
            <a:extLst>
              <a:ext uri="{FF2B5EF4-FFF2-40B4-BE49-F238E27FC236}">
                <a16:creationId xmlns:a16="http://schemas.microsoft.com/office/drawing/2014/main" id="{3C2F23B9-D8B6-4EAF-A358-5FFB3BC92DBC}"/>
              </a:ext>
            </a:extLst>
          </p:cNvPr>
          <p:cNvSpPr>
            <a:spLocks noGrp="1"/>
          </p:cNvSpPr>
          <p:nvPr>
            <p:ph type="ftr" sz="quarter" idx="3"/>
          </p:nvPr>
        </p:nvSpPr>
        <p:spPr>
          <a:xfrm>
            <a:off x="2343150" y="9182100"/>
            <a:ext cx="2171700" cy="527050"/>
          </a:xfrm>
          <a:prstGeom prst="rect">
            <a:avLst/>
          </a:prstGeom>
        </p:spPr>
        <p:txBody>
          <a:bodyPr vert="horz" lIns="91440" tIns="45720" rIns="91440" bIns="45720" rtlCol="0" anchor="ctr"/>
          <a:lstStyle>
            <a:lvl1pPr algn="ctr" eaLnBrk="1" fontAlgn="auto" hangingPunct="1">
              <a:spcBef>
                <a:spcPts val="0"/>
              </a:spcBef>
              <a:spcAft>
                <a:spcPts val="0"/>
              </a:spcAft>
              <a:defRPr sz="1733">
                <a:solidFill>
                  <a:schemeClr val="tx1">
                    <a:tint val="75000"/>
                  </a:schemeClr>
                </a:solidFill>
                <a:latin typeface="+mn-lt"/>
              </a:defRPr>
            </a:lvl1pPr>
          </a:lstStyle>
          <a:p>
            <a:pPr>
              <a:defRPr/>
            </a:pPr>
            <a:endParaRPr lang="en-US"/>
          </a:p>
        </p:txBody>
      </p:sp>
      <p:sp>
        <p:nvSpPr>
          <p:cNvPr id="6" name="Slide Number Placeholder 5">
            <a:extLst>
              <a:ext uri="{FF2B5EF4-FFF2-40B4-BE49-F238E27FC236}">
                <a16:creationId xmlns:a16="http://schemas.microsoft.com/office/drawing/2014/main" id="{654AAB28-29D2-4010-8296-958FA09137F2}"/>
              </a:ext>
            </a:extLst>
          </p:cNvPr>
          <p:cNvSpPr>
            <a:spLocks noGrp="1"/>
          </p:cNvSpPr>
          <p:nvPr>
            <p:ph type="sldNum" sz="quarter" idx="4"/>
          </p:nvPr>
        </p:nvSpPr>
        <p:spPr>
          <a:xfrm>
            <a:off x="4914900" y="9182100"/>
            <a:ext cx="1600200" cy="527050"/>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700" smtClean="0">
                <a:solidFill>
                  <a:srgbClr val="898989"/>
                </a:solidFill>
              </a:defRPr>
            </a:lvl1pPr>
          </a:lstStyle>
          <a:p>
            <a:pPr>
              <a:defRPr/>
            </a:pPr>
            <a:fld id="{B56426A7-2AD6-4D02-A031-598064057B71}"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319213" rtl="0" eaLnBrk="0" fontAlgn="base" hangingPunct="0">
        <a:spcBef>
          <a:spcPct val="0"/>
        </a:spcBef>
        <a:spcAft>
          <a:spcPct val="0"/>
        </a:spcAft>
        <a:defRPr sz="6300" kern="1200">
          <a:solidFill>
            <a:schemeClr val="tx1"/>
          </a:solidFill>
          <a:latin typeface="+mj-lt"/>
          <a:ea typeface="+mj-ea"/>
          <a:cs typeface="+mj-cs"/>
        </a:defRPr>
      </a:lvl1pPr>
      <a:lvl2pPr algn="ctr" defTabSz="1319213" rtl="0" eaLnBrk="0" fontAlgn="base" hangingPunct="0">
        <a:spcBef>
          <a:spcPct val="0"/>
        </a:spcBef>
        <a:spcAft>
          <a:spcPct val="0"/>
        </a:spcAft>
        <a:defRPr sz="6300">
          <a:solidFill>
            <a:schemeClr val="tx1"/>
          </a:solidFill>
          <a:latin typeface="Calibri" pitchFamily="34" charset="0"/>
        </a:defRPr>
      </a:lvl2pPr>
      <a:lvl3pPr algn="ctr" defTabSz="1319213" rtl="0" eaLnBrk="0" fontAlgn="base" hangingPunct="0">
        <a:spcBef>
          <a:spcPct val="0"/>
        </a:spcBef>
        <a:spcAft>
          <a:spcPct val="0"/>
        </a:spcAft>
        <a:defRPr sz="6300">
          <a:solidFill>
            <a:schemeClr val="tx1"/>
          </a:solidFill>
          <a:latin typeface="Calibri" pitchFamily="34" charset="0"/>
        </a:defRPr>
      </a:lvl3pPr>
      <a:lvl4pPr algn="ctr" defTabSz="1319213" rtl="0" eaLnBrk="0" fontAlgn="base" hangingPunct="0">
        <a:spcBef>
          <a:spcPct val="0"/>
        </a:spcBef>
        <a:spcAft>
          <a:spcPct val="0"/>
        </a:spcAft>
        <a:defRPr sz="6300">
          <a:solidFill>
            <a:schemeClr val="tx1"/>
          </a:solidFill>
          <a:latin typeface="Calibri" pitchFamily="34" charset="0"/>
        </a:defRPr>
      </a:lvl4pPr>
      <a:lvl5pPr algn="ctr" defTabSz="1319213" rtl="0" eaLnBrk="0" fontAlgn="base" hangingPunct="0">
        <a:spcBef>
          <a:spcPct val="0"/>
        </a:spcBef>
        <a:spcAft>
          <a:spcPct val="0"/>
        </a:spcAft>
        <a:defRPr sz="6300">
          <a:solidFill>
            <a:schemeClr val="tx1"/>
          </a:solidFill>
          <a:latin typeface="Calibri" pitchFamily="34" charset="0"/>
        </a:defRPr>
      </a:lvl5pPr>
      <a:lvl6pPr marL="457200" algn="ctr" defTabSz="1319213" rtl="0" fontAlgn="base">
        <a:spcBef>
          <a:spcPct val="0"/>
        </a:spcBef>
        <a:spcAft>
          <a:spcPct val="0"/>
        </a:spcAft>
        <a:defRPr sz="6300">
          <a:solidFill>
            <a:schemeClr val="tx1"/>
          </a:solidFill>
          <a:latin typeface="Calibri" pitchFamily="34" charset="0"/>
        </a:defRPr>
      </a:lvl6pPr>
      <a:lvl7pPr marL="914400" algn="ctr" defTabSz="1319213" rtl="0" fontAlgn="base">
        <a:spcBef>
          <a:spcPct val="0"/>
        </a:spcBef>
        <a:spcAft>
          <a:spcPct val="0"/>
        </a:spcAft>
        <a:defRPr sz="6300">
          <a:solidFill>
            <a:schemeClr val="tx1"/>
          </a:solidFill>
          <a:latin typeface="Calibri" pitchFamily="34" charset="0"/>
        </a:defRPr>
      </a:lvl7pPr>
      <a:lvl8pPr marL="1371600" algn="ctr" defTabSz="1319213" rtl="0" fontAlgn="base">
        <a:spcBef>
          <a:spcPct val="0"/>
        </a:spcBef>
        <a:spcAft>
          <a:spcPct val="0"/>
        </a:spcAft>
        <a:defRPr sz="6300">
          <a:solidFill>
            <a:schemeClr val="tx1"/>
          </a:solidFill>
          <a:latin typeface="Calibri" pitchFamily="34" charset="0"/>
        </a:defRPr>
      </a:lvl8pPr>
      <a:lvl9pPr marL="1828800" algn="ctr" defTabSz="1319213" rtl="0" fontAlgn="base">
        <a:spcBef>
          <a:spcPct val="0"/>
        </a:spcBef>
        <a:spcAft>
          <a:spcPct val="0"/>
        </a:spcAft>
        <a:defRPr sz="6300">
          <a:solidFill>
            <a:schemeClr val="tx1"/>
          </a:solidFill>
          <a:latin typeface="Calibri" pitchFamily="34" charset="0"/>
        </a:defRPr>
      </a:lvl9pPr>
    </p:titleStyle>
    <p:bodyStyle>
      <a:lvl1pPr marL="493713" indent="-493713" algn="l" defTabSz="1319213" rtl="0" eaLnBrk="0" fontAlgn="base" hangingPunct="0">
        <a:spcBef>
          <a:spcPct val="20000"/>
        </a:spcBef>
        <a:spcAft>
          <a:spcPct val="0"/>
        </a:spcAft>
        <a:buFont typeface="Arial" panose="020B0604020202020204" pitchFamily="34" charset="0"/>
        <a:buChar char="•"/>
        <a:defRPr sz="4600" kern="1200">
          <a:solidFill>
            <a:schemeClr val="tx1"/>
          </a:solidFill>
          <a:latin typeface="+mn-lt"/>
          <a:ea typeface="+mn-ea"/>
          <a:cs typeface="+mn-cs"/>
        </a:defRPr>
      </a:lvl1pPr>
      <a:lvl2pPr marL="1071563" indent="-411163" algn="l" defTabSz="1319213"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49413" indent="-328613" algn="l" defTabSz="1319213"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309813" indent="-328613" algn="l" defTabSz="1319213"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970213" indent="-328613" algn="l" defTabSz="1319213"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631937" indent="-330177" algn="l" defTabSz="1320703" rtl="0" eaLnBrk="1" latinLnBrk="0" hangingPunct="1">
        <a:spcBef>
          <a:spcPct val="20000"/>
        </a:spcBef>
        <a:buFont typeface="Arial" panose="020B0604020202020204" pitchFamily="34" charset="0"/>
        <a:buChar char="•"/>
        <a:defRPr sz="2889" kern="1200">
          <a:solidFill>
            <a:schemeClr val="tx1"/>
          </a:solidFill>
          <a:latin typeface="+mn-lt"/>
          <a:ea typeface="+mn-ea"/>
          <a:cs typeface="+mn-cs"/>
        </a:defRPr>
      </a:lvl6pPr>
      <a:lvl7pPr marL="4292289" indent="-330177" algn="l" defTabSz="1320703" rtl="0" eaLnBrk="1" latinLnBrk="0" hangingPunct="1">
        <a:spcBef>
          <a:spcPct val="20000"/>
        </a:spcBef>
        <a:buFont typeface="Arial" panose="020B0604020202020204" pitchFamily="34" charset="0"/>
        <a:buChar char="•"/>
        <a:defRPr sz="2889" kern="1200">
          <a:solidFill>
            <a:schemeClr val="tx1"/>
          </a:solidFill>
          <a:latin typeface="+mn-lt"/>
          <a:ea typeface="+mn-ea"/>
          <a:cs typeface="+mn-cs"/>
        </a:defRPr>
      </a:lvl7pPr>
      <a:lvl8pPr marL="4952641" indent="-330177" algn="l" defTabSz="1320703" rtl="0" eaLnBrk="1" latinLnBrk="0" hangingPunct="1">
        <a:spcBef>
          <a:spcPct val="20000"/>
        </a:spcBef>
        <a:buFont typeface="Arial" panose="020B0604020202020204" pitchFamily="34" charset="0"/>
        <a:buChar char="•"/>
        <a:defRPr sz="2889" kern="1200">
          <a:solidFill>
            <a:schemeClr val="tx1"/>
          </a:solidFill>
          <a:latin typeface="+mn-lt"/>
          <a:ea typeface="+mn-ea"/>
          <a:cs typeface="+mn-cs"/>
        </a:defRPr>
      </a:lvl8pPr>
      <a:lvl9pPr marL="5612992" indent="-330177" algn="l" defTabSz="1320703" rtl="0" eaLnBrk="1" latinLnBrk="0" hangingPunct="1">
        <a:spcBef>
          <a:spcPct val="20000"/>
        </a:spcBef>
        <a:buFont typeface="Arial" panose="020B0604020202020204" pitchFamily="34" charset="0"/>
        <a:buChar char="•"/>
        <a:defRPr sz="2889" kern="1200">
          <a:solidFill>
            <a:schemeClr val="tx1"/>
          </a:solidFill>
          <a:latin typeface="+mn-lt"/>
          <a:ea typeface="+mn-ea"/>
          <a:cs typeface="+mn-cs"/>
        </a:defRPr>
      </a:lvl9pPr>
    </p:bodyStyle>
    <p:otherStyle>
      <a:defPPr>
        <a:defRPr lang="en-US"/>
      </a:defPPr>
      <a:lvl1pPr marL="0" algn="l" defTabSz="1320703" rtl="0" eaLnBrk="1" latinLnBrk="0" hangingPunct="1">
        <a:defRPr sz="2600" kern="1200">
          <a:solidFill>
            <a:schemeClr val="tx1"/>
          </a:solidFill>
          <a:latin typeface="+mn-lt"/>
          <a:ea typeface="+mn-ea"/>
          <a:cs typeface="+mn-cs"/>
        </a:defRPr>
      </a:lvl1pPr>
      <a:lvl2pPr marL="660352" algn="l" defTabSz="1320703" rtl="0" eaLnBrk="1" latinLnBrk="0" hangingPunct="1">
        <a:defRPr sz="2600" kern="1200">
          <a:solidFill>
            <a:schemeClr val="tx1"/>
          </a:solidFill>
          <a:latin typeface="+mn-lt"/>
          <a:ea typeface="+mn-ea"/>
          <a:cs typeface="+mn-cs"/>
        </a:defRPr>
      </a:lvl2pPr>
      <a:lvl3pPr marL="1320703" algn="l" defTabSz="1320703" rtl="0" eaLnBrk="1" latinLnBrk="0" hangingPunct="1">
        <a:defRPr sz="2600" kern="1200">
          <a:solidFill>
            <a:schemeClr val="tx1"/>
          </a:solidFill>
          <a:latin typeface="+mn-lt"/>
          <a:ea typeface="+mn-ea"/>
          <a:cs typeface="+mn-cs"/>
        </a:defRPr>
      </a:lvl3pPr>
      <a:lvl4pPr marL="1981057" algn="l" defTabSz="1320703" rtl="0" eaLnBrk="1" latinLnBrk="0" hangingPunct="1">
        <a:defRPr sz="2600" kern="1200">
          <a:solidFill>
            <a:schemeClr val="tx1"/>
          </a:solidFill>
          <a:latin typeface="+mn-lt"/>
          <a:ea typeface="+mn-ea"/>
          <a:cs typeface="+mn-cs"/>
        </a:defRPr>
      </a:lvl4pPr>
      <a:lvl5pPr marL="2641409" algn="l" defTabSz="1320703" rtl="0" eaLnBrk="1" latinLnBrk="0" hangingPunct="1">
        <a:defRPr sz="2600" kern="1200">
          <a:solidFill>
            <a:schemeClr val="tx1"/>
          </a:solidFill>
          <a:latin typeface="+mn-lt"/>
          <a:ea typeface="+mn-ea"/>
          <a:cs typeface="+mn-cs"/>
        </a:defRPr>
      </a:lvl5pPr>
      <a:lvl6pPr marL="3301760" algn="l" defTabSz="1320703" rtl="0" eaLnBrk="1" latinLnBrk="0" hangingPunct="1">
        <a:defRPr sz="2600" kern="1200">
          <a:solidFill>
            <a:schemeClr val="tx1"/>
          </a:solidFill>
          <a:latin typeface="+mn-lt"/>
          <a:ea typeface="+mn-ea"/>
          <a:cs typeface="+mn-cs"/>
        </a:defRPr>
      </a:lvl6pPr>
      <a:lvl7pPr marL="3962112" algn="l" defTabSz="1320703" rtl="0" eaLnBrk="1" latinLnBrk="0" hangingPunct="1">
        <a:defRPr sz="2600" kern="1200">
          <a:solidFill>
            <a:schemeClr val="tx1"/>
          </a:solidFill>
          <a:latin typeface="+mn-lt"/>
          <a:ea typeface="+mn-ea"/>
          <a:cs typeface="+mn-cs"/>
        </a:defRPr>
      </a:lvl7pPr>
      <a:lvl8pPr marL="4622464" algn="l" defTabSz="1320703" rtl="0" eaLnBrk="1" latinLnBrk="0" hangingPunct="1">
        <a:defRPr sz="2600" kern="1200">
          <a:solidFill>
            <a:schemeClr val="tx1"/>
          </a:solidFill>
          <a:latin typeface="+mn-lt"/>
          <a:ea typeface="+mn-ea"/>
          <a:cs typeface="+mn-cs"/>
        </a:defRPr>
      </a:lvl8pPr>
      <a:lvl9pPr marL="5282816" algn="l" defTabSz="1320703" rtl="0" eaLnBrk="1" latinLnBrk="0" hangingPunct="1">
        <a:defRPr sz="2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3">
            <a:extLst>
              <a:ext uri="{FF2B5EF4-FFF2-40B4-BE49-F238E27FC236}">
                <a16:creationId xmlns:a16="http://schemas.microsoft.com/office/drawing/2014/main" id="{2BD2C097-607B-41FE-B2F6-0A828DC72BA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8250" y="838200"/>
            <a:ext cx="4381500" cy="328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Picture 4">
            <a:extLst>
              <a:ext uri="{FF2B5EF4-FFF2-40B4-BE49-F238E27FC236}">
                <a16:creationId xmlns:a16="http://schemas.microsoft.com/office/drawing/2014/main" id="{958DA9AC-C0F0-49D2-8C30-42BE9F3B0A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8250" y="4343400"/>
            <a:ext cx="4381500" cy="328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6" name="TextBox 6">
            <a:extLst>
              <a:ext uri="{FF2B5EF4-FFF2-40B4-BE49-F238E27FC236}">
                <a16:creationId xmlns:a16="http://schemas.microsoft.com/office/drawing/2014/main" id="{A70B201C-A7B0-49D6-BA73-3AC0F33C3325}"/>
              </a:ext>
            </a:extLst>
          </p:cNvPr>
          <p:cNvSpPr txBox="1">
            <a:spLocks noChangeArrowheads="1"/>
          </p:cNvSpPr>
          <p:nvPr/>
        </p:nvSpPr>
        <p:spPr bwMode="auto">
          <a:xfrm>
            <a:off x="990600" y="7772400"/>
            <a:ext cx="49530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spcAft>
                <a:spcPts val="1000"/>
              </a:spcAft>
            </a:pPr>
            <a:r>
              <a:rPr lang="en-IN" altLang="en-US" sz="1100" b="1" dirty="0">
                <a:latin typeface="Avenir Next LT Pro" panose="020B0504020202020204" pitchFamily="34" charset="0"/>
                <a:ea typeface="Calibri" panose="020F0502020204030204" pitchFamily="34" charset="0"/>
                <a:cs typeface="Arial" panose="020B0604020202020204" pitchFamily="34" charset="0"/>
              </a:rPr>
              <a:t>Supplementary figure S1.</a:t>
            </a:r>
            <a:r>
              <a:rPr lang="en-IN" altLang="en-US" sz="1100" dirty="0">
                <a:latin typeface="Avenir Next LT Pro" panose="020B0504020202020204" pitchFamily="34" charset="0"/>
                <a:ea typeface="Calibri" panose="020F0502020204030204" pitchFamily="34" charset="0"/>
                <a:cs typeface="Mangal" panose="02040503050203030202" pitchFamily="18" charset="0"/>
              </a:rPr>
              <a:t> Scanning Electron Micrograph of strain UniB2</a:t>
            </a:r>
            <a:r>
              <a:rPr lang="en-IN" altLang="en-US" sz="1100" baseline="30000" dirty="0">
                <a:latin typeface="Avenir Next LT Pro" panose="020B0504020202020204" pitchFamily="34" charset="0"/>
                <a:ea typeface="Calibri" panose="020F0502020204030204" pitchFamily="34" charset="0"/>
                <a:cs typeface="Mangal" panose="02040503050203030202" pitchFamily="18" charset="0"/>
              </a:rPr>
              <a:t>T </a:t>
            </a:r>
            <a:r>
              <a:rPr lang="en-IN" altLang="en-US" sz="1100" dirty="0">
                <a:latin typeface="Avenir Next LT Pro" panose="020B0504020202020204" pitchFamily="34" charset="0"/>
                <a:ea typeface="Calibri" panose="020F0502020204030204" pitchFamily="34" charset="0"/>
                <a:cs typeface="Mangal" panose="02040503050203030202" pitchFamily="18" charset="0"/>
              </a:rPr>
              <a:t>(a), and UniB3</a:t>
            </a:r>
            <a:r>
              <a:rPr lang="en-IN" altLang="en-US" sz="1100" baseline="30000" dirty="0">
                <a:latin typeface="Avenir Next LT Pro" panose="020B0504020202020204" pitchFamily="34" charset="0"/>
                <a:ea typeface="Calibri" panose="020F0502020204030204" pitchFamily="34" charset="0"/>
                <a:cs typeface="Mangal" panose="02040503050203030202" pitchFamily="18" charset="0"/>
              </a:rPr>
              <a:t>T</a:t>
            </a:r>
            <a:r>
              <a:rPr lang="en-IN" altLang="en-US" sz="1100" dirty="0">
                <a:latin typeface="Avenir Next LT Pro" panose="020B0504020202020204" pitchFamily="34" charset="0"/>
                <a:ea typeface="Calibri" panose="020F0502020204030204" pitchFamily="34" charset="0"/>
                <a:cs typeface="Mangal" panose="02040503050203030202" pitchFamily="18" charset="0"/>
              </a:rPr>
              <a:t> (b)</a:t>
            </a:r>
          </a:p>
        </p:txBody>
      </p:sp>
      <p:sp>
        <p:nvSpPr>
          <p:cNvPr id="3077" name="TextBox 8">
            <a:extLst>
              <a:ext uri="{FF2B5EF4-FFF2-40B4-BE49-F238E27FC236}">
                <a16:creationId xmlns:a16="http://schemas.microsoft.com/office/drawing/2014/main" id="{545A55A8-310D-4C13-9381-DAFB70A41862}"/>
              </a:ext>
            </a:extLst>
          </p:cNvPr>
          <p:cNvSpPr txBox="1">
            <a:spLocks noChangeArrowheads="1"/>
          </p:cNvSpPr>
          <p:nvPr/>
        </p:nvSpPr>
        <p:spPr bwMode="auto">
          <a:xfrm>
            <a:off x="893763" y="3789363"/>
            <a:ext cx="3429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IN" altLang="en-US" sz="1400">
                <a:latin typeface="Avenir Next LT Pro" panose="020B0504020202020204" pitchFamily="34" charset="0"/>
                <a:ea typeface="Calibri" panose="020F0502020204030204" pitchFamily="34" charset="0"/>
                <a:cs typeface="Mangal" panose="02040503050203030202" pitchFamily="18" charset="0"/>
              </a:rPr>
              <a:t>(a)</a:t>
            </a:r>
            <a:endParaRPr lang="en-IN" altLang="en-US" sz="1400">
              <a:ea typeface="Calibri" panose="020F0502020204030204" pitchFamily="34" charset="0"/>
              <a:cs typeface="Mangal" panose="02040503050203030202" pitchFamily="18" charset="0"/>
            </a:endParaRPr>
          </a:p>
        </p:txBody>
      </p:sp>
      <p:sp>
        <p:nvSpPr>
          <p:cNvPr id="3078" name="TextBox 9">
            <a:extLst>
              <a:ext uri="{FF2B5EF4-FFF2-40B4-BE49-F238E27FC236}">
                <a16:creationId xmlns:a16="http://schemas.microsoft.com/office/drawing/2014/main" id="{BD88142B-AD6B-4BC4-8701-8B99550975CE}"/>
              </a:ext>
            </a:extLst>
          </p:cNvPr>
          <p:cNvSpPr txBox="1">
            <a:spLocks noChangeArrowheads="1"/>
          </p:cNvSpPr>
          <p:nvPr/>
        </p:nvSpPr>
        <p:spPr bwMode="auto">
          <a:xfrm>
            <a:off x="893763" y="7261225"/>
            <a:ext cx="3429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IN" altLang="en-US" sz="1400">
                <a:latin typeface="Avenir Next LT Pro" panose="020B0504020202020204" pitchFamily="34" charset="0"/>
                <a:ea typeface="Calibri" panose="020F0502020204030204" pitchFamily="34" charset="0"/>
                <a:cs typeface="Mangal" panose="02040503050203030202" pitchFamily="18" charset="0"/>
              </a:rPr>
              <a:t>(b)</a:t>
            </a:r>
            <a:endParaRPr lang="en-IN" altLang="en-US" sz="1400">
              <a:ea typeface="Calibri" panose="020F0502020204030204" pitchFamily="34" charset="0"/>
              <a:cs typeface="Mangal" panose="02040503050203030202"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8">
            <a:extLst>
              <a:ext uri="{FF2B5EF4-FFF2-40B4-BE49-F238E27FC236}">
                <a16:creationId xmlns:a16="http://schemas.microsoft.com/office/drawing/2014/main" id="{C40DF08D-1F0E-44C2-80C7-94A840C9F04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2857500"/>
            <a:ext cx="6165850" cy="247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Picture 9">
            <a:extLst>
              <a:ext uri="{FF2B5EF4-FFF2-40B4-BE49-F238E27FC236}">
                <a16:creationId xmlns:a16="http://schemas.microsoft.com/office/drawing/2014/main" id="{954AC30D-6054-4E8C-9634-AB0B8F221D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81000"/>
            <a:ext cx="6165850" cy="247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0" name="TextBox 11">
            <a:extLst>
              <a:ext uri="{FF2B5EF4-FFF2-40B4-BE49-F238E27FC236}">
                <a16:creationId xmlns:a16="http://schemas.microsoft.com/office/drawing/2014/main" id="{3A4C69CF-4C39-4A6F-862B-AF3A0CA9855C}"/>
              </a:ext>
            </a:extLst>
          </p:cNvPr>
          <p:cNvSpPr txBox="1">
            <a:spLocks noChangeArrowheads="1"/>
          </p:cNvSpPr>
          <p:nvPr/>
        </p:nvSpPr>
        <p:spPr bwMode="auto">
          <a:xfrm>
            <a:off x="495300" y="5334000"/>
            <a:ext cx="5867400" cy="93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spcAft>
                <a:spcPts val="1000"/>
              </a:spcAft>
            </a:pPr>
            <a:r>
              <a:rPr lang="en-IN" altLang="en-US" sz="1100" b="1" dirty="0">
                <a:latin typeface="Avenir Next LT Pro" panose="020B0504020202020204" pitchFamily="34" charset="0"/>
                <a:ea typeface="Calibri" panose="020F0502020204030204" pitchFamily="34" charset="0"/>
                <a:cs typeface="Arial" panose="020B0604020202020204" pitchFamily="34" charset="0"/>
              </a:rPr>
              <a:t>Supplementary figure S2. </a:t>
            </a:r>
            <a:r>
              <a:rPr lang="en-IN" altLang="en-US" sz="1100" dirty="0">
                <a:latin typeface="Avenir Next LT Pro" panose="020B0504020202020204" pitchFamily="34" charset="0"/>
                <a:ea typeface="Calibri" panose="020F0502020204030204" pitchFamily="34" charset="0"/>
                <a:cs typeface="Arial" panose="020B0604020202020204" pitchFamily="34" charset="0"/>
              </a:rPr>
              <a:t>Polar Lipid Analysis of strain UniB2</a:t>
            </a:r>
            <a:r>
              <a:rPr lang="en-IN" altLang="en-US" sz="1100" baseline="30000" dirty="0">
                <a:latin typeface="Avenir Next LT Pro" panose="020B0504020202020204" pitchFamily="34" charset="0"/>
                <a:ea typeface="Calibri" panose="020F0502020204030204" pitchFamily="34" charset="0"/>
                <a:cs typeface="Arial" panose="020B0604020202020204" pitchFamily="34" charset="0"/>
              </a:rPr>
              <a:t>T</a:t>
            </a:r>
            <a:r>
              <a:rPr lang="en-IN" altLang="en-US" sz="1100" dirty="0">
                <a:latin typeface="Avenir Next LT Pro" panose="020B0504020202020204" pitchFamily="34" charset="0"/>
                <a:ea typeface="Calibri" panose="020F0502020204030204" pitchFamily="34" charset="0"/>
                <a:cs typeface="Arial" panose="020B0604020202020204" pitchFamily="34" charset="0"/>
              </a:rPr>
              <a:t> and its closest phylogenetic neighbours. </a:t>
            </a:r>
            <a:r>
              <a:rPr lang="en-IN" altLang="en-US" sz="1100" i="1" dirty="0">
                <a:latin typeface="Avenir Next LT Pro" panose="020B0504020202020204" pitchFamily="34" charset="0"/>
                <a:ea typeface="Calibri" panose="020F0502020204030204" pitchFamily="34" charset="0"/>
                <a:cs typeface="Arial" panose="020B0604020202020204" pitchFamily="34" charset="0"/>
              </a:rPr>
              <a:t>Paenibacillus humicus</a:t>
            </a:r>
            <a:r>
              <a:rPr lang="en-IN" altLang="en-US" sz="1100" dirty="0">
                <a:latin typeface="Avenir Next LT Pro" panose="020B0504020202020204" pitchFamily="34" charset="0"/>
                <a:ea typeface="Calibri" panose="020F0502020204030204" pitchFamily="34" charset="0"/>
                <a:cs typeface="Arial" panose="020B0604020202020204" pitchFamily="34" charset="0"/>
              </a:rPr>
              <a:t> (NBRC 102415</a:t>
            </a:r>
            <a:r>
              <a:rPr lang="en-IN" altLang="en-US" sz="1100" baseline="30000" dirty="0">
                <a:latin typeface="Avenir Next LT Pro" panose="020B0504020202020204" pitchFamily="34" charset="0"/>
                <a:ea typeface="Calibri" panose="020F0502020204030204" pitchFamily="34" charset="0"/>
                <a:cs typeface="Arial" panose="020B0604020202020204" pitchFamily="34" charset="0"/>
              </a:rPr>
              <a:t>T</a:t>
            </a:r>
            <a:r>
              <a:rPr lang="en-IN" altLang="en-US" sz="1100" dirty="0">
                <a:latin typeface="Avenir Next LT Pro" panose="020B0504020202020204" pitchFamily="34" charset="0"/>
                <a:ea typeface="Calibri" panose="020F0502020204030204" pitchFamily="34" charset="0"/>
                <a:cs typeface="Arial" panose="020B0604020202020204" pitchFamily="34" charset="0"/>
              </a:rPr>
              <a:t>), </a:t>
            </a:r>
            <a:r>
              <a:rPr lang="en-IN" altLang="en-US" sz="1100" i="1" dirty="0">
                <a:latin typeface="Avenir Next LT Pro" panose="020B0504020202020204" pitchFamily="34" charset="0"/>
                <a:ea typeface="Calibri" panose="020F0502020204030204" pitchFamily="34" charset="0"/>
                <a:cs typeface="Arial" panose="020B0604020202020204" pitchFamily="34" charset="0"/>
              </a:rPr>
              <a:t>Paenibacillus pasadenensis</a:t>
            </a:r>
            <a:r>
              <a:rPr lang="en-IN" altLang="en-US" sz="1100" dirty="0">
                <a:latin typeface="Avenir Next LT Pro" panose="020B0504020202020204" pitchFamily="34" charset="0"/>
                <a:ea typeface="Calibri" panose="020F0502020204030204" pitchFamily="34" charset="0"/>
                <a:cs typeface="Arial" panose="020B0604020202020204" pitchFamily="34" charset="0"/>
              </a:rPr>
              <a:t> NBRC 101214</a:t>
            </a:r>
            <a:r>
              <a:rPr lang="en-IN" altLang="en-US" sz="1100" baseline="30000" dirty="0">
                <a:latin typeface="Avenir Next LT Pro" panose="020B0504020202020204" pitchFamily="34" charset="0"/>
                <a:ea typeface="Calibri" panose="020F0502020204030204" pitchFamily="34" charset="0"/>
                <a:cs typeface="Arial" panose="020B0604020202020204" pitchFamily="34" charset="0"/>
              </a:rPr>
              <a:t>T</a:t>
            </a:r>
            <a:r>
              <a:rPr lang="en-IN" altLang="en-US" sz="1100" dirty="0">
                <a:latin typeface="Avenir Next LT Pro" panose="020B0504020202020204" pitchFamily="34" charset="0"/>
                <a:ea typeface="Calibri" panose="020F0502020204030204" pitchFamily="34" charset="0"/>
                <a:cs typeface="Arial" panose="020B0604020202020204" pitchFamily="34" charset="0"/>
              </a:rPr>
              <a:t> (a); Polar Lipid Analysis of strain UniB3</a:t>
            </a:r>
            <a:r>
              <a:rPr lang="en-IN" altLang="en-US" sz="1100" baseline="30000" dirty="0">
                <a:latin typeface="Avenir Next LT Pro" panose="020B0504020202020204" pitchFamily="34" charset="0"/>
                <a:ea typeface="Calibri" panose="020F0502020204030204" pitchFamily="34" charset="0"/>
                <a:cs typeface="Arial" panose="020B0604020202020204" pitchFamily="34" charset="0"/>
              </a:rPr>
              <a:t>T</a:t>
            </a:r>
            <a:r>
              <a:rPr lang="en-IN" altLang="en-US" sz="1100" dirty="0">
                <a:latin typeface="Avenir Next LT Pro" panose="020B0504020202020204" pitchFamily="34" charset="0"/>
                <a:ea typeface="Calibri" panose="020F0502020204030204" pitchFamily="34" charset="0"/>
                <a:cs typeface="Arial" panose="020B0604020202020204" pitchFamily="34" charset="0"/>
              </a:rPr>
              <a:t> and its closest phylogenetic neighbours. </a:t>
            </a:r>
            <a:r>
              <a:rPr lang="en-IN" altLang="en-US" sz="1100" i="1" dirty="0">
                <a:solidFill>
                  <a:srgbClr val="000000"/>
                </a:solidFill>
                <a:latin typeface="Avenir Next LT Pro" panose="020B0504020202020204" pitchFamily="34" charset="0"/>
                <a:ea typeface="Times New Roman" panose="02020603050405020304" pitchFamily="18" charset="0"/>
                <a:cs typeface="Arial" panose="020B0604020202020204" pitchFamily="34" charset="0"/>
              </a:rPr>
              <a:t>Niallia circulans </a:t>
            </a:r>
            <a:r>
              <a:rPr lang="en-IN" altLang="en-US" sz="1100" dirty="0">
                <a:solidFill>
                  <a:srgbClr val="000000"/>
                </a:solidFill>
                <a:latin typeface="Avenir Next LT Pro" panose="020B0504020202020204" pitchFamily="34" charset="0"/>
                <a:ea typeface="Times New Roman" panose="02020603050405020304" pitchFamily="18" charset="0"/>
                <a:cs typeface="Arial" panose="020B0604020202020204" pitchFamily="34" charset="0"/>
              </a:rPr>
              <a:t>DSM 11</a:t>
            </a:r>
            <a:r>
              <a:rPr lang="en-IN" altLang="en-US" sz="1100" baseline="30000" dirty="0">
                <a:solidFill>
                  <a:srgbClr val="000000"/>
                </a:solidFill>
                <a:latin typeface="Avenir Next LT Pro" panose="020B0504020202020204" pitchFamily="34" charset="0"/>
                <a:ea typeface="Times New Roman" panose="02020603050405020304" pitchFamily="18" charset="0"/>
                <a:cs typeface="Arial" panose="020B0604020202020204" pitchFamily="34" charset="0"/>
              </a:rPr>
              <a:t>T</a:t>
            </a:r>
            <a:r>
              <a:rPr lang="en-IN" altLang="en-US" sz="1100" dirty="0">
                <a:solidFill>
                  <a:srgbClr val="000000"/>
                </a:solidFill>
                <a:latin typeface="Avenir Next LT Pro" panose="020B0504020202020204" pitchFamily="34" charset="0"/>
                <a:ea typeface="Times New Roman" panose="02020603050405020304" pitchFamily="18" charset="0"/>
                <a:cs typeface="Arial" panose="020B0604020202020204" pitchFamily="34" charset="0"/>
              </a:rPr>
              <a:t> </a:t>
            </a:r>
            <a:r>
              <a:rPr lang="en-IN" altLang="en-US" sz="1100" i="1" dirty="0">
                <a:solidFill>
                  <a:srgbClr val="000000"/>
                </a:solidFill>
                <a:latin typeface="Avenir Next LT Pro" panose="020B0504020202020204" pitchFamily="34" charset="0"/>
                <a:ea typeface="Times New Roman" panose="02020603050405020304" pitchFamily="18" charset="0"/>
                <a:cs typeface="Arial" panose="020B0604020202020204" pitchFamily="34" charset="0"/>
              </a:rPr>
              <a:t>and Niallia nealsonii </a:t>
            </a:r>
            <a:r>
              <a:rPr lang="en-IN" altLang="en-US" sz="1100" dirty="0">
                <a:solidFill>
                  <a:srgbClr val="000000"/>
                </a:solidFill>
                <a:latin typeface="Avenir Next LT Pro" panose="020B0504020202020204" pitchFamily="34" charset="0"/>
                <a:ea typeface="Times New Roman" panose="02020603050405020304" pitchFamily="18" charset="0"/>
                <a:cs typeface="Arial" panose="020B0604020202020204" pitchFamily="34" charset="0"/>
              </a:rPr>
              <a:t>DSM 15077</a:t>
            </a:r>
            <a:r>
              <a:rPr lang="en-IN" altLang="en-US" sz="1100" baseline="30000" dirty="0">
                <a:solidFill>
                  <a:srgbClr val="000000"/>
                </a:solidFill>
                <a:latin typeface="Avenir Next LT Pro" panose="020B0504020202020204" pitchFamily="34" charset="0"/>
                <a:ea typeface="Times New Roman" panose="02020603050405020304" pitchFamily="18" charset="0"/>
                <a:cs typeface="Arial" panose="020B0604020202020204" pitchFamily="34" charset="0"/>
              </a:rPr>
              <a:t>T </a:t>
            </a:r>
            <a:r>
              <a:rPr lang="en-IN" altLang="en-US" sz="1100" dirty="0">
                <a:solidFill>
                  <a:srgbClr val="000000"/>
                </a:solidFill>
                <a:latin typeface="Avenir Next LT Pro" panose="020B0504020202020204" pitchFamily="34" charset="0"/>
                <a:ea typeface="Times New Roman" panose="02020603050405020304" pitchFamily="18" charset="0"/>
                <a:cs typeface="Arial" panose="020B0604020202020204" pitchFamily="34" charset="0"/>
              </a:rPr>
              <a:t>(b). All the data </a:t>
            </a:r>
            <a:r>
              <a:rPr lang="en-IN" altLang="en-US" sz="1100" dirty="0">
                <a:latin typeface="Avenir Next LT Pro" panose="020B0504020202020204" pitchFamily="34" charset="0"/>
                <a:ea typeface="Calibri" panose="020F0502020204030204" pitchFamily="34" charset="0"/>
                <a:cs typeface="Arial" panose="020B0604020202020204" pitchFamily="34" charset="0"/>
              </a:rPr>
              <a:t>obtained from this study.</a:t>
            </a:r>
            <a:endParaRPr lang="en-IN" altLang="en-US" sz="1100" dirty="0">
              <a:latin typeface="Avenir Next LT Pro" panose="020B0504020202020204" pitchFamily="34" charset="0"/>
              <a:ea typeface="Calibri" panose="020F0502020204030204" pitchFamily="34" charset="0"/>
              <a:cs typeface="Mangal" panose="02040503050203030202" pitchFamily="18" charset="0"/>
            </a:endParaRPr>
          </a:p>
        </p:txBody>
      </p:sp>
      <p:sp>
        <p:nvSpPr>
          <p:cNvPr id="4101" name="TextBox 12">
            <a:extLst>
              <a:ext uri="{FF2B5EF4-FFF2-40B4-BE49-F238E27FC236}">
                <a16:creationId xmlns:a16="http://schemas.microsoft.com/office/drawing/2014/main" id="{C628A1AA-C34B-4262-83A7-9898E7DEF27F}"/>
              </a:ext>
            </a:extLst>
          </p:cNvPr>
          <p:cNvSpPr txBox="1">
            <a:spLocks noChangeArrowheads="1"/>
          </p:cNvSpPr>
          <p:nvPr/>
        </p:nvSpPr>
        <p:spPr bwMode="auto">
          <a:xfrm>
            <a:off x="188913" y="2206625"/>
            <a:ext cx="37719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IN" altLang="en-US" sz="1400">
                <a:latin typeface="Avenir Next LT Pro" panose="020B0504020202020204" pitchFamily="34" charset="0"/>
                <a:ea typeface="Calibri" panose="020F0502020204030204" pitchFamily="34" charset="0"/>
                <a:cs typeface="Mangal" panose="02040503050203030202" pitchFamily="18" charset="0"/>
              </a:rPr>
              <a:t>(a)</a:t>
            </a:r>
            <a:endParaRPr lang="en-IN" altLang="en-US" sz="1400">
              <a:ea typeface="Calibri" panose="020F0502020204030204" pitchFamily="34" charset="0"/>
              <a:cs typeface="Mangal" panose="02040503050203030202" pitchFamily="18" charset="0"/>
            </a:endParaRPr>
          </a:p>
        </p:txBody>
      </p:sp>
      <p:sp>
        <p:nvSpPr>
          <p:cNvPr id="4102" name="TextBox 13">
            <a:extLst>
              <a:ext uri="{FF2B5EF4-FFF2-40B4-BE49-F238E27FC236}">
                <a16:creationId xmlns:a16="http://schemas.microsoft.com/office/drawing/2014/main" id="{697273E8-FABC-4C81-9E18-4D861DFFD3DD}"/>
              </a:ext>
            </a:extLst>
          </p:cNvPr>
          <p:cNvSpPr txBox="1">
            <a:spLocks noChangeArrowheads="1"/>
          </p:cNvSpPr>
          <p:nvPr/>
        </p:nvSpPr>
        <p:spPr bwMode="auto">
          <a:xfrm>
            <a:off x="188913" y="4670425"/>
            <a:ext cx="37719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IN" altLang="en-US" sz="1400">
                <a:latin typeface="Avenir Next LT Pro" panose="020B0504020202020204" pitchFamily="34" charset="0"/>
                <a:ea typeface="Calibri" panose="020F0502020204030204" pitchFamily="34" charset="0"/>
                <a:cs typeface="Mangal" panose="02040503050203030202" pitchFamily="18" charset="0"/>
              </a:rPr>
              <a:t>(b)</a:t>
            </a:r>
            <a:endParaRPr lang="en-IN" altLang="en-US" sz="1400">
              <a:ea typeface="Calibri" panose="020F0502020204030204" pitchFamily="34" charset="0"/>
              <a:cs typeface="Mangal" panose="02040503050203030202"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CEA6237-C808-4B1D-9E93-A33EDFE409CA}"/>
              </a:ext>
            </a:extLst>
          </p:cNvPr>
          <p:cNvPicPr>
            <a:picLocks noChangeAspect="1"/>
          </p:cNvPicPr>
          <p:nvPr/>
        </p:nvPicPr>
        <p:blipFill>
          <a:blip r:embed="rId3"/>
          <a:stretch>
            <a:fillRect/>
          </a:stretch>
        </p:blipFill>
        <p:spPr>
          <a:xfrm>
            <a:off x="0" y="1371600"/>
            <a:ext cx="6858000" cy="4975753"/>
          </a:xfrm>
          <a:prstGeom prst="rect">
            <a:avLst/>
          </a:prstGeom>
        </p:spPr>
      </p:pic>
      <p:sp>
        <p:nvSpPr>
          <p:cNvPr id="95" name="TextBox 94">
            <a:extLst>
              <a:ext uri="{FF2B5EF4-FFF2-40B4-BE49-F238E27FC236}">
                <a16:creationId xmlns:a16="http://schemas.microsoft.com/office/drawing/2014/main" id="{84248457-D38A-4C60-9A44-380D287D1F02}"/>
              </a:ext>
            </a:extLst>
          </p:cNvPr>
          <p:cNvSpPr txBox="1"/>
          <p:nvPr/>
        </p:nvSpPr>
        <p:spPr>
          <a:xfrm>
            <a:off x="228600" y="6354866"/>
            <a:ext cx="6400800" cy="1785104"/>
          </a:xfrm>
          <a:prstGeom prst="rect">
            <a:avLst/>
          </a:prstGeom>
          <a:noFill/>
        </p:spPr>
        <p:txBody>
          <a:bodyPr wrap="square">
            <a:spAutoFit/>
          </a:bodyPr>
          <a:lstStyle/>
          <a:p>
            <a:pPr lvl="0">
              <a:spcAft>
                <a:spcPts val="1000"/>
              </a:spcAft>
            </a:pPr>
            <a:r>
              <a:rPr lang="en-IN" sz="1100" b="1" dirty="0">
                <a:solidFill>
                  <a:srgbClr val="000000"/>
                </a:solidFill>
                <a:effectLst/>
                <a:latin typeface="Avenir Next LT Pro" panose="020B0504020202020204" pitchFamily="34" charset="0"/>
                <a:ea typeface="Calibri" panose="020F0502020204030204" pitchFamily="34" charset="0"/>
                <a:cs typeface="Arial" panose="020B0604020202020204" pitchFamily="34" charset="0"/>
              </a:rPr>
              <a:t>Supplementary Figure S3</a:t>
            </a:r>
            <a:r>
              <a:rPr lang="en-IN" sz="1100" dirty="0">
                <a:solidFill>
                  <a:srgbClr val="000000"/>
                </a:solidFill>
                <a:effectLst/>
                <a:latin typeface="Avenir Next LT Pro" panose="020B0504020202020204" pitchFamily="34" charset="0"/>
                <a:ea typeface="Calibri" panose="020F0502020204030204" pitchFamily="34" charset="0"/>
                <a:cs typeface="Arial" panose="020B0604020202020204" pitchFamily="34" charset="0"/>
              </a:rPr>
              <a:t>: </a:t>
            </a:r>
            <a:r>
              <a:rPr lang="en-IN" sz="1100" dirty="0">
                <a:solidFill>
                  <a:srgbClr val="000000"/>
                </a:solidFill>
                <a:effectLst/>
                <a:latin typeface="Avenir Next LT Pro" panose="020B0504020202020204" pitchFamily="34" charset="0"/>
                <a:ea typeface="Calibri" panose="020F0502020204030204" pitchFamily="34" charset="0"/>
                <a:cs typeface="Mangal" panose="02040503050203030202" pitchFamily="18" charset="0"/>
              </a:rPr>
              <a:t>Phylogenetic tree inferred from analysis of 16S rRNA gene sequences showing the relationship of strain </a:t>
            </a:r>
            <a:r>
              <a:rPr lang="en-IN" sz="1100" dirty="0">
                <a:solidFill>
                  <a:srgbClr val="000000"/>
                </a:solidFill>
                <a:effectLst/>
                <a:latin typeface="Avenir Next LT Pro" panose="020B0504020202020204" pitchFamily="34" charset="0"/>
                <a:ea typeface="Calibri" panose="020F0502020204030204" pitchFamily="34" charset="0"/>
                <a:cs typeface="Arial" panose="020B0604020202020204" pitchFamily="34" charset="0"/>
              </a:rPr>
              <a:t>UniB2</a:t>
            </a:r>
            <a:r>
              <a:rPr lang="en-IN" sz="1100" baseline="30000" dirty="0">
                <a:solidFill>
                  <a:srgbClr val="000000"/>
                </a:solidFill>
                <a:effectLst/>
                <a:latin typeface="Avenir Next LT Pro" panose="020B0504020202020204" pitchFamily="34" charset="0"/>
                <a:ea typeface="Calibri" panose="020F0502020204030204" pitchFamily="34" charset="0"/>
                <a:cs typeface="Arial" panose="020B0604020202020204" pitchFamily="34" charset="0"/>
              </a:rPr>
              <a:t>T</a:t>
            </a:r>
            <a:r>
              <a:rPr lang="en-IN" sz="1100" dirty="0">
                <a:solidFill>
                  <a:srgbClr val="000000"/>
                </a:solidFill>
                <a:effectLst/>
                <a:latin typeface="Avenir Next LT Pro" panose="020B0504020202020204" pitchFamily="34" charset="0"/>
                <a:ea typeface="Calibri" panose="020F0502020204030204" pitchFamily="34" charset="0"/>
                <a:cs typeface="Mangal" panose="02040503050203030202" pitchFamily="18" charset="0"/>
              </a:rPr>
              <a:t> with other closely related members of the genus </a:t>
            </a:r>
            <a:r>
              <a:rPr lang="en-IN" sz="1100" i="1" dirty="0">
                <a:solidFill>
                  <a:srgbClr val="000000"/>
                </a:solidFill>
                <a:effectLst/>
                <a:latin typeface="Avenir Next LT Pro" panose="020B0504020202020204" pitchFamily="34" charset="0"/>
                <a:ea typeface="Calibri" panose="020F0502020204030204" pitchFamily="34" charset="0"/>
                <a:cs typeface="Mangal" panose="02040503050203030202" pitchFamily="18" charset="0"/>
              </a:rPr>
              <a:t>Paenibacillus</a:t>
            </a:r>
            <a:r>
              <a:rPr lang="en-IN" sz="1100" dirty="0">
                <a:solidFill>
                  <a:srgbClr val="000000"/>
                </a:solidFill>
                <a:effectLst/>
                <a:latin typeface="Avenir Next LT Pro" panose="020B0504020202020204" pitchFamily="34" charset="0"/>
                <a:ea typeface="Calibri" panose="020F0502020204030204" pitchFamily="34" charset="0"/>
                <a:cs typeface="Mangal" panose="02040503050203030202" pitchFamily="18" charset="0"/>
              </a:rPr>
              <a:t>. The neighbour-joining (NJ), maximum-likelihood (ML) and maximum parsimony (MP) methods were used for the phylogenetic tree-building using MEGA 7. The topologies of the trees were evaluated by bootstrap analysis based on 1000 replicates. Figures at nodes of the branches indicate the percentage of replicate trees obtained from the NJ, ML and MP methods, respectively, in which the associated taxa clustered together in the bootstrap test. There were a total of 1367 positions in the final dataset. The 16S rRNA gene sequence of </a:t>
            </a:r>
            <a:r>
              <a:rPr lang="en-IN" sz="1100" i="1" dirty="0">
                <a:solidFill>
                  <a:srgbClr val="000000"/>
                </a:solidFill>
                <a:effectLst/>
                <a:latin typeface="Avenir Next LT Pro" panose="020B0504020202020204" pitchFamily="34" charset="0"/>
                <a:ea typeface="Calibri" panose="020F0502020204030204" pitchFamily="34" charset="0"/>
                <a:cs typeface="Mangal" panose="02040503050203030202" pitchFamily="18" charset="0"/>
              </a:rPr>
              <a:t>Niallia</a:t>
            </a:r>
            <a:r>
              <a:rPr lang="en-IN" sz="1100" dirty="0">
                <a:solidFill>
                  <a:srgbClr val="000000"/>
                </a:solidFill>
                <a:effectLst/>
                <a:latin typeface="Avenir Next LT Pro" panose="020B0504020202020204" pitchFamily="34" charset="0"/>
                <a:ea typeface="Calibri" panose="020F0502020204030204" pitchFamily="34" charset="0"/>
                <a:cs typeface="Mangal" panose="02040503050203030202" pitchFamily="18" charset="0"/>
              </a:rPr>
              <a:t> </a:t>
            </a:r>
            <a:r>
              <a:rPr lang="en-IN" sz="1100" i="1" dirty="0">
                <a:solidFill>
                  <a:srgbClr val="000000"/>
                </a:solidFill>
                <a:effectLst/>
                <a:latin typeface="Avenir Next LT Pro" panose="020B0504020202020204" pitchFamily="34" charset="0"/>
                <a:ea typeface="Calibri" panose="020F0502020204030204" pitchFamily="34" charset="0"/>
                <a:cs typeface="Mangal" panose="02040503050203030202" pitchFamily="18" charset="0"/>
              </a:rPr>
              <a:t>circulans</a:t>
            </a:r>
            <a:r>
              <a:rPr lang="en-IN" sz="1100" dirty="0">
                <a:solidFill>
                  <a:srgbClr val="000000"/>
                </a:solidFill>
                <a:effectLst/>
                <a:latin typeface="Avenir Next LT Pro" panose="020B0504020202020204" pitchFamily="34" charset="0"/>
                <a:ea typeface="Calibri" panose="020F0502020204030204" pitchFamily="34" charset="0"/>
                <a:cs typeface="Mangal" panose="02040503050203030202" pitchFamily="18" charset="0"/>
              </a:rPr>
              <a:t> ATCC 4513 (AY724690) was used as an outgroup. Bar indicates the number of nucleotide substitutions per site.</a:t>
            </a:r>
            <a:endParaRPr lang="en-IN" sz="1100" dirty="0">
              <a:effectLst/>
              <a:latin typeface="Avenir Next LT Pro" panose="020B0504020202020204" pitchFamily="34" charset="0"/>
              <a:ea typeface="Calibri" panose="020F0502020204030204" pitchFamily="34" charset="0"/>
              <a:cs typeface="Mangal" panose="02040503050203030202"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47F745F-852D-4381-86CF-98E7EFEA4D8B}"/>
              </a:ext>
            </a:extLst>
          </p:cNvPr>
          <p:cNvPicPr>
            <a:picLocks noChangeAspect="1"/>
          </p:cNvPicPr>
          <p:nvPr/>
        </p:nvPicPr>
        <p:blipFill>
          <a:blip r:embed="rId3"/>
          <a:stretch>
            <a:fillRect/>
          </a:stretch>
        </p:blipFill>
        <p:spPr>
          <a:xfrm>
            <a:off x="0" y="914400"/>
            <a:ext cx="6858000" cy="5301949"/>
          </a:xfrm>
          <a:prstGeom prst="rect">
            <a:avLst/>
          </a:prstGeom>
        </p:spPr>
      </p:pic>
      <p:sp>
        <p:nvSpPr>
          <p:cNvPr id="105" name="TextBox 104">
            <a:extLst>
              <a:ext uri="{FF2B5EF4-FFF2-40B4-BE49-F238E27FC236}">
                <a16:creationId xmlns:a16="http://schemas.microsoft.com/office/drawing/2014/main" id="{AA14DB5C-B006-4953-A538-6CA64D3DD5A4}"/>
              </a:ext>
            </a:extLst>
          </p:cNvPr>
          <p:cNvSpPr txBox="1"/>
          <p:nvPr/>
        </p:nvSpPr>
        <p:spPr>
          <a:xfrm>
            <a:off x="228600" y="6216349"/>
            <a:ext cx="6400800" cy="1785104"/>
          </a:xfrm>
          <a:prstGeom prst="rect">
            <a:avLst/>
          </a:prstGeom>
          <a:noFill/>
        </p:spPr>
        <p:txBody>
          <a:bodyPr wrap="square">
            <a:spAutoFit/>
          </a:bodyPr>
          <a:lstStyle/>
          <a:p>
            <a:r>
              <a:rPr lang="en-IN" sz="1100" b="1" dirty="0">
                <a:solidFill>
                  <a:srgbClr val="000000"/>
                </a:solidFill>
                <a:effectLst/>
                <a:latin typeface="Avenir Next LT Pro" panose="020B0504020202020204" pitchFamily="34" charset="0"/>
                <a:ea typeface="Calibri" panose="020F0502020204030204" pitchFamily="34" charset="0"/>
                <a:cs typeface="Arial" panose="020B0604020202020204" pitchFamily="34" charset="0"/>
              </a:rPr>
              <a:t>Supplementary Figure S4</a:t>
            </a:r>
            <a:r>
              <a:rPr lang="en-IN" sz="1100" dirty="0">
                <a:solidFill>
                  <a:srgbClr val="000000"/>
                </a:solidFill>
                <a:effectLst/>
                <a:latin typeface="Avenir Next LT Pro" panose="020B0504020202020204" pitchFamily="34" charset="0"/>
                <a:ea typeface="Calibri" panose="020F0502020204030204" pitchFamily="34" charset="0"/>
                <a:cs typeface="Arial" panose="020B0604020202020204" pitchFamily="34" charset="0"/>
              </a:rPr>
              <a:t>: </a:t>
            </a:r>
            <a:r>
              <a:rPr lang="en-IN" sz="1100" dirty="0">
                <a:solidFill>
                  <a:srgbClr val="000000"/>
                </a:solidFill>
                <a:effectLst/>
                <a:latin typeface="Avenir Next LT Pro" panose="020B0504020202020204" pitchFamily="34" charset="0"/>
                <a:ea typeface="Calibri" panose="020F0502020204030204" pitchFamily="34" charset="0"/>
                <a:cs typeface="Mangal" panose="02040503050203030202" pitchFamily="18" charset="0"/>
              </a:rPr>
              <a:t>Phylogenetic tree inferred from analysis of 16S rRNA gene sequences showing the relationship of strain </a:t>
            </a:r>
            <a:r>
              <a:rPr lang="en-IN" sz="1100" dirty="0">
                <a:solidFill>
                  <a:srgbClr val="000000"/>
                </a:solidFill>
                <a:effectLst/>
                <a:latin typeface="Avenir Next LT Pro" panose="020B0504020202020204" pitchFamily="34" charset="0"/>
                <a:ea typeface="Calibri" panose="020F0502020204030204" pitchFamily="34" charset="0"/>
                <a:cs typeface="Arial" panose="020B0604020202020204" pitchFamily="34" charset="0"/>
              </a:rPr>
              <a:t>UniB3</a:t>
            </a:r>
            <a:r>
              <a:rPr lang="en-IN" sz="1100" baseline="30000" dirty="0">
                <a:solidFill>
                  <a:srgbClr val="000000"/>
                </a:solidFill>
                <a:effectLst/>
                <a:latin typeface="Avenir Next LT Pro" panose="020B0504020202020204" pitchFamily="34" charset="0"/>
                <a:ea typeface="Calibri" panose="020F0502020204030204" pitchFamily="34" charset="0"/>
                <a:cs typeface="Arial" panose="020B0604020202020204" pitchFamily="34" charset="0"/>
              </a:rPr>
              <a:t>T</a:t>
            </a:r>
            <a:r>
              <a:rPr lang="en-IN" sz="1100" dirty="0">
                <a:solidFill>
                  <a:srgbClr val="000000"/>
                </a:solidFill>
                <a:effectLst/>
                <a:latin typeface="Avenir Next LT Pro" panose="020B0504020202020204" pitchFamily="34" charset="0"/>
                <a:ea typeface="Calibri" panose="020F0502020204030204" pitchFamily="34" charset="0"/>
                <a:cs typeface="Mangal" panose="02040503050203030202" pitchFamily="18" charset="0"/>
              </a:rPr>
              <a:t> with other closely related members of the genus </a:t>
            </a:r>
            <a:r>
              <a:rPr lang="en-IN" sz="1100" i="1" dirty="0">
                <a:solidFill>
                  <a:srgbClr val="000000"/>
                </a:solidFill>
                <a:effectLst/>
                <a:latin typeface="Avenir Next LT Pro" panose="020B0504020202020204" pitchFamily="34" charset="0"/>
                <a:ea typeface="Calibri" panose="020F0502020204030204" pitchFamily="34" charset="0"/>
                <a:cs typeface="Mangal" panose="02040503050203030202" pitchFamily="18" charset="0"/>
              </a:rPr>
              <a:t>Niallia </a:t>
            </a:r>
            <a:r>
              <a:rPr lang="en-IN" sz="1100" dirty="0">
                <a:solidFill>
                  <a:srgbClr val="000000"/>
                </a:solidFill>
                <a:effectLst/>
                <a:latin typeface="Avenir Next LT Pro" panose="020B0504020202020204" pitchFamily="34" charset="0"/>
                <a:ea typeface="Calibri" panose="020F0502020204030204" pitchFamily="34" charset="0"/>
                <a:cs typeface="Mangal" panose="02040503050203030202" pitchFamily="18" charset="0"/>
              </a:rPr>
              <a:t>and other genera. The neighbour-joining (NJ), maximum-likelihood (ML) and maximum parsimony (MP) methods were used for the phylogenetic tree-building using MEGA 7. The topologies of the trees were evaluated by bootstrap analysis based on 1000 replicates. Figures at nodes of the branches indicate the percentage of replicate trees obtained from the NJ, ML and MP methods, respectively, in which the associated taxa clustered together in the bootstrap test. There were a total of 1383 positions in the final dataset. The 16S rRNA gene sequence of </a:t>
            </a:r>
            <a:r>
              <a:rPr lang="en-IN" sz="1100" i="1" dirty="0">
                <a:solidFill>
                  <a:srgbClr val="000000"/>
                </a:solidFill>
                <a:effectLst/>
                <a:latin typeface="Avenir Next LT Pro" panose="020B0504020202020204" pitchFamily="34" charset="0"/>
                <a:ea typeface="Calibri" panose="020F0502020204030204" pitchFamily="34" charset="0"/>
                <a:cs typeface="Mangal" panose="02040503050203030202" pitchFamily="18" charset="0"/>
              </a:rPr>
              <a:t>Brevibacillus brevis </a:t>
            </a:r>
            <a:r>
              <a:rPr lang="en-IN" sz="1100" dirty="0">
                <a:solidFill>
                  <a:srgbClr val="000000"/>
                </a:solidFill>
                <a:effectLst/>
                <a:latin typeface="Avenir Next LT Pro" panose="020B0504020202020204" pitchFamily="34" charset="0"/>
                <a:ea typeface="Calibri" panose="020F0502020204030204" pitchFamily="34" charset="0"/>
                <a:cs typeface="Mangal" panose="02040503050203030202" pitchFamily="18" charset="0"/>
              </a:rPr>
              <a:t>NBRC 15304 (AB271756) was used as an outgroup. Bar indicates the number of nucleotide substitutions per site.</a:t>
            </a:r>
            <a:endParaRPr lang="en-IN" sz="11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500</TotalTime>
  <Words>702</Words>
  <Application>Microsoft Office PowerPoint</Application>
  <PresentationFormat>A4 Paper (210x297 mm)</PresentationFormat>
  <Paragraphs>16</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Avenir Next LT Pro</vt:lpstr>
      <vt:lpstr>Calibri</vt:lpstr>
      <vt:lpstr>Office Theme</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Ganesh</dc:creator>
  <cp:lastModifiedBy>AY</cp:lastModifiedBy>
  <cp:revision>76</cp:revision>
  <cp:lastPrinted>2021-05-12T19:01:40Z</cp:lastPrinted>
  <dcterms:created xsi:type="dcterms:W3CDTF">2021-05-11T18:31:28Z</dcterms:created>
  <dcterms:modified xsi:type="dcterms:W3CDTF">2021-05-19T13:51:00Z</dcterms:modified>
</cp:coreProperties>
</file>