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7"/>
  </p:notesMasterIdLst>
  <p:sldIdLst>
    <p:sldId id="277" r:id="rId2"/>
    <p:sldId id="265" r:id="rId3"/>
    <p:sldId id="271" r:id="rId4"/>
    <p:sldId id="272" r:id="rId5"/>
    <p:sldId id="274" r:id="rId6"/>
  </p:sldIdLst>
  <p:sldSz cx="8640763" cy="864076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BA861-3053-4C55-9FA9-C70778850A74}" v="5" dt="2025-08-25T01:29:13.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25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u Bakar Siddique" userId="0806582b-b953-46f6-b1d5-23123e7a263b" providerId="ADAL" clId="{B1010379-1B6A-48E3-9108-8656E2690C41}"/>
    <pc:docChg chg="undo redo custSel addSld delSld modSld sldOrd modMainMaster modNotesMaster">
      <pc:chgData name="Abu Bakar Siddique" userId="0806582b-b953-46f6-b1d5-23123e7a263b" providerId="ADAL" clId="{B1010379-1B6A-48E3-9108-8656E2690C41}" dt="2025-07-20T01:39:23.605" v="4414" actId="113"/>
      <pc:docMkLst>
        <pc:docMk/>
      </pc:docMkLst>
      <pc:sldChg chg="addSp delSp new del mod">
        <pc:chgData name="Abu Bakar Siddique" userId="0806582b-b953-46f6-b1d5-23123e7a263b" providerId="ADAL" clId="{B1010379-1B6A-48E3-9108-8656E2690C41}" dt="2025-07-15T01:49:00.090" v="5" actId="680"/>
        <pc:sldMkLst>
          <pc:docMk/>
          <pc:sldMk cId="1748160392" sldId="256"/>
        </pc:sldMkLst>
      </pc:sldChg>
      <pc:sldChg chg="addSp delSp modSp new del mod">
        <pc:chgData name="Abu Bakar Siddique" userId="0806582b-b953-46f6-b1d5-23123e7a263b" providerId="ADAL" clId="{B1010379-1B6A-48E3-9108-8656E2690C41}" dt="2025-07-17T06:13:08.521" v="1397" actId="2696"/>
        <pc:sldMkLst>
          <pc:docMk/>
          <pc:sldMk cId="4202142322" sldId="256"/>
        </pc:sldMkLst>
      </pc:sldChg>
      <pc:sldChg chg="addSp delSp modSp add del mod">
        <pc:chgData name="Abu Bakar Siddique" userId="0806582b-b953-46f6-b1d5-23123e7a263b" providerId="ADAL" clId="{B1010379-1B6A-48E3-9108-8656E2690C41}" dt="2025-07-19T02:50:14.255" v="2105" actId="2696"/>
        <pc:sldMkLst>
          <pc:docMk/>
          <pc:sldMk cId="698685483" sldId="257"/>
        </pc:sldMkLst>
      </pc:sldChg>
      <pc:sldChg chg="addSp delSp modSp new del mod">
        <pc:chgData name="Abu Bakar Siddique" userId="0806582b-b953-46f6-b1d5-23123e7a263b" providerId="ADAL" clId="{B1010379-1B6A-48E3-9108-8656E2690C41}" dt="2025-07-19T02:50:26.678" v="2106" actId="2696"/>
        <pc:sldMkLst>
          <pc:docMk/>
          <pc:sldMk cId="647930494" sldId="258"/>
        </pc:sldMkLst>
      </pc:sldChg>
      <pc:sldChg chg="addSp delSp modSp add mod">
        <pc:chgData name="Abu Bakar Siddique" userId="0806582b-b953-46f6-b1d5-23123e7a263b" providerId="ADAL" clId="{B1010379-1B6A-48E3-9108-8656E2690C41}" dt="2025-07-19T03:01:45.787" v="2504" actId="20577"/>
        <pc:sldMkLst>
          <pc:docMk/>
          <pc:sldMk cId="3249005877" sldId="259"/>
        </pc:sldMkLst>
      </pc:sldChg>
      <pc:sldChg chg="addSp delSp modSp add mod">
        <pc:chgData name="Abu Bakar Siddique" userId="0806582b-b953-46f6-b1d5-23123e7a263b" providerId="ADAL" clId="{B1010379-1B6A-48E3-9108-8656E2690C41}" dt="2025-07-19T03:03:53.122" v="2667" actId="693"/>
        <pc:sldMkLst>
          <pc:docMk/>
          <pc:sldMk cId="2867676955" sldId="260"/>
        </pc:sldMkLst>
      </pc:sldChg>
      <pc:sldChg chg="addSp delSp modSp add mod">
        <pc:chgData name="Abu Bakar Siddique" userId="0806582b-b953-46f6-b1d5-23123e7a263b" providerId="ADAL" clId="{B1010379-1B6A-48E3-9108-8656E2690C41}" dt="2025-07-19T03:08:15.169" v="3020" actId="20577"/>
        <pc:sldMkLst>
          <pc:docMk/>
          <pc:sldMk cId="3306503554" sldId="261"/>
        </pc:sldMkLst>
      </pc:sldChg>
      <pc:sldChg chg="addSp delSp modSp add mod">
        <pc:chgData name="Abu Bakar Siddique" userId="0806582b-b953-46f6-b1d5-23123e7a263b" providerId="ADAL" clId="{B1010379-1B6A-48E3-9108-8656E2690C41}" dt="2025-07-19T03:09:44.986" v="3253" actId="20577"/>
        <pc:sldMkLst>
          <pc:docMk/>
          <pc:sldMk cId="2353991143" sldId="262"/>
        </pc:sldMkLst>
      </pc:sldChg>
      <pc:sldChg chg="addSp delSp modSp add del mod modShow">
        <pc:chgData name="Abu Bakar Siddique" userId="0806582b-b953-46f6-b1d5-23123e7a263b" providerId="ADAL" clId="{B1010379-1B6A-48E3-9108-8656E2690C41}" dt="2025-07-17T06:05:46.104" v="1281" actId="2696"/>
        <pc:sldMkLst>
          <pc:docMk/>
          <pc:sldMk cId="2199614284" sldId="263"/>
        </pc:sldMkLst>
      </pc:sldChg>
      <pc:sldChg chg="addSp modSp add del mod">
        <pc:chgData name="Abu Bakar Siddique" userId="0806582b-b953-46f6-b1d5-23123e7a263b" providerId="ADAL" clId="{B1010379-1B6A-48E3-9108-8656E2690C41}" dt="2025-07-19T03:20:04.578" v="3574" actId="2696"/>
        <pc:sldMkLst>
          <pc:docMk/>
          <pc:sldMk cId="3081490885" sldId="263"/>
        </pc:sldMkLst>
      </pc:sldChg>
      <pc:sldChg chg="addSp delSp modSp add mod">
        <pc:chgData name="Abu Bakar Siddique" userId="0806582b-b953-46f6-b1d5-23123e7a263b" providerId="ADAL" clId="{B1010379-1B6A-48E3-9108-8656E2690C41}" dt="2025-07-19T03:15:05.701" v="3449" actId="693"/>
        <pc:sldMkLst>
          <pc:docMk/>
          <pc:sldMk cId="4037482526" sldId="264"/>
        </pc:sldMkLst>
      </pc:sldChg>
      <pc:sldChg chg="addSp delSp modSp add mod">
        <pc:chgData name="Abu Bakar Siddique" userId="0806582b-b953-46f6-b1d5-23123e7a263b" providerId="ADAL" clId="{B1010379-1B6A-48E3-9108-8656E2690C41}" dt="2025-07-19T06:12:55.657" v="4330" actId="1076"/>
        <pc:sldMkLst>
          <pc:docMk/>
          <pc:sldMk cId="3898094001" sldId="265"/>
        </pc:sldMkLst>
        <pc:spChg chg="add mod">
          <ac:chgData name="Abu Bakar Siddique" userId="0806582b-b953-46f6-b1d5-23123e7a263b" providerId="ADAL" clId="{B1010379-1B6A-48E3-9108-8656E2690C41}" dt="2025-07-19T03:23:45.524" v="3600" actId="1076"/>
          <ac:spMkLst>
            <pc:docMk/>
            <pc:sldMk cId="3898094001" sldId="265"/>
            <ac:spMk id="5" creationId="{32546E93-8516-CE73-F15F-6BACC0937F7B}"/>
          </ac:spMkLst>
        </pc:spChg>
        <pc:spChg chg="add mod">
          <ac:chgData name="Abu Bakar Siddique" userId="0806582b-b953-46f6-b1d5-23123e7a263b" providerId="ADAL" clId="{B1010379-1B6A-48E3-9108-8656E2690C41}" dt="2025-07-19T03:33:14.074" v="3716" actId="20577"/>
          <ac:spMkLst>
            <pc:docMk/>
            <pc:sldMk cId="3898094001" sldId="265"/>
            <ac:spMk id="7" creationId="{831DDE76-9DC1-9934-C489-68782FC431FD}"/>
          </ac:spMkLst>
        </pc:spChg>
        <pc:picChg chg="add mod">
          <ac:chgData name="Abu Bakar Siddique" userId="0806582b-b953-46f6-b1d5-23123e7a263b" providerId="ADAL" clId="{B1010379-1B6A-48E3-9108-8656E2690C41}" dt="2025-07-19T03:23:45.524" v="3600" actId="1076"/>
          <ac:picMkLst>
            <pc:docMk/>
            <pc:sldMk cId="3898094001" sldId="265"/>
            <ac:picMk id="4" creationId="{FA6D2E42-C79D-A8DE-1C88-F28BF2A94FEC}"/>
          </ac:picMkLst>
        </pc:picChg>
      </pc:sldChg>
      <pc:sldChg chg="addSp delSp modSp add mod modNotesTx">
        <pc:chgData name="Abu Bakar Siddique" userId="0806582b-b953-46f6-b1d5-23123e7a263b" providerId="ADAL" clId="{B1010379-1B6A-48E3-9108-8656E2690C41}" dt="2025-07-19T03:12:28.851" v="3372" actId="14100"/>
        <pc:sldMkLst>
          <pc:docMk/>
          <pc:sldMk cId="618240105" sldId="266"/>
        </pc:sldMkLst>
      </pc:sldChg>
      <pc:sldChg chg="delSp modSp add del mod">
        <pc:chgData name="Abu Bakar Siddique" userId="0806582b-b953-46f6-b1d5-23123e7a263b" providerId="ADAL" clId="{B1010379-1B6A-48E3-9108-8656E2690C41}" dt="2025-07-17T01:35:01.954" v="828" actId="2696"/>
        <pc:sldMkLst>
          <pc:docMk/>
          <pc:sldMk cId="2770659779" sldId="266"/>
        </pc:sldMkLst>
      </pc:sldChg>
      <pc:sldChg chg="add del">
        <pc:chgData name="Abu Bakar Siddique" userId="0806582b-b953-46f6-b1d5-23123e7a263b" providerId="ADAL" clId="{B1010379-1B6A-48E3-9108-8656E2690C41}" dt="2025-07-15T09:50:32.504" v="687" actId="47"/>
        <pc:sldMkLst>
          <pc:docMk/>
          <pc:sldMk cId="3865023644" sldId="266"/>
        </pc:sldMkLst>
      </pc:sldChg>
      <pc:sldChg chg="addSp delSp modSp add del mod modShow">
        <pc:chgData name="Abu Bakar Siddique" userId="0806582b-b953-46f6-b1d5-23123e7a263b" providerId="ADAL" clId="{B1010379-1B6A-48E3-9108-8656E2690C41}" dt="2025-07-17T06:05:46.104" v="1281" actId="2696"/>
        <pc:sldMkLst>
          <pc:docMk/>
          <pc:sldMk cId="135902577" sldId="267"/>
        </pc:sldMkLst>
      </pc:sldChg>
      <pc:sldChg chg="modSp add del mod">
        <pc:chgData name="Abu Bakar Siddique" userId="0806582b-b953-46f6-b1d5-23123e7a263b" providerId="ADAL" clId="{B1010379-1B6A-48E3-9108-8656E2690C41}" dt="2025-07-19T03:21:24.172" v="3577" actId="2696"/>
        <pc:sldMkLst>
          <pc:docMk/>
          <pc:sldMk cId="1981047942" sldId="267"/>
        </pc:sldMkLst>
      </pc:sldChg>
      <pc:sldChg chg="add del">
        <pc:chgData name="Abu Bakar Siddique" userId="0806582b-b953-46f6-b1d5-23123e7a263b" providerId="ADAL" clId="{B1010379-1B6A-48E3-9108-8656E2690C41}" dt="2025-07-15T09:50:32.504" v="687" actId="47"/>
        <pc:sldMkLst>
          <pc:docMk/>
          <pc:sldMk cId="2452602158" sldId="267"/>
        </pc:sldMkLst>
      </pc:sldChg>
      <pc:sldChg chg="addSp delSp modSp add mod ord">
        <pc:chgData name="Abu Bakar Siddique" userId="0806582b-b953-46f6-b1d5-23123e7a263b" providerId="ADAL" clId="{B1010379-1B6A-48E3-9108-8656E2690C41}" dt="2025-07-19T03:00:03.842" v="2346" actId="1582"/>
        <pc:sldMkLst>
          <pc:docMk/>
          <pc:sldMk cId="1131875252" sldId="268"/>
        </pc:sldMkLst>
      </pc:sldChg>
      <pc:sldChg chg="addSp delSp modSp add mod">
        <pc:chgData name="Abu Bakar Siddique" userId="0806582b-b953-46f6-b1d5-23123e7a263b" providerId="ADAL" clId="{B1010379-1B6A-48E3-9108-8656E2690C41}" dt="2025-07-19T03:19:07.458" v="3573" actId="1038"/>
        <pc:sldMkLst>
          <pc:docMk/>
          <pc:sldMk cId="1289948166" sldId="269"/>
        </pc:sldMkLst>
      </pc:sldChg>
      <pc:sldChg chg="addSp delSp modSp new mod">
        <pc:chgData name="Abu Bakar Siddique" userId="0806582b-b953-46f6-b1d5-23123e7a263b" providerId="ADAL" clId="{B1010379-1B6A-48E3-9108-8656E2690C41}" dt="2025-07-19T02:57:20.280" v="2150" actId="20577"/>
        <pc:sldMkLst>
          <pc:docMk/>
          <pc:sldMk cId="745427803" sldId="270"/>
        </pc:sldMkLst>
      </pc:sldChg>
      <pc:sldChg chg="addSp delSp modSp new mod delAnim modAnim">
        <pc:chgData name="Abu Bakar Siddique" userId="0806582b-b953-46f6-b1d5-23123e7a263b" providerId="ADAL" clId="{B1010379-1B6A-48E3-9108-8656E2690C41}" dt="2025-07-19T03:50:12.746" v="3916" actId="164"/>
        <pc:sldMkLst>
          <pc:docMk/>
          <pc:sldMk cId="4182295808" sldId="271"/>
        </pc:sldMkLst>
        <pc:spChg chg="add mod">
          <ac:chgData name="Abu Bakar Siddique" userId="0806582b-b953-46f6-b1d5-23123e7a263b" providerId="ADAL" clId="{B1010379-1B6A-48E3-9108-8656E2690C41}" dt="2025-07-19T03:50:04.657" v="3915" actId="1076"/>
          <ac:spMkLst>
            <pc:docMk/>
            <pc:sldMk cId="4182295808" sldId="271"/>
            <ac:spMk id="4" creationId="{FAAE648B-16ED-7BB1-F439-5E2ACBF4A49D}"/>
          </ac:spMkLst>
        </pc:spChg>
      </pc:sldChg>
      <pc:sldChg chg="addSp delSp modSp add mod delAnim">
        <pc:chgData name="Abu Bakar Siddique" userId="0806582b-b953-46f6-b1d5-23123e7a263b" providerId="ADAL" clId="{B1010379-1B6A-48E3-9108-8656E2690C41}" dt="2025-07-19T06:13:22.089" v="4331" actId="113"/>
        <pc:sldMkLst>
          <pc:docMk/>
          <pc:sldMk cId="711654241" sldId="272"/>
        </pc:sldMkLst>
        <pc:spChg chg="mod">
          <ac:chgData name="Abu Bakar Siddique" userId="0806582b-b953-46f6-b1d5-23123e7a263b" providerId="ADAL" clId="{B1010379-1B6A-48E3-9108-8656E2690C41}" dt="2025-07-19T06:13:22.089" v="4331" actId="113"/>
          <ac:spMkLst>
            <pc:docMk/>
            <pc:sldMk cId="711654241" sldId="272"/>
            <ac:spMk id="4" creationId="{C15C4E5D-6C29-9DA4-6F48-B00EFE5644CE}"/>
          </ac:spMkLst>
        </pc:spChg>
        <pc:spChg chg="add mod">
          <ac:chgData name="Abu Bakar Siddique" userId="0806582b-b953-46f6-b1d5-23123e7a263b" providerId="ADAL" clId="{B1010379-1B6A-48E3-9108-8656E2690C41}" dt="2025-07-19T04:24:58.470" v="3987" actId="14100"/>
          <ac:spMkLst>
            <pc:docMk/>
            <pc:sldMk cId="711654241" sldId="272"/>
            <ac:spMk id="16" creationId="{C8AE67D7-AA26-0AC9-55FB-1A33AA9BCB9F}"/>
          </ac:spMkLst>
        </pc:spChg>
        <pc:spChg chg="add mod">
          <ac:chgData name="Abu Bakar Siddique" userId="0806582b-b953-46f6-b1d5-23123e7a263b" providerId="ADAL" clId="{B1010379-1B6A-48E3-9108-8656E2690C41}" dt="2025-07-19T04:25:02.669" v="3988" actId="1076"/>
          <ac:spMkLst>
            <pc:docMk/>
            <pc:sldMk cId="711654241" sldId="272"/>
            <ac:spMk id="18" creationId="{362E0A6B-5998-5F69-C441-0BC3F21748EC}"/>
          </ac:spMkLst>
        </pc:spChg>
        <pc:spChg chg="add mod">
          <ac:chgData name="Abu Bakar Siddique" userId="0806582b-b953-46f6-b1d5-23123e7a263b" providerId="ADAL" clId="{B1010379-1B6A-48E3-9108-8656E2690C41}" dt="2025-07-19T04:25:05.433" v="3989" actId="1076"/>
          <ac:spMkLst>
            <pc:docMk/>
            <pc:sldMk cId="711654241" sldId="272"/>
            <ac:spMk id="19" creationId="{98328909-92E7-EC00-CEA0-E9FF60AACBC6}"/>
          </ac:spMkLst>
        </pc:spChg>
        <pc:spChg chg="add mod">
          <ac:chgData name="Abu Bakar Siddique" userId="0806582b-b953-46f6-b1d5-23123e7a263b" providerId="ADAL" clId="{B1010379-1B6A-48E3-9108-8656E2690C41}" dt="2025-07-19T04:25:09.454" v="3990" actId="1076"/>
          <ac:spMkLst>
            <pc:docMk/>
            <pc:sldMk cId="711654241" sldId="272"/>
            <ac:spMk id="20" creationId="{7541DC83-B3A5-0C14-7673-65675609D94D}"/>
          </ac:spMkLst>
        </pc:spChg>
        <pc:spChg chg="add mod">
          <ac:chgData name="Abu Bakar Siddique" userId="0806582b-b953-46f6-b1d5-23123e7a263b" providerId="ADAL" clId="{B1010379-1B6A-48E3-9108-8656E2690C41}" dt="2025-07-19T04:25:12.381" v="3991" actId="1076"/>
          <ac:spMkLst>
            <pc:docMk/>
            <pc:sldMk cId="711654241" sldId="272"/>
            <ac:spMk id="21" creationId="{0329D27C-9326-2F4F-D6B0-2C980DCA6AFC}"/>
          </ac:spMkLst>
        </pc:spChg>
        <pc:picChg chg="add mod">
          <ac:chgData name="Abu Bakar Siddique" userId="0806582b-b953-46f6-b1d5-23123e7a263b" providerId="ADAL" clId="{B1010379-1B6A-48E3-9108-8656E2690C41}" dt="2025-07-19T04:11:27.883" v="3945" actId="1076"/>
          <ac:picMkLst>
            <pc:docMk/>
            <pc:sldMk cId="711654241" sldId="272"/>
            <ac:picMk id="5" creationId="{480B203B-FB8A-4D53-A41F-14237A3C7EF1}"/>
          </ac:picMkLst>
        </pc:picChg>
        <pc:picChg chg="add mod">
          <ac:chgData name="Abu Bakar Siddique" userId="0806582b-b953-46f6-b1d5-23123e7a263b" providerId="ADAL" clId="{B1010379-1B6A-48E3-9108-8656E2690C41}" dt="2025-07-19T04:11:27.883" v="3945" actId="1076"/>
          <ac:picMkLst>
            <pc:docMk/>
            <pc:sldMk cId="711654241" sldId="272"/>
            <ac:picMk id="7" creationId="{A62AFD63-F2B3-82EF-6E8C-AE295E2B75A3}"/>
          </ac:picMkLst>
        </pc:picChg>
        <pc:picChg chg="add mod">
          <ac:chgData name="Abu Bakar Siddique" userId="0806582b-b953-46f6-b1d5-23123e7a263b" providerId="ADAL" clId="{B1010379-1B6A-48E3-9108-8656E2690C41}" dt="2025-07-19T04:11:27.883" v="3945" actId="1076"/>
          <ac:picMkLst>
            <pc:docMk/>
            <pc:sldMk cId="711654241" sldId="272"/>
            <ac:picMk id="13" creationId="{2B81A22B-92B3-17B1-EEF4-EC5D73835B98}"/>
          </ac:picMkLst>
        </pc:picChg>
        <pc:picChg chg="add mod">
          <ac:chgData name="Abu Bakar Siddique" userId="0806582b-b953-46f6-b1d5-23123e7a263b" providerId="ADAL" clId="{B1010379-1B6A-48E3-9108-8656E2690C41}" dt="2025-07-19T04:11:27.883" v="3945" actId="1076"/>
          <ac:picMkLst>
            <pc:docMk/>
            <pc:sldMk cId="711654241" sldId="272"/>
            <ac:picMk id="15" creationId="{F7E40CA6-B7ED-EEE4-E68F-421D195C5D4F}"/>
          </ac:picMkLst>
        </pc:picChg>
      </pc:sldChg>
      <pc:sldChg chg="addSp delSp modSp add mod">
        <pc:chgData name="Abu Bakar Siddique" userId="0806582b-b953-46f6-b1d5-23123e7a263b" providerId="ADAL" clId="{B1010379-1B6A-48E3-9108-8656E2690C41}" dt="2025-07-19T04:36:30.971" v="4329" actId="113"/>
        <pc:sldMkLst>
          <pc:docMk/>
          <pc:sldMk cId="4205817507" sldId="273"/>
        </pc:sldMkLst>
      </pc:sldChg>
      <pc:sldChg chg="addSp delSp modSp add mod">
        <pc:chgData name="Abu Bakar Siddique" userId="0806582b-b953-46f6-b1d5-23123e7a263b" providerId="ADAL" clId="{B1010379-1B6A-48E3-9108-8656E2690C41}" dt="2025-07-20T01:39:23.605" v="4414" actId="113"/>
        <pc:sldMkLst>
          <pc:docMk/>
          <pc:sldMk cId="229735341" sldId="274"/>
        </pc:sldMkLst>
        <pc:spChg chg="mod">
          <ac:chgData name="Abu Bakar Siddique" userId="0806582b-b953-46f6-b1d5-23123e7a263b" providerId="ADAL" clId="{B1010379-1B6A-48E3-9108-8656E2690C41}" dt="2025-07-20T01:39:23.605" v="4414" actId="113"/>
          <ac:spMkLst>
            <pc:docMk/>
            <pc:sldMk cId="229735341" sldId="274"/>
            <ac:spMk id="4" creationId="{20A00B2A-3FEE-3F90-EDED-DEBB7F315289}"/>
          </ac:spMkLst>
        </pc:spChg>
        <pc:picChg chg="add mod">
          <ac:chgData name="Abu Bakar Siddique" userId="0806582b-b953-46f6-b1d5-23123e7a263b" providerId="ADAL" clId="{B1010379-1B6A-48E3-9108-8656E2690C41}" dt="2025-07-20T01:38:41.178" v="4350" actId="208"/>
          <ac:picMkLst>
            <pc:docMk/>
            <pc:sldMk cId="229735341" sldId="274"/>
            <ac:picMk id="3" creationId="{2FAE97F8-D377-8FEC-A7AA-A19F84B5B191}"/>
          </ac:picMkLst>
        </pc:picChg>
      </pc:sldChg>
      <pc:sldChg chg="addSp delSp modSp add mod">
        <pc:chgData name="Abu Bakar Siddique" userId="0806582b-b953-46f6-b1d5-23123e7a263b" providerId="ADAL" clId="{B1010379-1B6A-48E3-9108-8656E2690C41}" dt="2025-07-19T04:34:47.588" v="4187" actId="14100"/>
        <pc:sldMkLst>
          <pc:docMk/>
          <pc:sldMk cId="1514723863" sldId="275"/>
        </pc:sldMkLst>
      </pc:sldChg>
      <pc:sldMasterChg chg="modSp modSldLayout">
        <pc:chgData name="Abu Bakar Siddique" userId="0806582b-b953-46f6-b1d5-23123e7a263b" providerId="ADAL" clId="{B1010379-1B6A-48E3-9108-8656E2690C41}" dt="2025-07-15T01:49:00.576" v="6"/>
        <pc:sldMasterMkLst>
          <pc:docMk/>
          <pc:sldMasterMk cId="5807085" sldId="2147483648"/>
        </pc:sldMasterMkLst>
        <pc:sldLayoutChg chg="modSp">
          <pc:chgData name="Abu Bakar Siddique" userId="0806582b-b953-46f6-b1d5-23123e7a263b" providerId="ADAL" clId="{B1010379-1B6A-48E3-9108-8656E2690C41}" dt="2025-07-15T01:49:00.576" v="6"/>
          <pc:sldLayoutMkLst>
            <pc:docMk/>
            <pc:sldMasterMk cId="5807085" sldId="2147483648"/>
            <pc:sldLayoutMk cId="2105726360" sldId="2147483649"/>
          </pc:sldLayoutMkLst>
        </pc:sldLayoutChg>
        <pc:sldLayoutChg chg="modSp">
          <pc:chgData name="Abu Bakar Siddique" userId="0806582b-b953-46f6-b1d5-23123e7a263b" providerId="ADAL" clId="{B1010379-1B6A-48E3-9108-8656E2690C41}" dt="2025-07-15T01:49:00.576" v="6"/>
          <pc:sldLayoutMkLst>
            <pc:docMk/>
            <pc:sldMasterMk cId="5807085" sldId="2147483648"/>
            <pc:sldLayoutMk cId="2161114970" sldId="2147483651"/>
          </pc:sldLayoutMkLst>
        </pc:sldLayoutChg>
        <pc:sldLayoutChg chg="modSp">
          <pc:chgData name="Abu Bakar Siddique" userId="0806582b-b953-46f6-b1d5-23123e7a263b" providerId="ADAL" clId="{B1010379-1B6A-48E3-9108-8656E2690C41}" dt="2025-07-15T01:49:00.576" v="6"/>
          <pc:sldLayoutMkLst>
            <pc:docMk/>
            <pc:sldMasterMk cId="5807085" sldId="2147483648"/>
            <pc:sldLayoutMk cId="3188466857" sldId="2147483652"/>
          </pc:sldLayoutMkLst>
        </pc:sldLayoutChg>
        <pc:sldLayoutChg chg="modSp">
          <pc:chgData name="Abu Bakar Siddique" userId="0806582b-b953-46f6-b1d5-23123e7a263b" providerId="ADAL" clId="{B1010379-1B6A-48E3-9108-8656E2690C41}" dt="2025-07-15T01:49:00.576" v="6"/>
          <pc:sldLayoutMkLst>
            <pc:docMk/>
            <pc:sldMasterMk cId="5807085" sldId="2147483648"/>
            <pc:sldLayoutMk cId="3887383299" sldId="2147483653"/>
          </pc:sldLayoutMkLst>
        </pc:sldLayoutChg>
        <pc:sldLayoutChg chg="modSp">
          <pc:chgData name="Abu Bakar Siddique" userId="0806582b-b953-46f6-b1d5-23123e7a263b" providerId="ADAL" clId="{B1010379-1B6A-48E3-9108-8656E2690C41}" dt="2025-07-15T01:49:00.576" v="6"/>
          <pc:sldLayoutMkLst>
            <pc:docMk/>
            <pc:sldMasterMk cId="5807085" sldId="2147483648"/>
            <pc:sldLayoutMk cId="3836168835" sldId="2147483656"/>
          </pc:sldLayoutMkLst>
        </pc:sldLayoutChg>
        <pc:sldLayoutChg chg="modSp">
          <pc:chgData name="Abu Bakar Siddique" userId="0806582b-b953-46f6-b1d5-23123e7a263b" providerId="ADAL" clId="{B1010379-1B6A-48E3-9108-8656E2690C41}" dt="2025-07-15T01:49:00.576" v="6"/>
          <pc:sldLayoutMkLst>
            <pc:docMk/>
            <pc:sldMasterMk cId="5807085" sldId="2147483648"/>
            <pc:sldLayoutMk cId="1385571654" sldId="2147483657"/>
          </pc:sldLayoutMkLst>
        </pc:sldLayoutChg>
        <pc:sldLayoutChg chg="modSp">
          <pc:chgData name="Abu Bakar Siddique" userId="0806582b-b953-46f6-b1d5-23123e7a263b" providerId="ADAL" clId="{B1010379-1B6A-48E3-9108-8656E2690C41}" dt="2025-07-15T01:49:00.576" v="6"/>
          <pc:sldLayoutMkLst>
            <pc:docMk/>
            <pc:sldMasterMk cId="5807085" sldId="2147483648"/>
            <pc:sldLayoutMk cId="1618994418" sldId="2147483659"/>
          </pc:sldLayoutMkLst>
        </pc:sldLayoutChg>
      </pc:sldMasterChg>
      <pc:sldMasterChg chg="modSp modSldLayout">
        <pc:chgData name="Abu Bakar Siddique" userId="0806582b-b953-46f6-b1d5-23123e7a263b" providerId="ADAL" clId="{B1010379-1B6A-48E3-9108-8656E2690C41}" dt="2025-07-15T08:27:56.620" v="14"/>
        <pc:sldMasterMkLst>
          <pc:docMk/>
          <pc:sldMasterMk cId="459759407" sldId="2147483660"/>
        </pc:sldMasterMkLst>
        <pc:sldLayoutChg chg="modSp">
          <pc:chgData name="Abu Bakar Siddique" userId="0806582b-b953-46f6-b1d5-23123e7a263b" providerId="ADAL" clId="{B1010379-1B6A-48E3-9108-8656E2690C41}" dt="2025-07-15T08:27:56.620" v="14"/>
          <pc:sldLayoutMkLst>
            <pc:docMk/>
            <pc:sldMasterMk cId="459759407" sldId="2147483660"/>
            <pc:sldLayoutMk cId="327117682" sldId="2147483661"/>
          </pc:sldLayoutMkLst>
        </pc:sldLayoutChg>
        <pc:sldLayoutChg chg="modSp">
          <pc:chgData name="Abu Bakar Siddique" userId="0806582b-b953-46f6-b1d5-23123e7a263b" providerId="ADAL" clId="{B1010379-1B6A-48E3-9108-8656E2690C41}" dt="2025-07-15T08:27:56.620" v="14"/>
          <pc:sldLayoutMkLst>
            <pc:docMk/>
            <pc:sldMasterMk cId="459759407" sldId="2147483660"/>
            <pc:sldLayoutMk cId="2565246175" sldId="2147483663"/>
          </pc:sldLayoutMkLst>
        </pc:sldLayoutChg>
        <pc:sldLayoutChg chg="modSp">
          <pc:chgData name="Abu Bakar Siddique" userId="0806582b-b953-46f6-b1d5-23123e7a263b" providerId="ADAL" clId="{B1010379-1B6A-48E3-9108-8656E2690C41}" dt="2025-07-15T08:27:56.620" v="14"/>
          <pc:sldLayoutMkLst>
            <pc:docMk/>
            <pc:sldMasterMk cId="459759407" sldId="2147483660"/>
            <pc:sldLayoutMk cId="113636483" sldId="2147483664"/>
          </pc:sldLayoutMkLst>
        </pc:sldLayoutChg>
        <pc:sldLayoutChg chg="modSp">
          <pc:chgData name="Abu Bakar Siddique" userId="0806582b-b953-46f6-b1d5-23123e7a263b" providerId="ADAL" clId="{B1010379-1B6A-48E3-9108-8656E2690C41}" dt="2025-07-15T08:27:56.620" v="14"/>
          <pc:sldLayoutMkLst>
            <pc:docMk/>
            <pc:sldMasterMk cId="459759407" sldId="2147483660"/>
            <pc:sldLayoutMk cId="201652598" sldId="2147483665"/>
          </pc:sldLayoutMkLst>
        </pc:sldLayoutChg>
        <pc:sldLayoutChg chg="modSp">
          <pc:chgData name="Abu Bakar Siddique" userId="0806582b-b953-46f6-b1d5-23123e7a263b" providerId="ADAL" clId="{B1010379-1B6A-48E3-9108-8656E2690C41}" dt="2025-07-15T08:27:56.620" v="14"/>
          <pc:sldLayoutMkLst>
            <pc:docMk/>
            <pc:sldMasterMk cId="459759407" sldId="2147483660"/>
            <pc:sldLayoutMk cId="1630902272" sldId="2147483668"/>
          </pc:sldLayoutMkLst>
        </pc:sldLayoutChg>
        <pc:sldLayoutChg chg="modSp">
          <pc:chgData name="Abu Bakar Siddique" userId="0806582b-b953-46f6-b1d5-23123e7a263b" providerId="ADAL" clId="{B1010379-1B6A-48E3-9108-8656E2690C41}" dt="2025-07-15T08:27:56.620" v="14"/>
          <pc:sldLayoutMkLst>
            <pc:docMk/>
            <pc:sldMasterMk cId="459759407" sldId="2147483660"/>
            <pc:sldLayoutMk cId="2263465334" sldId="2147483669"/>
          </pc:sldLayoutMkLst>
        </pc:sldLayoutChg>
        <pc:sldLayoutChg chg="modSp">
          <pc:chgData name="Abu Bakar Siddique" userId="0806582b-b953-46f6-b1d5-23123e7a263b" providerId="ADAL" clId="{B1010379-1B6A-48E3-9108-8656E2690C41}" dt="2025-07-15T08:27:56.620" v="14"/>
          <pc:sldLayoutMkLst>
            <pc:docMk/>
            <pc:sldMasterMk cId="459759407" sldId="2147483660"/>
            <pc:sldLayoutMk cId="1934491097" sldId="2147483671"/>
          </pc:sldLayoutMkLst>
        </pc:sldLayoutChg>
      </pc:sldMasterChg>
    </pc:docChg>
  </pc:docChgLst>
  <pc:docChgLst>
    <pc:chgData name="Abu Bakar Siddique" userId="0806582b-b953-46f6-b1d5-23123e7a263b" providerId="ADAL" clId="{02212542-4ECD-4048-B545-0DC6FEBBF708}"/>
    <pc:docChg chg="undo custSel addSld delSld modSld">
      <pc:chgData name="Abu Bakar Siddique" userId="0806582b-b953-46f6-b1d5-23123e7a263b" providerId="ADAL" clId="{02212542-4ECD-4048-B545-0DC6FEBBF708}" dt="2025-07-21T06:24:23.870" v="115" actId="47"/>
      <pc:docMkLst>
        <pc:docMk/>
      </pc:docMkLst>
      <pc:sldChg chg="addSp delSp modSp del mod">
        <pc:chgData name="Abu Bakar Siddique" userId="0806582b-b953-46f6-b1d5-23123e7a263b" providerId="ADAL" clId="{02212542-4ECD-4048-B545-0DC6FEBBF708}" dt="2025-07-21T06:24:23.870" v="115" actId="47"/>
        <pc:sldMkLst>
          <pc:docMk/>
          <pc:sldMk cId="1289948166" sldId="269"/>
        </pc:sldMkLst>
      </pc:sldChg>
      <pc:sldChg chg="addSp delSp modSp add mod">
        <pc:chgData name="Abu Bakar Siddique" userId="0806582b-b953-46f6-b1d5-23123e7a263b" providerId="ADAL" clId="{02212542-4ECD-4048-B545-0DC6FEBBF708}" dt="2025-07-21T06:15:47.979" v="114" actId="1076"/>
        <pc:sldMkLst>
          <pc:docMk/>
          <pc:sldMk cId="1375397671" sldId="276"/>
        </pc:sldMkLst>
      </pc:sldChg>
    </pc:docChg>
  </pc:docChgLst>
  <pc:docChgLst>
    <pc:chgData name="Abu Bakar Siddique" userId="0806582b-b953-46f6-b1d5-23123e7a263b" providerId="ADAL" clId="{8E059540-6C6F-4423-8325-8C7EF5CD4B0F}"/>
    <pc:docChg chg="undo redo custSel addSld delSld modSld">
      <pc:chgData name="Abu Bakar Siddique" userId="0806582b-b953-46f6-b1d5-23123e7a263b" providerId="ADAL" clId="{8E059540-6C6F-4423-8325-8C7EF5CD4B0F}" dt="2025-08-04T08:50:32.567" v="4845" actId="20577"/>
      <pc:docMkLst>
        <pc:docMk/>
      </pc:docMkLst>
      <pc:sldChg chg="modSp add del mod">
        <pc:chgData name="Abu Bakar Siddique" userId="0806582b-b953-46f6-b1d5-23123e7a263b" providerId="ADAL" clId="{8E059540-6C6F-4423-8325-8C7EF5CD4B0F}" dt="2025-08-04T05:56:35.652" v="4836"/>
        <pc:sldMkLst>
          <pc:docMk/>
          <pc:sldMk cId="1009476066" sldId="259"/>
        </pc:sldMkLst>
      </pc:sldChg>
      <pc:sldChg chg="addSp delSp modSp add del mod">
        <pc:chgData name="Abu Bakar Siddique" userId="0806582b-b953-46f6-b1d5-23123e7a263b" providerId="ADAL" clId="{8E059540-6C6F-4423-8325-8C7EF5CD4B0F}" dt="2025-08-04T06:04:16.830" v="4838" actId="113"/>
        <pc:sldMkLst>
          <pc:docMk/>
          <pc:sldMk cId="3249005877" sldId="259"/>
        </pc:sldMkLst>
      </pc:sldChg>
      <pc:sldChg chg="addSp delSp modSp mod">
        <pc:chgData name="Abu Bakar Siddique" userId="0806582b-b953-46f6-b1d5-23123e7a263b" providerId="ADAL" clId="{8E059540-6C6F-4423-8325-8C7EF5CD4B0F}" dt="2025-08-04T05:56:34.855" v="4835" actId="20577"/>
        <pc:sldMkLst>
          <pc:docMk/>
          <pc:sldMk cId="2867676955" sldId="260"/>
        </pc:sldMkLst>
      </pc:sldChg>
      <pc:sldChg chg="delSp modSp del mod">
        <pc:chgData name="Abu Bakar Siddique" userId="0806582b-b953-46f6-b1d5-23123e7a263b" providerId="ADAL" clId="{8E059540-6C6F-4423-8325-8C7EF5CD4B0F}" dt="2025-08-03T22:59:15.774" v="119" actId="47"/>
        <pc:sldMkLst>
          <pc:docMk/>
          <pc:sldMk cId="3306503554" sldId="261"/>
        </pc:sldMkLst>
      </pc:sldChg>
      <pc:sldChg chg="delSp modSp del mod">
        <pc:chgData name="Abu Bakar Siddique" userId="0806582b-b953-46f6-b1d5-23123e7a263b" providerId="ADAL" clId="{8E059540-6C6F-4423-8325-8C7EF5CD4B0F}" dt="2025-08-03T23:02:42.909" v="147" actId="47"/>
        <pc:sldMkLst>
          <pc:docMk/>
          <pc:sldMk cId="2353991143" sldId="262"/>
        </pc:sldMkLst>
      </pc:sldChg>
      <pc:sldChg chg="addSp delSp modSp mod">
        <pc:chgData name="Abu Bakar Siddique" userId="0806582b-b953-46f6-b1d5-23123e7a263b" providerId="ADAL" clId="{8E059540-6C6F-4423-8325-8C7EF5CD4B0F}" dt="2025-08-04T05:56:31.778" v="4831" actId="20577"/>
        <pc:sldMkLst>
          <pc:docMk/>
          <pc:sldMk cId="4037482526" sldId="264"/>
        </pc:sldMkLst>
      </pc:sldChg>
      <pc:sldChg chg="delSp modSp mod">
        <pc:chgData name="Abu Bakar Siddique" userId="0806582b-b953-46f6-b1d5-23123e7a263b" providerId="ADAL" clId="{8E059540-6C6F-4423-8325-8C7EF5CD4B0F}" dt="2025-08-04T05:12:27.001" v="3878" actId="20577"/>
        <pc:sldMkLst>
          <pc:docMk/>
          <pc:sldMk cId="3898094001" sldId="265"/>
        </pc:sldMkLst>
        <pc:spChg chg="mod">
          <ac:chgData name="Abu Bakar Siddique" userId="0806582b-b953-46f6-b1d5-23123e7a263b" providerId="ADAL" clId="{8E059540-6C6F-4423-8325-8C7EF5CD4B0F}" dt="2025-08-04T05:12:27.001" v="3878" actId="20577"/>
          <ac:spMkLst>
            <pc:docMk/>
            <pc:sldMk cId="3898094001" sldId="265"/>
            <ac:spMk id="7" creationId="{831DDE76-9DC1-9934-C489-68782FC431FD}"/>
          </ac:spMkLst>
        </pc:spChg>
      </pc:sldChg>
      <pc:sldChg chg="addSp delSp modSp mod modNotesTx">
        <pc:chgData name="Abu Bakar Siddique" userId="0806582b-b953-46f6-b1d5-23123e7a263b" providerId="ADAL" clId="{8E059540-6C6F-4423-8325-8C7EF5CD4B0F}" dt="2025-08-04T08:47:11.273" v="4839" actId="6549"/>
        <pc:sldMkLst>
          <pc:docMk/>
          <pc:sldMk cId="618240105" sldId="266"/>
        </pc:sldMkLst>
      </pc:sldChg>
      <pc:sldChg chg="delSp del">
        <pc:chgData name="Abu Bakar Siddique" userId="0806582b-b953-46f6-b1d5-23123e7a263b" providerId="ADAL" clId="{8E059540-6C6F-4423-8325-8C7EF5CD4B0F}" dt="2025-08-03T22:54:04.199" v="76" actId="47"/>
        <pc:sldMkLst>
          <pc:docMk/>
          <pc:sldMk cId="1131875252" sldId="268"/>
        </pc:sldMkLst>
      </pc:sldChg>
      <pc:sldChg chg="addSp delSp modSp mod">
        <pc:chgData name="Abu Bakar Siddique" userId="0806582b-b953-46f6-b1d5-23123e7a263b" providerId="ADAL" clId="{8E059540-6C6F-4423-8325-8C7EF5CD4B0F}" dt="2025-08-04T05:50:43.371" v="4755" actId="207"/>
        <pc:sldMkLst>
          <pc:docMk/>
          <pc:sldMk cId="745427803" sldId="270"/>
        </pc:sldMkLst>
      </pc:sldChg>
      <pc:sldChg chg="modSp mod">
        <pc:chgData name="Abu Bakar Siddique" userId="0806582b-b953-46f6-b1d5-23123e7a263b" providerId="ADAL" clId="{8E059540-6C6F-4423-8325-8C7EF5CD4B0F}" dt="2025-08-04T05:56:28.439" v="4825" actId="20577"/>
        <pc:sldMkLst>
          <pc:docMk/>
          <pc:sldMk cId="4182295808" sldId="271"/>
        </pc:sldMkLst>
        <pc:spChg chg="mod">
          <ac:chgData name="Abu Bakar Siddique" userId="0806582b-b953-46f6-b1d5-23123e7a263b" providerId="ADAL" clId="{8E059540-6C6F-4423-8325-8C7EF5CD4B0F}" dt="2025-08-04T05:56:28.439" v="4825" actId="20577"/>
          <ac:spMkLst>
            <pc:docMk/>
            <pc:sldMk cId="4182295808" sldId="271"/>
            <ac:spMk id="4" creationId="{FAAE648B-16ED-7BB1-F439-5E2ACBF4A49D}"/>
          </ac:spMkLst>
        </pc:spChg>
      </pc:sldChg>
      <pc:sldChg chg="addSp delSp modSp mod">
        <pc:chgData name="Abu Bakar Siddique" userId="0806582b-b953-46f6-b1d5-23123e7a263b" providerId="ADAL" clId="{8E059540-6C6F-4423-8325-8C7EF5CD4B0F}" dt="2025-08-04T05:56:28.334" v="4823" actId="20577"/>
        <pc:sldMkLst>
          <pc:docMk/>
          <pc:sldMk cId="711654241" sldId="272"/>
        </pc:sldMkLst>
        <pc:spChg chg="add mod">
          <ac:chgData name="Abu Bakar Siddique" userId="0806582b-b953-46f6-b1d5-23123e7a263b" providerId="ADAL" clId="{8E059540-6C6F-4423-8325-8C7EF5CD4B0F}" dt="2025-08-03T22:55:58.179" v="101" actId="1076"/>
          <ac:spMkLst>
            <pc:docMk/>
            <pc:sldMk cId="711654241" sldId="272"/>
            <ac:spMk id="3" creationId="{51C2E923-EC27-BFC1-73A7-8DA973E9655D}"/>
          </ac:spMkLst>
        </pc:spChg>
        <pc:spChg chg="mod">
          <ac:chgData name="Abu Bakar Siddique" userId="0806582b-b953-46f6-b1d5-23123e7a263b" providerId="ADAL" clId="{8E059540-6C6F-4423-8325-8C7EF5CD4B0F}" dt="2025-08-04T05:56:28.334" v="4823" actId="20577"/>
          <ac:spMkLst>
            <pc:docMk/>
            <pc:sldMk cId="711654241" sldId="272"/>
            <ac:spMk id="4" creationId="{C15C4E5D-6C29-9DA4-6F48-B00EFE5644CE}"/>
          </ac:spMkLst>
        </pc:spChg>
        <pc:spChg chg="add mod">
          <ac:chgData name="Abu Bakar Siddique" userId="0806582b-b953-46f6-b1d5-23123e7a263b" providerId="ADAL" clId="{8E059540-6C6F-4423-8325-8C7EF5CD4B0F}" dt="2025-08-03T22:56:05.514" v="103" actId="1076"/>
          <ac:spMkLst>
            <pc:docMk/>
            <pc:sldMk cId="711654241" sldId="272"/>
            <ac:spMk id="6" creationId="{183647D0-B701-B2CE-F25A-8B21FA5F40F6}"/>
          </ac:spMkLst>
        </pc:spChg>
        <pc:spChg chg="mod">
          <ac:chgData name="Abu Bakar Siddique" userId="0806582b-b953-46f6-b1d5-23123e7a263b" providerId="ADAL" clId="{8E059540-6C6F-4423-8325-8C7EF5CD4B0F}" dt="2025-08-04T05:16:38.947" v="4461" actId="14100"/>
          <ac:spMkLst>
            <pc:docMk/>
            <pc:sldMk cId="711654241" sldId="272"/>
            <ac:spMk id="16" creationId="{C8AE67D7-AA26-0AC9-55FB-1A33AA9BCB9F}"/>
          </ac:spMkLst>
        </pc:spChg>
        <pc:spChg chg="mod">
          <ac:chgData name="Abu Bakar Siddique" userId="0806582b-b953-46f6-b1d5-23123e7a263b" providerId="ADAL" clId="{8E059540-6C6F-4423-8325-8C7EF5CD4B0F}" dt="2025-08-04T05:16:26.621" v="4459" actId="1076"/>
          <ac:spMkLst>
            <pc:docMk/>
            <pc:sldMk cId="711654241" sldId="272"/>
            <ac:spMk id="18" creationId="{362E0A6B-5998-5F69-C441-0BC3F21748EC}"/>
          </ac:spMkLst>
        </pc:spChg>
        <pc:spChg chg="mod">
          <ac:chgData name="Abu Bakar Siddique" userId="0806582b-b953-46f6-b1d5-23123e7a263b" providerId="ADAL" clId="{8E059540-6C6F-4423-8325-8C7EF5CD4B0F}" dt="2025-08-04T05:16:26.621" v="4459" actId="1076"/>
          <ac:spMkLst>
            <pc:docMk/>
            <pc:sldMk cId="711654241" sldId="272"/>
            <ac:spMk id="19" creationId="{98328909-92E7-EC00-CEA0-E9FF60AACBC6}"/>
          </ac:spMkLst>
        </pc:spChg>
        <pc:spChg chg="mod">
          <ac:chgData name="Abu Bakar Siddique" userId="0806582b-b953-46f6-b1d5-23123e7a263b" providerId="ADAL" clId="{8E059540-6C6F-4423-8325-8C7EF5CD4B0F}" dt="2025-08-04T05:16:34.841" v="4460" actId="1076"/>
          <ac:spMkLst>
            <pc:docMk/>
            <pc:sldMk cId="711654241" sldId="272"/>
            <ac:spMk id="20" creationId="{7541DC83-B3A5-0C14-7673-65675609D94D}"/>
          </ac:spMkLst>
        </pc:spChg>
        <pc:spChg chg="mod">
          <ac:chgData name="Abu Bakar Siddique" userId="0806582b-b953-46f6-b1d5-23123e7a263b" providerId="ADAL" clId="{8E059540-6C6F-4423-8325-8C7EF5CD4B0F}" dt="2025-08-04T05:16:34.841" v="4460" actId="1076"/>
          <ac:spMkLst>
            <pc:docMk/>
            <pc:sldMk cId="711654241" sldId="272"/>
            <ac:spMk id="21" creationId="{0329D27C-9326-2F4F-D6B0-2C980DCA6AFC}"/>
          </ac:spMkLst>
        </pc:spChg>
        <pc:picChg chg="mod">
          <ac:chgData name="Abu Bakar Siddique" userId="0806582b-b953-46f6-b1d5-23123e7a263b" providerId="ADAL" clId="{8E059540-6C6F-4423-8325-8C7EF5CD4B0F}" dt="2025-08-04T05:16:26.621" v="4459" actId="1076"/>
          <ac:picMkLst>
            <pc:docMk/>
            <pc:sldMk cId="711654241" sldId="272"/>
            <ac:picMk id="5" creationId="{480B203B-FB8A-4D53-A41F-14237A3C7EF1}"/>
          </ac:picMkLst>
        </pc:picChg>
        <pc:picChg chg="mod">
          <ac:chgData name="Abu Bakar Siddique" userId="0806582b-b953-46f6-b1d5-23123e7a263b" providerId="ADAL" clId="{8E059540-6C6F-4423-8325-8C7EF5CD4B0F}" dt="2025-08-04T05:16:26.621" v="4459" actId="1076"/>
          <ac:picMkLst>
            <pc:docMk/>
            <pc:sldMk cId="711654241" sldId="272"/>
            <ac:picMk id="7" creationId="{A62AFD63-F2B3-82EF-6E8C-AE295E2B75A3}"/>
          </ac:picMkLst>
        </pc:picChg>
        <pc:picChg chg="add mod">
          <ac:chgData name="Abu Bakar Siddique" userId="0806582b-b953-46f6-b1d5-23123e7a263b" providerId="ADAL" clId="{8E059540-6C6F-4423-8325-8C7EF5CD4B0F}" dt="2025-08-03T22:55:12.253" v="88" actId="1076"/>
          <ac:picMkLst>
            <pc:docMk/>
            <pc:sldMk cId="711654241" sldId="272"/>
            <ac:picMk id="8" creationId="{8EBBD680-A8BD-E6DD-EC58-1B8539AF6C3E}"/>
          </ac:picMkLst>
        </pc:picChg>
        <pc:picChg chg="add mod">
          <ac:chgData name="Abu Bakar Siddique" userId="0806582b-b953-46f6-b1d5-23123e7a263b" providerId="ADAL" clId="{8E059540-6C6F-4423-8325-8C7EF5CD4B0F}" dt="2025-08-03T22:55:42.925" v="96" actId="1035"/>
          <ac:picMkLst>
            <pc:docMk/>
            <pc:sldMk cId="711654241" sldId="272"/>
            <ac:picMk id="10" creationId="{BE6894DE-FC27-1F07-48CB-1D64FB5A12F0}"/>
          </ac:picMkLst>
        </pc:picChg>
        <pc:picChg chg="mod">
          <ac:chgData name="Abu Bakar Siddique" userId="0806582b-b953-46f6-b1d5-23123e7a263b" providerId="ADAL" clId="{8E059540-6C6F-4423-8325-8C7EF5CD4B0F}" dt="2025-08-04T05:16:34.841" v="4460" actId="1076"/>
          <ac:picMkLst>
            <pc:docMk/>
            <pc:sldMk cId="711654241" sldId="272"/>
            <ac:picMk id="13" creationId="{2B81A22B-92B3-17B1-EEF4-EC5D73835B98}"/>
          </ac:picMkLst>
        </pc:picChg>
        <pc:picChg chg="mod">
          <ac:chgData name="Abu Bakar Siddique" userId="0806582b-b953-46f6-b1d5-23123e7a263b" providerId="ADAL" clId="{8E059540-6C6F-4423-8325-8C7EF5CD4B0F}" dt="2025-08-04T05:16:34.841" v="4460" actId="1076"/>
          <ac:picMkLst>
            <pc:docMk/>
            <pc:sldMk cId="711654241" sldId="272"/>
            <ac:picMk id="15" creationId="{F7E40CA6-B7ED-EEE4-E68F-421D195C5D4F}"/>
          </ac:picMkLst>
        </pc:picChg>
      </pc:sldChg>
      <pc:sldChg chg="del">
        <pc:chgData name="Abu Bakar Siddique" userId="0806582b-b953-46f6-b1d5-23123e7a263b" providerId="ADAL" clId="{8E059540-6C6F-4423-8325-8C7EF5CD4B0F}" dt="2025-07-21T06:31:33.002" v="49" actId="47"/>
        <pc:sldMkLst>
          <pc:docMk/>
          <pc:sldMk cId="4205817507" sldId="273"/>
        </pc:sldMkLst>
      </pc:sldChg>
      <pc:sldChg chg="modSp mod">
        <pc:chgData name="Abu Bakar Siddique" userId="0806582b-b953-46f6-b1d5-23123e7a263b" providerId="ADAL" clId="{8E059540-6C6F-4423-8325-8C7EF5CD4B0F}" dt="2025-08-04T08:50:32.567" v="4845" actId="20577"/>
        <pc:sldMkLst>
          <pc:docMk/>
          <pc:sldMk cId="229735341" sldId="274"/>
        </pc:sldMkLst>
        <pc:spChg chg="mod">
          <ac:chgData name="Abu Bakar Siddique" userId="0806582b-b953-46f6-b1d5-23123e7a263b" providerId="ADAL" clId="{8E059540-6C6F-4423-8325-8C7EF5CD4B0F}" dt="2025-08-04T08:50:32.567" v="4845" actId="20577"/>
          <ac:spMkLst>
            <pc:docMk/>
            <pc:sldMk cId="229735341" sldId="274"/>
            <ac:spMk id="4" creationId="{20A00B2A-3FEE-3F90-EDED-DEBB7F315289}"/>
          </ac:spMkLst>
        </pc:spChg>
      </pc:sldChg>
      <pc:sldChg chg="del">
        <pc:chgData name="Abu Bakar Siddique" userId="0806582b-b953-46f6-b1d5-23123e7a263b" providerId="ADAL" clId="{8E059540-6C6F-4423-8325-8C7EF5CD4B0F}" dt="2025-07-21T06:31:20.600" v="48" actId="47"/>
        <pc:sldMkLst>
          <pc:docMk/>
          <pc:sldMk cId="1514723863" sldId="275"/>
        </pc:sldMkLst>
      </pc:sldChg>
      <pc:sldChg chg="addSp delSp modSp mod">
        <pc:chgData name="Abu Bakar Siddique" userId="0806582b-b953-46f6-b1d5-23123e7a263b" providerId="ADAL" clId="{8E059540-6C6F-4423-8325-8C7EF5CD4B0F}" dt="2025-08-04T05:56:29.822" v="4829" actId="20577"/>
        <pc:sldMkLst>
          <pc:docMk/>
          <pc:sldMk cId="1375397671" sldId="276"/>
        </pc:sldMkLst>
      </pc:sldChg>
      <pc:sldChg chg="addSp delSp modSp new mod">
        <pc:chgData name="Abu Bakar Siddique" userId="0806582b-b953-46f6-b1d5-23123e7a263b" providerId="ADAL" clId="{8E059540-6C6F-4423-8325-8C7EF5CD4B0F}" dt="2025-08-04T05:11:34.952" v="3765" actId="1076"/>
        <pc:sldMkLst>
          <pc:docMk/>
          <pc:sldMk cId="2337313865" sldId="277"/>
        </pc:sldMkLst>
        <pc:spChg chg="add mod">
          <ac:chgData name="Abu Bakar Siddique" userId="0806582b-b953-46f6-b1d5-23123e7a263b" providerId="ADAL" clId="{8E059540-6C6F-4423-8325-8C7EF5CD4B0F}" dt="2025-08-04T05:11:04.339" v="3736" actId="1076"/>
          <ac:spMkLst>
            <pc:docMk/>
            <pc:sldMk cId="2337313865" sldId="277"/>
            <ac:spMk id="2" creationId="{34B8B385-FB84-E4A7-A04E-22CF823E061F}"/>
          </ac:spMkLst>
        </pc:spChg>
        <pc:spChg chg="add mod">
          <ac:chgData name="Abu Bakar Siddique" userId="0806582b-b953-46f6-b1d5-23123e7a263b" providerId="ADAL" clId="{8E059540-6C6F-4423-8325-8C7EF5CD4B0F}" dt="2025-08-04T05:11:34.952" v="3765" actId="1076"/>
          <ac:spMkLst>
            <pc:docMk/>
            <pc:sldMk cId="2337313865" sldId="277"/>
            <ac:spMk id="3" creationId="{FAD82277-DF11-44AE-8C2A-629018516FF4}"/>
          </ac:spMkLst>
        </pc:spChg>
        <pc:spChg chg="mod topLvl">
          <ac:chgData name="Abu Bakar Siddique" userId="0806582b-b953-46f6-b1d5-23123e7a263b" providerId="ADAL" clId="{8E059540-6C6F-4423-8325-8C7EF5CD4B0F}" dt="2025-08-04T05:11:04.339" v="3736" actId="1076"/>
          <ac:spMkLst>
            <pc:docMk/>
            <pc:sldMk cId="2337313865" sldId="277"/>
            <ac:spMk id="14" creationId="{5005009E-B4BD-10F1-A3C2-1094B931BAA3}"/>
          </ac:spMkLst>
        </pc:spChg>
        <pc:spChg chg="mod topLvl">
          <ac:chgData name="Abu Bakar Siddique" userId="0806582b-b953-46f6-b1d5-23123e7a263b" providerId="ADAL" clId="{8E059540-6C6F-4423-8325-8C7EF5CD4B0F}" dt="2025-08-04T05:11:04.339" v="3736" actId="1076"/>
          <ac:spMkLst>
            <pc:docMk/>
            <pc:sldMk cId="2337313865" sldId="277"/>
            <ac:spMk id="15" creationId="{5849E5C6-1723-A2D2-7431-4F79AAD3ABFC}"/>
          </ac:spMkLst>
        </pc:spChg>
        <pc:spChg chg="mod topLvl">
          <ac:chgData name="Abu Bakar Siddique" userId="0806582b-b953-46f6-b1d5-23123e7a263b" providerId="ADAL" clId="{8E059540-6C6F-4423-8325-8C7EF5CD4B0F}" dt="2025-08-04T05:11:04.339" v="3736" actId="1076"/>
          <ac:spMkLst>
            <pc:docMk/>
            <pc:sldMk cId="2337313865" sldId="277"/>
            <ac:spMk id="16" creationId="{E315539A-32DD-5D91-781C-5EFDDFAF9F2F}"/>
          </ac:spMkLst>
        </pc:spChg>
        <pc:spChg chg="mod topLvl">
          <ac:chgData name="Abu Bakar Siddique" userId="0806582b-b953-46f6-b1d5-23123e7a263b" providerId="ADAL" clId="{8E059540-6C6F-4423-8325-8C7EF5CD4B0F}" dt="2025-08-04T05:11:04.339" v="3736" actId="1076"/>
          <ac:spMkLst>
            <pc:docMk/>
            <pc:sldMk cId="2337313865" sldId="277"/>
            <ac:spMk id="17" creationId="{2D1576E5-1E74-0A62-5117-049688209C82}"/>
          </ac:spMkLst>
        </pc:spChg>
        <pc:spChg chg="add mod">
          <ac:chgData name="Abu Bakar Siddique" userId="0806582b-b953-46f6-b1d5-23123e7a263b" providerId="ADAL" clId="{8E059540-6C6F-4423-8325-8C7EF5CD4B0F}" dt="2025-08-04T05:11:04.339" v="3736" actId="1076"/>
          <ac:spMkLst>
            <pc:docMk/>
            <pc:sldMk cId="2337313865" sldId="277"/>
            <ac:spMk id="23" creationId="{578DCBC3-E939-E1AC-7472-9D743F58522A}"/>
          </ac:spMkLst>
        </pc:spChg>
        <pc:picChg chg="mod topLvl">
          <ac:chgData name="Abu Bakar Siddique" userId="0806582b-b953-46f6-b1d5-23123e7a263b" providerId="ADAL" clId="{8E059540-6C6F-4423-8325-8C7EF5CD4B0F}" dt="2025-08-04T05:11:04.339" v="3736" actId="1076"/>
          <ac:picMkLst>
            <pc:docMk/>
            <pc:sldMk cId="2337313865" sldId="277"/>
            <ac:picMk id="4" creationId="{CF915592-1EF8-53D6-6809-DD411A5510DD}"/>
          </ac:picMkLst>
        </pc:picChg>
        <pc:picChg chg="mod">
          <ac:chgData name="Abu Bakar Siddique" userId="0806582b-b953-46f6-b1d5-23123e7a263b" providerId="ADAL" clId="{8E059540-6C6F-4423-8325-8C7EF5CD4B0F}" dt="2025-08-04T05:04:43.904" v="3360" actId="14100"/>
          <ac:picMkLst>
            <pc:docMk/>
            <pc:sldMk cId="2337313865" sldId="277"/>
            <ac:picMk id="6" creationId="{3DFB7ACC-89FE-FAFC-0546-D6FD91ABE4AD}"/>
          </ac:picMkLst>
        </pc:picChg>
        <pc:picChg chg="mod">
          <ac:chgData name="Abu Bakar Siddique" userId="0806582b-b953-46f6-b1d5-23123e7a263b" providerId="ADAL" clId="{8E059540-6C6F-4423-8325-8C7EF5CD4B0F}" dt="2025-08-04T05:04:49.954" v="3361" actId="165"/>
          <ac:picMkLst>
            <pc:docMk/>
            <pc:sldMk cId="2337313865" sldId="277"/>
            <ac:picMk id="7" creationId="{208A2F60-95CD-8BD9-76E0-071A163FCD83}"/>
          </ac:picMkLst>
        </pc:picChg>
        <pc:picChg chg="mod">
          <ac:chgData name="Abu Bakar Siddique" userId="0806582b-b953-46f6-b1d5-23123e7a263b" providerId="ADAL" clId="{8E059540-6C6F-4423-8325-8C7EF5CD4B0F}" dt="2025-08-04T05:11:04.339" v="3736" actId="1076"/>
          <ac:picMkLst>
            <pc:docMk/>
            <pc:sldMk cId="2337313865" sldId="277"/>
            <ac:picMk id="8" creationId="{1797D621-56A2-839C-2A4B-96ABB5B0097D}"/>
          </ac:picMkLst>
        </pc:picChg>
        <pc:picChg chg="mod topLvl">
          <ac:chgData name="Abu Bakar Siddique" userId="0806582b-b953-46f6-b1d5-23123e7a263b" providerId="ADAL" clId="{8E059540-6C6F-4423-8325-8C7EF5CD4B0F}" dt="2025-08-04T05:11:04.339" v="3736" actId="1076"/>
          <ac:picMkLst>
            <pc:docMk/>
            <pc:sldMk cId="2337313865" sldId="277"/>
            <ac:picMk id="10" creationId="{2FF018AF-6C4A-9C22-CA72-631C8CA382EA}"/>
          </ac:picMkLst>
        </pc:picChg>
        <pc:picChg chg="mod topLvl">
          <ac:chgData name="Abu Bakar Siddique" userId="0806582b-b953-46f6-b1d5-23123e7a263b" providerId="ADAL" clId="{8E059540-6C6F-4423-8325-8C7EF5CD4B0F}" dt="2025-08-04T05:04:49.954" v="3361" actId="165"/>
          <ac:picMkLst>
            <pc:docMk/>
            <pc:sldMk cId="2337313865" sldId="277"/>
            <ac:picMk id="12" creationId="{A2D90C2F-4BF9-3DD4-20BD-81E80EF7F1E7}"/>
          </ac:picMkLst>
        </pc:picChg>
      </pc:sldChg>
      <pc:sldChg chg="addSp delSp modSp new add del mod">
        <pc:chgData name="Abu Bakar Siddique" userId="0806582b-b953-46f6-b1d5-23123e7a263b" providerId="ADAL" clId="{8E059540-6C6F-4423-8325-8C7EF5CD4B0F}" dt="2025-08-03T23:05:45.291" v="167" actId="47"/>
        <pc:sldMkLst>
          <pc:docMk/>
          <pc:sldMk cId="2256724714" sldId="278"/>
        </pc:sldMkLst>
      </pc:sldChg>
      <pc:sldChg chg="addSp delSp modSp new del mod">
        <pc:chgData name="Abu Bakar Siddique" userId="0806582b-b953-46f6-b1d5-23123e7a263b" providerId="ADAL" clId="{8E059540-6C6F-4423-8325-8C7EF5CD4B0F}" dt="2025-08-03T23:05:39.612" v="164" actId="680"/>
        <pc:sldMkLst>
          <pc:docMk/>
          <pc:sldMk cId="3534640640" sldId="278"/>
        </pc:sldMkLst>
      </pc:sldChg>
    </pc:docChg>
  </pc:docChgLst>
  <pc:docChgLst>
    <pc:chgData name="Abu Bakar Siddique" userId="0806582b-b953-46f6-b1d5-23123e7a263b" providerId="ADAL" clId="{ECBD692E-3C5A-47DF-B72E-B5D9AFAD5287}"/>
    <pc:docChg chg="delSld">
      <pc:chgData name="Abu Bakar Siddique" userId="0806582b-b953-46f6-b1d5-23123e7a263b" providerId="ADAL" clId="{ECBD692E-3C5A-47DF-B72E-B5D9AFAD5287}" dt="2025-08-05T04:18:36.901" v="0" actId="47"/>
      <pc:docMkLst>
        <pc:docMk/>
      </pc:docMkLst>
      <pc:sldChg chg="del">
        <pc:chgData name="Abu Bakar Siddique" userId="0806582b-b953-46f6-b1d5-23123e7a263b" providerId="ADAL" clId="{ECBD692E-3C5A-47DF-B72E-B5D9AFAD5287}" dt="2025-08-05T04:18:36.901" v="0" actId="47"/>
        <pc:sldMkLst>
          <pc:docMk/>
          <pc:sldMk cId="3249005877" sldId="259"/>
        </pc:sldMkLst>
      </pc:sldChg>
      <pc:sldChg chg="del">
        <pc:chgData name="Abu Bakar Siddique" userId="0806582b-b953-46f6-b1d5-23123e7a263b" providerId="ADAL" clId="{ECBD692E-3C5A-47DF-B72E-B5D9AFAD5287}" dt="2025-08-05T04:18:36.901" v="0" actId="47"/>
        <pc:sldMkLst>
          <pc:docMk/>
          <pc:sldMk cId="2867676955" sldId="260"/>
        </pc:sldMkLst>
      </pc:sldChg>
      <pc:sldChg chg="del">
        <pc:chgData name="Abu Bakar Siddique" userId="0806582b-b953-46f6-b1d5-23123e7a263b" providerId="ADAL" clId="{ECBD692E-3C5A-47DF-B72E-B5D9AFAD5287}" dt="2025-08-05T04:18:36.901" v="0" actId="47"/>
        <pc:sldMkLst>
          <pc:docMk/>
          <pc:sldMk cId="4037482526" sldId="264"/>
        </pc:sldMkLst>
      </pc:sldChg>
      <pc:sldChg chg="del">
        <pc:chgData name="Abu Bakar Siddique" userId="0806582b-b953-46f6-b1d5-23123e7a263b" providerId="ADAL" clId="{ECBD692E-3C5A-47DF-B72E-B5D9AFAD5287}" dt="2025-08-05T04:18:36.901" v="0" actId="47"/>
        <pc:sldMkLst>
          <pc:docMk/>
          <pc:sldMk cId="618240105" sldId="266"/>
        </pc:sldMkLst>
      </pc:sldChg>
      <pc:sldChg chg="del">
        <pc:chgData name="Abu Bakar Siddique" userId="0806582b-b953-46f6-b1d5-23123e7a263b" providerId="ADAL" clId="{ECBD692E-3C5A-47DF-B72E-B5D9AFAD5287}" dt="2025-08-05T04:18:36.901" v="0" actId="47"/>
        <pc:sldMkLst>
          <pc:docMk/>
          <pc:sldMk cId="745427803" sldId="270"/>
        </pc:sldMkLst>
      </pc:sldChg>
      <pc:sldChg chg="del">
        <pc:chgData name="Abu Bakar Siddique" userId="0806582b-b953-46f6-b1d5-23123e7a263b" providerId="ADAL" clId="{ECBD692E-3C5A-47DF-B72E-B5D9AFAD5287}" dt="2025-08-05T04:18:36.901" v="0" actId="47"/>
        <pc:sldMkLst>
          <pc:docMk/>
          <pc:sldMk cId="1375397671" sldId="276"/>
        </pc:sldMkLst>
      </pc:sldChg>
    </pc:docChg>
  </pc:docChgLst>
  <pc:docChgLst>
    <pc:chgData name="Abu Bakar Siddique" userId="0806582b-b953-46f6-b1d5-23123e7a263b" providerId="ADAL" clId="{94BBA861-3053-4C55-9FA9-C70778850A74}"/>
    <pc:docChg chg="undo custSel modSld">
      <pc:chgData name="Abu Bakar Siddique" userId="0806582b-b953-46f6-b1d5-23123e7a263b" providerId="ADAL" clId="{94BBA861-3053-4C55-9FA9-C70778850A74}" dt="2025-08-27T00:34:50.624" v="58" actId="13926"/>
      <pc:docMkLst>
        <pc:docMk/>
      </pc:docMkLst>
      <pc:sldChg chg="modSp mod">
        <pc:chgData name="Abu Bakar Siddique" userId="0806582b-b953-46f6-b1d5-23123e7a263b" providerId="ADAL" clId="{94BBA861-3053-4C55-9FA9-C70778850A74}" dt="2025-08-27T00:34:30.998" v="55" actId="13926"/>
        <pc:sldMkLst>
          <pc:docMk/>
          <pc:sldMk cId="3898094001" sldId="265"/>
        </pc:sldMkLst>
        <pc:spChg chg="mod">
          <ac:chgData name="Abu Bakar Siddique" userId="0806582b-b953-46f6-b1d5-23123e7a263b" providerId="ADAL" clId="{94BBA861-3053-4C55-9FA9-C70778850A74}" dt="2025-08-27T00:34:30.998" v="55" actId="13926"/>
          <ac:spMkLst>
            <pc:docMk/>
            <pc:sldMk cId="3898094001" sldId="265"/>
            <ac:spMk id="7" creationId="{831DDE76-9DC1-9934-C489-68782FC431FD}"/>
          </ac:spMkLst>
        </pc:spChg>
      </pc:sldChg>
      <pc:sldChg chg="addSp delSp modSp mod">
        <pc:chgData name="Abu Bakar Siddique" userId="0806582b-b953-46f6-b1d5-23123e7a263b" providerId="ADAL" clId="{94BBA861-3053-4C55-9FA9-C70778850A74}" dt="2025-08-27T00:34:36.287" v="56" actId="13926"/>
        <pc:sldMkLst>
          <pc:docMk/>
          <pc:sldMk cId="4182295808" sldId="271"/>
        </pc:sldMkLst>
        <pc:spChg chg="mod">
          <ac:chgData name="Abu Bakar Siddique" userId="0806582b-b953-46f6-b1d5-23123e7a263b" providerId="ADAL" clId="{94BBA861-3053-4C55-9FA9-C70778850A74}" dt="2025-08-27T00:34:36.287" v="56" actId="13926"/>
          <ac:spMkLst>
            <pc:docMk/>
            <pc:sldMk cId="4182295808" sldId="271"/>
            <ac:spMk id="4" creationId="{FAAE648B-16ED-7BB1-F439-5E2ACBF4A49D}"/>
          </ac:spMkLst>
        </pc:spChg>
        <pc:spChg chg="add mod">
          <ac:chgData name="Abu Bakar Siddique" userId="0806582b-b953-46f6-b1d5-23123e7a263b" providerId="ADAL" clId="{94BBA861-3053-4C55-9FA9-C70778850A74}" dt="2025-08-25T01:29:13.122" v="49" actId="164"/>
          <ac:spMkLst>
            <pc:docMk/>
            <pc:sldMk cId="4182295808" sldId="271"/>
            <ac:spMk id="11" creationId="{F98D2FFB-EA30-694B-3527-B33D44420663}"/>
          </ac:spMkLst>
        </pc:spChg>
        <pc:spChg chg="add mod">
          <ac:chgData name="Abu Bakar Siddique" userId="0806582b-b953-46f6-b1d5-23123e7a263b" providerId="ADAL" clId="{94BBA861-3053-4C55-9FA9-C70778850A74}" dt="2025-08-25T01:29:13.122" v="49" actId="164"/>
          <ac:spMkLst>
            <pc:docMk/>
            <pc:sldMk cId="4182295808" sldId="271"/>
            <ac:spMk id="12" creationId="{3763C104-8993-B9A1-9BFB-6717D269BF64}"/>
          </ac:spMkLst>
        </pc:spChg>
        <pc:spChg chg="add mod">
          <ac:chgData name="Abu Bakar Siddique" userId="0806582b-b953-46f6-b1d5-23123e7a263b" providerId="ADAL" clId="{94BBA861-3053-4C55-9FA9-C70778850A74}" dt="2025-08-25T01:29:13.122" v="49" actId="164"/>
          <ac:spMkLst>
            <pc:docMk/>
            <pc:sldMk cId="4182295808" sldId="271"/>
            <ac:spMk id="13" creationId="{B6B1FB87-1E4A-9880-6B6B-9FA9E899B063}"/>
          </ac:spMkLst>
        </pc:spChg>
        <pc:spChg chg="add mod">
          <ac:chgData name="Abu Bakar Siddique" userId="0806582b-b953-46f6-b1d5-23123e7a263b" providerId="ADAL" clId="{94BBA861-3053-4C55-9FA9-C70778850A74}" dt="2025-08-25T01:29:13.122" v="49" actId="164"/>
          <ac:spMkLst>
            <pc:docMk/>
            <pc:sldMk cId="4182295808" sldId="271"/>
            <ac:spMk id="14" creationId="{E755BA2F-2790-7DCB-B697-D97C119BC5C1}"/>
          </ac:spMkLst>
        </pc:spChg>
        <pc:spChg chg="add mod">
          <ac:chgData name="Abu Bakar Siddique" userId="0806582b-b953-46f6-b1d5-23123e7a263b" providerId="ADAL" clId="{94BBA861-3053-4C55-9FA9-C70778850A74}" dt="2025-08-25T01:29:13.122" v="49" actId="164"/>
          <ac:spMkLst>
            <pc:docMk/>
            <pc:sldMk cId="4182295808" sldId="271"/>
            <ac:spMk id="15" creationId="{7DEC1978-6E87-B74D-C118-EFB19D379134}"/>
          </ac:spMkLst>
        </pc:spChg>
        <pc:grpChg chg="add mod">
          <ac:chgData name="Abu Bakar Siddique" userId="0806582b-b953-46f6-b1d5-23123e7a263b" providerId="ADAL" clId="{94BBA861-3053-4C55-9FA9-C70778850A74}" dt="2025-08-25T01:29:13.122" v="49" actId="164"/>
          <ac:grpSpMkLst>
            <pc:docMk/>
            <pc:sldMk cId="4182295808" sldId="271"/>
            <ac:grpSpMk id="16" creationId="{FE0CA048-B845-5B7F-6D86-32C9B8273FE1}"/>
          </ac:grpSpMkLst>
        </pc:grpChg>
        <pc:picChg chg="add mod">
          <ac:chgData name="Abu Bakar Siddique" userId="0806582b-b953-46f6-b1d5-23123e7a263b" providerId="ADAL" clId="{94BBA861-3053-4C55-9FA9-C70778850A74}" dt="2025-08-25T01:29:13.122" v="49" actId="164"/>
          <ac:picMkLst>
            <pc:docMk/>
            <pc:sldMk cId="4182295808" sldId="271"/>
            <ac:picMk id="3" creationId="{4AA2920F-3E37-23A7-B627-87CC73D81041}"/>
          </ac:picMkLst>
        </pc:picChg>
        <pc:picChg chg="add mod">
          <ac:chgData name="Abu Bakar Siddique" userId="0806582b-b953-46f6-b1d5-23123e7a263b" providerId="ADAL" clId="{94BBA861-3053-4C55-9FA9-C70778850A74}" dt="2025-08-25T01:29:13.122" v="49" actId="164"/>
          <ac:picMkLst>
            <pc:docMk/>
            <pc:sldMk cId="4182295808" sldId="271"/>
            <ac:picMk id="6" creationId="{E6666CA3-421E-3DAF-9A61-3DB0DD5BA829}"/>
          </ac:picMkLst>
        </pc:picChg>
        <pc:picChg chg="add mod">
          <ac:chgData name="Abu Bakar Siddique" userId="0806582b-b953-46f6-b1d5-23123e7a263b" providerId="ADAL" clId="{94BBA861-3053-4C55-9FA9-C70778850A74}" dt="2025-08-25T01:29:13.122" v="49" actId="164"/>
          <ac:picMkLst>
            <pc:docMk/>
            <pc:sldMk cId="4182295808" sldId="271"/>
            <ac:picMk id="8" creationId="{3DDFF1EB-4A90-22CC-1583-0500F02FB3D7}"/>
          </ac:picMkLst>
        </pc:picChg>
        <pc:picChg chg="add mod">
          <ac:chgData name="Abu Bakar Siddique" userId="0806582b-b953-46f6-b1d5-23123e7a263b" providerId="ADAL" clId="{94BBA861-3053-4C55-9FA9-C70778850A74}" dt="2025-08-25T01:29:13.122" v="49" actId="164"/>
          <ac:picMkLst>
            <pc:docMk/>
            <pc:sldMk cId="4182295808" sldId="271"/>
            <ac:picMk id="10" creationId="{8C55603D-859B-FE5B-A129-0D57D55D8D95}"/>
          </ac:picMkLst>
        </pc:picChg>
      </pc:sldChg>
      <pc:sldChg chg="modSp mod">
        <pc:chgData name="Abu Bakar Siddique" userId="0806582b-b953-46f6-b1d5-23123e7a263b" providerId="ADAL" clId="{94BBA861-3053-4C55-9FA9-C70778850A74}" dt="2025-08-27T00:34:45.394" v="57" actId="13926"/>
        <pc:sldMkLst>
          <pc:docMk/>
          <pc:sldMk cId="711654241" sldId="272"/>
        </pc:sldMkLst>
        <pc:spChg chg="mod">
          <ac:chgData name="Abu Bakar Siddique" userId="0806582b-b953-46f6-b1d5-23123e7a263b" providerId="ADAL" clId="{94BBA861-3053-4C55-9FA9-C70778850A74}" dt="2025-08-27T00:34:45.394" v="57" actId="13926"/>
          <ac:spMkLst>
            <pc:docMk/>
            <pc:sldMk cId="711654241" sldId="272"/>
            <ac:spMk id="4" creationId="{C15C4E5D-6C29-9DA4-6F48-B00EFE5644CE}"/>
          </ac:spMkLst>
        </pc:spChg>
      </pc:sldChg>
      <pc:sldChg chg="modSp mod">
        <pc:chgData name="Abu Bakar Siddique" userId="0806582b-b953-46f6-b1d5-23123e7a263b" providerId="ADAL" clId="{94BBA861-3053-4C55-9FA9-C70778850A74}" dt="2025-08-27T00:34:50.624" v="58" actId="13926"/>
        <pc:sldMkLst>
          <pc:docMk/>
          <pc:sldMk cId="229735341" sldId="274"/>
        </pc:sldMkLst>
        <pc:spChg chg="mod">
          <ac:chgData name="Abu Bakar Siddique" userId="0806582b-b953-46f6-b1d5-23123e7a263b" providerId="ADAL" clId="{94BBA861-3053-4C55-9FA9-C70778850A74}" dt="2025-08-27T00:34:50.624" v="58" actId="13926"/>
          <ac:spMkLst>
            <pc:docMk/>
            <pc:sldMk cId="229735341" sldId="274"/>
            <ac:spMk id="4" creationId="{20A00B2A-3FEE-3F90-EDED-DEBB7F315289}"/>
          </ac:spMkLst>
        </pc:spChg>
      </pc:sldChg>
      <pc:sldChg chg="modSp mod">
        <pc:chgData name="Abu Bakar Siddique" userId="0806582b-b953-46f6-b1d5-23123e7a263b" providerId="ADAL" clId="{94BBA861-3053-4C55-9FA9-C70778850A74}" dt="2025-08-27T00:34:26.762" v="54" actId="13926"/>
        <pc:sldMkLst>
          <pc:docMk/>
          <pc:sldMk cId="2337313865" sldId="277"/>
        </pc:sldMkLst>
        <pc:spChg chg="mod">
          <ac:chgData name="Abu Bakar Siddique" userId="0806582b-b953-46f6-b1d5-23123e7a263b" providerId="ADAL" clId="{94BBA861-3053-4C55-9FA9-C70778850A74}" dt="2025-08-27T00:34:26.762" v="54" actId="13926"/>
          <ac:spMkLst>
            <pc:docMk/>
            <pc:sldMk cId="2337313865" sldId="277"/>
            <ac:spMk id="23" creationId="{578DCBC3-E939-E1AC-7472-9D743F5852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BAD587E4-6175-42E3-B893-0810E41A2402}" type="datetimeFigureOut">
              <a:rPr lang="en-AU" smtClean="0"/>
              <a:t>27/08/2025</a:t>
            </a:fld>
            <a:endParaRPr lang="en-AU"/>
          </a:p>
        </p:txBody>
      </p:sp>
      <p:sp>
        <p:nvSpPr>
          <p:cNvPr id="4" name="Slide Image Placeholder 3"/>
          <p:cNvSpPr>
            <a:spLocks noGrp="1" noRot="1" noChangeAspect="1"/>
          </p:cNvSpPr>
          <p:nvPr>
            <p:ph type="sldImg" idx="2"/>
          </p:nvPr>
        </p:nvSpPr>
        <p:spPr>
          <a:xfrm>
            <a:off x="1724025" y="1241425"/>
            <a:ext cx="3351213"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BC799D61-BD32-46F2-B7C3-396460B8B515}" type="slidenum">
              <a:rPr lang="en-AU" smtClean="0"/>
              <a:t>‹#›</a:t>
            </a:fld>
            <a:endParaRPr lang="en-AU"/>
          </a:p>
        </p:txBody>
      </p:sp>
    </p:spTree>
    <p:extLst>
      <p:ext uri="{BB962C8B-B14F-4D97-AF65-F5344CB8AC3E}">
        <p14:creationId xmlns:p14="http://schemas.microsoft.com/office/powerpoint/2010/main" val="1860243196"/>
      </p:ext>
    </p:extLst>
  </p:cSld>
  <p:clrMap bg1="lt1" tx1="dk1" bg2="lt2" tx2="dk2" accent1="accent1" accent2="accent2" accent3="accent3" accent4="accent4" accent5="accent5" accent6="accent6" hlink="hlink" folHlink="folHlink"/>
  <p:notesStyle>
    <a:lvl1pPr marL="0" algn="l" defTabSz="1045159" rtl="0" eaLnBrk="1" latinLnBrk="0" hangingPunct="1">
      <a:defRPr sz="1372" kern="1200">
        <a:solidFill>
          <a:schemeClr val="tx1"/>
        </a:solidFill>
        <a:latin typeface="+mn-lt"/>
        <a:ea typeface="+mn-ea"/>
        <a:cs typeface="+mn-cs"/>
      </a:defRPr>
    </a:lvl1pPr>
    <a:lvl2pPr marL="522580" algn="l" defTabSz="1045159" rtl="0" eaLnBrk="1" latinLnBrk="0" hangingPunct="1">
      <a:defRPr sz="1372" kern="1200">
        <a:solidFill>
          <a:schemeClr val="tx1"/>
        </a:solidFill>
        <a:latin typeface="+mn-lt"/>
        <a:ea typeface="+mn-ea"/>
        <a:cs typeface="+mn-cs"/>
      </a:defRPr>
    </a:lvl2pPr>
    <a:lvl3pPr marL="1045159" algn="l" defTabSz="1045159" rtl="0" eaLnBrk="1" latinLnBrk="0" hangingPunct="1">
      <a:defRPr sz="1372" kern="1200">
        <a:solidFill>
          <a:schemeClr val="tx1"/>
        </a:solidFill>
        <a:latin typeface="+mn-lt"/>
        <a:ea typeface="+mn-ea"/>
        <a:cs typeface="+mn-cs"/>
      </a:defRPr>
    </a:lvl3pPr>
    <a:lvl4pPr marL="1567739" algn="l" defTabSz="1045159" rtl="0" eaLnBrk="1" latinLnBrk="0" hangingPunct="1">
      <a:defRPr sz="1372" kern="1200">
        <a:solidFill>
          <a:schemeClr val="tx1"/>
        </a:solidFill>
        <a:latin typeface="+mn-lt"/>
        <a:ea typeface="+mn-ea"/>
        <a:cs typeface="+mn-cs"/>
      </a:defRPr>
    </a:lvl4pPr>
    <a:lvl5pPr marL="2090318" algn="l" defTabSz="1045159" rtl="0" eaLnBrk="1" latinLnBrk="0" hangingPunct="1">
      <a:defRPr sz="1372" kern="1200">
        <a:solidFill>
          <a:schemeClr val="tx1"/>
        </a:solidFill>
        <a:latin typeface="+mn-lt"/>
        <a:ea typeface="+mn-ea"/>
        <a:cs typeface="+mn-cs"/>
      </a:defRPr>
    </a:lvl5pPr>
    <a:lvl6pPr marL="2612898" algn="l" defTabSz="1045159" rtl="0" eaLnBrk="1" latinLnBrk="0" hangingPunct="1">
      <a:defRPr sz="1372" kern="1200">
        <a:solidFill>
          <a:schemeClr val="tx1"/>
        </a:solidFill>
        <a:latin typeface="+mn-lt"/>
        <a:ea typeface="+mn-ea"/>
        <a:cs typeface="+mn-cs"/>
      </a:defRPr>
    </a:lvl6pPr>
    <a:lvl7pPr marL="3135478" algn="l" defTabSz="1045159" rtl="0" eaLnBrk="1" latinLnBrk="0" hangingPunct="1">
      <a:defRPr sz="1372" kern="1200">
        <a:solidFill>
          <a:schemeClr val="tx1"/>
        </a:solidFill>
        <a:latin typeface="+mn-lt"/>
        <a:ea typeface="+mn-ea"/>
        <a:cs typeface="+mn-cs"/>
      </a:defRPr>
    </a:lvl7pPr>
    <a:lvl8pPr marL="3658057" algn="l" defTabSz="1045159" rtl="0" eaLnBrk="1" latinLnBrk="0" hangingPunct="1">
      <a:defRPr sz="1372" kern="1200">
        <a:solidFill>
          <a:schemeClr val="tx1"/>
        </a:solidFill>
        <a:latin typeface="+mn-lt"/>
        <a:ea typeface="+mn-ea"/>
        <a:cs typeface="+mn-cs"/>
      </a:defRPr>
    </a:lvl8pPr>
    <a:lvl9pPr marL="4180637" algn="l" defTabSz="1045159" rtl="0" eaLnBrk="1" latinLnBrk="0" hangingPunct="1">
      <a:defRPr sz="1372"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1414125"/>
            <a:ext cx="7344649" cy="3008266"/>
          </a:xfrm>
        </p:spPr>
        <p:txBody>
          <a:bodyPr anchor="b"/>
          <a:lstStyle>
            <a:lvl1pPr algn="ctr">
              <a:defRPr sz="5670"/>
            </a:lvl1pPr>
          </a:lstStyle>
          <a:p>
            <a:r>
              <a:rPr lang="en-US"/>
              <a:t>Click to edit Master title style</a:t>
            </a:r>
            <a:endParaRPr lang="en-US" dirty="0"/>
          </a:p>
        </p:txBody>
      </p:sp>
      <p:sp>
        <p:nvSpPr>
          <p:cNvPr id="3" name="Subtitle 2"/>
          <p:cNvSpPr>
            <a:spLocks noGrp="1"/>
          </p:cNvSpPr>
          <p:nvPr>
            <p:ph type="subTitle" idx="1"/>
          </p:nvPr>
        </p:nvSpPr>
        <p:spPr>
          <a:xfrm>
            <a:off x="1080096" y="4538401"/>
            <a:ext cx="6480572" cy="2086184"/>
          </a:xfrm>
        </p:spPr>
        <p:txBody>
          <a:bodyPr/>
          <a:lstStyle>
            <a:lvl1pPr marL="0" indent="0" algn="ctr">
              <a:buNone/>
              <a:defRPr sz="2268"/>
            </a:lvl1pPr>
            <a:lvl2pPr marL="432054" indent="0" algn="ctr">
              <a:buNone/>
              <a:defRPr sz="1890"/>
            </a:lvl2pPr>
            <a:lvl3pPr marL="864108" indent="0" algn="ctr">
              <a:buNone/>
              <a:defRPr sz="1701"/>
            </a:lvl3pPr>
            <a:lvl4pPr marL="1296162" indent="0" algn="ctr">
              <a:buNone/>
              <a:defRPr sz="1512"/>
            </a:lvl4pPr>
            <a:lvl5pPr marL="1728216" indent="0" algn="ctr">
              <a:buNone/>
              <a:defRPr sz="1512"/>
            </a:lvl5pPr>
            <a:lvl6pPr marL="2160270" indent="0" algn="ctr">
              <a:buNone/>
              <a:defRPr sz="1512"/>
            </a:lvl6pPr>
            <a:lvl7pPr marL="2592324" indent="0" algn="ctr">
              <a:buNone/>
              <a:defRPr sz="1512"/>
            </a:lvl7pPr>
            <a:lvl8pPr marL="3024378" indent="0" algn="ctr">
              <a:buNone/>
              <a:defRPr sz="1512"/>
            </a:lvl8pPr>
            <a:lvl9pPr marL="3456432" indent="0" algn="ctr">
              <a:buNone/>
              <a:defRPr sz="151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2D180B-E2CA-4D4E-A28B-BE3B013BC4B6}" type="datetimeFigureOut">
              <a:rPr lang="en-AU" smtClean="0"/>
              <a:t>27/08/2025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2110991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2D180B-E2CA-4D4E-A28B-BE3B013BC4B6}" type="datetimeFigureOut">
              <a:rPr lang="en-AU" smtClean="0"/>
              <a:t>27/08/2025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329805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83546" y="460041"/>
            <a:ext cx="1863165" cy="732264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94053" y="460041"/>
            <a:ext cx="5481484" cy="73226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2D180B-E2CA-4D4E-A28B-BE3B013BC4B6}" type="datetimeFigureOut">
              <a:rPr lang="en-AU" smtClean="0"/>
              <a:t>27/08/2025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23638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2D180B-E2CA-4D4E-A28B-BE3B013BC4B6}" type="datetimeFigureOut">
              <a:rPr lang="en-AU" smtClean="0"/>
              <a:t>27/08/2025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1555696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9553" y="2154193"/>
            <a:ext cx="7452658" cy="3594317"/>
          </a:xfrm>
        </p:spPr>
        <p:txBody>
          <a:bodyPr anchor="b"/>
          <a:lstStyle>
            <a:lvl1pPr>
              <a:defRPr sz="5670"/>
            </a:lvl1pPr>
          </a:lstStyle>
          <a:p>
            <a:r>
              <a:rPr lang="en-US"/>
              <a:t>Click to edit Master title style</a:t>
            </a:r>
            <a:endParaRPr lang="en-US" dirty="0"/>
          </a:p>
        </p:txBody>
      </p:sp>
      <p:sp>
        <p:nvSpPr>
          <p:cNvPr id="3" name="Text Placeholder 2"/>
          <p:cNvSpPr>
            <a:spLocks noGrp="1"/>
          </p:cNvSpPr>
          <p:nvPr>
            <p:ph type="body" idx="1"/>
          </p:nvPr>
        </p:nvSpPr>
        <p:spPr>
          <a:xfrm>
            <a:off x="589553" y="5782513"/>
            <a:ext cx="7452658" cy="1890166"/>
          </a:xfrm>
        </p:spPr>
        <p:txBody>
          <a:bodyPr/>
          <a:lstStyle>
            <a:lvl1pPr marL="0" indent="0">
              <a:buNone/>
              <a:defRPr sz="2268">
                <a:solidFill>
                  <a:schemeClr val="tx1">
                    <a:tint val="82000"/>
                  </a:schemeClr>
                </a:solidFill>
              </a:defRPr>
            </a:lvl1pPr>
            <a:lvl2pPr marL="432054" indent="0">
              <a:buNone/>
              <a:defRPr sz="1890">
                <a:solidFill>
                  <a:schemeClr val="tx1">
                    <a:tint val="82000"/>
                  </a:schemeClr>
                </a:solidFill>
              </a:defRPr>
            </a:lvl2pPr>
            <a:lvl3pPr marL="864108" indent="0">
              <a:buNone/>
              <a:defRPr sz="1701">
                <a:solidFill>
                  <a:schemeClr val="tx1">
                    <a:tint val="82000"/>
                  </a:schemeClr>
                </a:solidFill>
              </a:defRPr>
            </a:lvl3pPr>
            <a:lvl4pPr marL="1296162" indent="0">
              <a:buNone/>
              <a:defRPr sz="1512">
                <a:solidFill>
                  <a:schemeClr val="tx1">
                    <a:tint val="82000"/>
                  </a:schemeClr>
                </a:solidFill>
              </a:defRPr>
            </a:lvl4pPr>
            <a:lvl5pPr marL="1728216" indent="0">
              <a:buNone/>
              <a:defRPr sz="1512">
                <a:solidFill>
                  <a:schemeClr val="tx1">
                    <a:tint val="82000"/>
                  </a:schemeClr>
                </a:solidFill>
              </a:defRPr>
            </a:lvl5pPr>
            <a:lvl6pPr marL="2160270" indent="0">
              <a:buNone/>
              <a:defRPr sz="1512">
                <a:solidFill>
                  <a:schemeClr val="tx1">
                    <a:tint val="82000"/>
                  </a:schemeClr>
                </a:solidFill>
              </a:defRPr>
            </a:lvl6pPr>
            <a:lvl7pPr marL="2592324" indent="0">
              <a:buNone/>
              <a:defRPr sz="1512">
                <a:solidFill>
                  <a:schemeClr val="tx1">
                    <a:tint val="82000"/>
                  </a:schemeClr>
                </a:solidFill>
              </a:defRPr>
            </a:lvl7pPr>
            <a:lvl8pPr marL="3024378" indent="0">
              <a:buNone/>
              <a:defRPr sz="1512">
                <a:solidFill>
                  <a:schemeClr val="tx1">
                    <a:tint val="82000"/>
                  </a:schemeClr>
                </a:solidFill>
              </a:defRPr>
            </a:lvl8pPr>
            <a:lvl9pPr marL="3456432" indent="0">
              <a:buNone/>
              <a:defRPr sz="1512">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2D180B-E2CA-4D4E-A28B-BE3B013BC4B6}" type="datetimeFigureOut">
              <a:rPr lang="en-AU" smtClean="0"/>
              <a:t>27/08/2025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101445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053" y="2300203"/>
            <a:ext cx="3672324" cy="5482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74386" y="2300203"/>
            <a:ext cx="3672324" cy="5482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2D180B-E2CA-4D4E-A28B-BE3B013BC4B6}" type="datetimeFigureOut">
              <a:rPr lang="en-AU" smtClean="0"/>
              <a:t>27/08/2025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351949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5178" y="460043"/>
            <a:ext cx="7452658" cy="16701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95179" y="2118188"/>
            <a:ext cx="3655447" cy="1038091"/>
          </a:xfrm>
        </p:spPr>
        <p:txBody>
          <a:bodyPr anchor="b"/>
          <a:lstStyle>
            <a:lvl1pPr marL="0" indent="0">
              <a:buNone/>
              <a:defRPr sz="2268" b="1"/>
            </a:lvl1pPr>
            <a:lvl2pPr marL="432054" indent="0">
              <a:buNone/>
              <a:defRPr sz="1890" b="1"/>
            </a:lvl2pPr>
            <a:lvl3pPr marL="864108" indent="0">
              <a:buNone/>
              <a:defRPr sz="1701" b="1"/>
            </a:lvl3pPr>
            <a:lvl4pPr marL="1296162" indent="0">
              <a:buNone/>
              <a:defRPr sz="1512" b="1"/>
            </a:lvl4pPr>
            <a:lvl5pPr marL="1728216" indent="0">
              <a:buNone/>
              <a:defRPr sz="1512" b="1"/>
            </a:lvl5pPr>
            <a:lvl6pPr marL="2160270" indent="0">
              <a:buNone/>
              <a:defRPr sz="1512" b="1"/>
            </a:lvl6pPr>
            <a:lvl7pPr marL="2592324" indent="0">
              <a:buNone/>
              <a:defRPr sz="1512" b="1"/>
            </a:lvl7pPr>
            <a:lvl8pPr marL="3024378" indent="0">
              <a:buNone/>
              <a:defRPr sz="1512" b="1"/>
            </a:lvl8pPr>
            <a:lvl9pPr marL="3456432" indent="0">
              <a:buNone/>
              <a:defRPr sz="1512" b="1"/>
            </a:lvl9pPr>
          </a:lstStyle>
          <a:p>
            <a:pPr lvl="0"/>
            <a:r>
              <a:rPr lang="en-US"/>
              <a:t>Click to edit Master text styles</a:t>
            </a:r>
          </a:p>
        </p:txBody>
      </p:sp>
      <p:sp>
        <p:nvSpPr>
          <p:cNvPr id="4" name="Content Placeholder 3"/>
          <p:cNvSpPr>
            <a:spLocks noGrp="1"/>
          </p:cNvSpPr>
          <p:nvPr>
            <p:ph sz="half" idx="2"/>
          </p:nvPr>
        </p:nvSpPr>
        <p:spPr>
          <a:xfrm>
            <a:off x="595179" y="3156278"/>
            <a:ext cx="3655447" cy="4642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74387" y="2118188"/>
            <a:ext cx="3673450" cy="1038091"/>
          </a:xfrm>
        </p:spPr>
        <p:txBody>
          <a:bodyPr anchor="b"/>
          <a:lstStyle>
            <a:lvl1pPr marL="0" indent="0">
              <a:buNone/>
              <a:defRPr sz="2268" b="1"/>
            </a:lvl1pPr>
            <a:lvl2pPr marL="432054" indent="0">
              <a:buNone/>
              <a:defRPr sz="1890" b="1"/>
            </a:lvl2pPr>
            <a:lvl3pPr marL="864108" indent="0">
              <a:buNone/>
              <a:defRPr sz="1701" b="1"/>
            </a:lvl3pPr>
            <a:lvl4pPr marL="1296162" indent="0">
              <a:buNone/>
              <a:defRPr sz="1512" b="1"/>
            </a:lvl4pPr>
            <a:lvl5pPr marL="1728216" indent="0">
              <a:buNone/>
              <a:defRPr sz="1512" b="1"/>
            </a:lvl5pPr>
            <a:lvl6pPr marL="2160270" indent="0">
              <a:buNone/>
              <a:defRPr sz="1512" b="1"/>
            </a:lvl6pPr>
            <a:lvl7pPr marL="2592324" indent="0">
              <a:buNone/>
              <a:defRPr sz="1512" b="1"/>
            </a:lvl7pPr>
            <a:lvl8pPr marL="3024378" indent="0">
              <a:buNone/>
              <a:defRPr sz="1512" b="1"/>
            </a:lvl8pPr>
            <a:lvl9pPr marL="3456432" indent="0">
              <a:buNone/>
              <a:defRPr sz="1512" b="1"/>
            </a:lvl9pPr>
          </a:lstStyle>
          <a:p>
            <a:pPr lvl="0"/>
            <a:r>
              <a:rPr lang="en-US"/>
              <a:t>Click to edit Master text styles</a:t>
            </a:r>
          </a:p>
        </p:txBody>
      </p:sp>
      <p:sp>
        <p:nvSpPr>
          <p:cNvPr id="6" name="Content Placeholder 5"/>
          <p:cNvSpPr>
            <a:spLocks noGrp="1"/>
          </p:cNvSpPr>
          <p:nvPr>
            <p:ph sz="quarter" idx="4"/>
          </p:nvPr>
        </p:nvSpPr>
        <p:spPr>
          <a:xfrm>
            <a:off x="4374387" y="3156278"/>
            <a:ext cx="3673450" cy="4642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2D180B-E2CA-4D4E-A28B-BE3B013BC4B6}" type="datetimeFigureOut">
              <a:rPr lang="en-AU" smtClean="0"/>
              <a:t>27/08/2025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50315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2D180B-E2CA-4D4E-A28B-BE3B013BC4B6}" type="datetimeFigureOut">
              <a:rPr lang="en-AU" smtClean="0"/>
              <a:t>27/08/2025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1615780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D180B-E2CA-4D4E-A28B-BE3B013BC4B6}" type="datetimeFigureOut">
              <a:rPr lang="en-AU" smtClean="0"/>
              <a:t>27/08/2025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270968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5178" y="576051"/>
            <a:ext cx="2786871" cy="2016178"/>
          </a:xfrm>
        </p:spPr>
        <p:txBody>
          <a:bodyPr anchor="b"/>
          <a:lstStyle>
            <a:lvl1pPr>
              <a:defRPr sz="3024"/>
            </a:lvl1pPr>
          </a:lstStyle>
          <a:p>
            <a:r>
              <a:rPr lang="en-US"/>
              <a:t>Click to edit Master title style</a:t>
            </a:r>
            <a:endParaRPr lang="en-US" dirty="0"/>
          </a:p>
        </p:txBody>
      </p:sp>
      <p:sp>
        <p:nvSpPr>
          <p:cNvPr id="3" name="Content Placeholder 2"/>
          <p:cNvSpPr>
            <a:spLocks noGrp="1"/>
          </p:cNvSpPr>
          <p:nvPr>
            <p:ph idx="1"/>
          </p:nvPr>
        </p:nvSpPr>
        <p:spPr>
          <a:xfrm>
            <a:off x="3673450" y="1244112"/>
            <a:ext cx="4374386" cy="6140542"/>
          </a:xfrm>
        </p:spPr>
        <p:txBody>
          <a:bodyPr/>
          <a:lstStyle>
            <a:lvl1pPr>
              <a:defRPr sz="3024"/>
            </a:lvl1pPr>
            <a:lvl2pPr>
              <a:defRPr sz="2646"/>
            </a:lvl2pPr>
            <a:lvl3pPr>
              <a:defRPr sz="2268"/>
            </a:lvl3pPr>
            <a:lvl4pPr>
              <a:defRPr sz="1890"/>
            </a:lvl4pPr>
            <a:lvl5pPr>
              <a:defRPr sz="1890"/>
            </a:lvl5pPr>
            <a:lvl6pPr>
              <a:defRPr sz="1890"/>
            </a:lvl6pPr>
            <a:lvl7pPr>
              <a:defRPr sz="1890"/>
            </a:lvl7pPr>
            <a:lvl8pPr>
              <a:defRPr sz="1890"/>
            </a:lvl8pPr>
            <a:lvl9pPr>
              <a:defRPr sz="189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5178" y="2592229"/>
            <a:ext cx="2786871" cy="4802425"/>
          </a:xfrm>
        </p:spPr>
        <p:txBody>
          <a:bodyPr/>
          <a:lstStyle>
            <a:lvl1pPr marL="0" indent="0">
              <a:buNone/>
              <a:defRPr sz="1512"/>
            </a:lvl1pPr>
            <a:lvl2pPr marL="432054" indent="0">
              <a:buNone/>
              <a:defRPr sz="1323"/>
            </a:lvl2pPr>
            <a:lvl3pPr marL="864108" indent="0">
              <a:buNone/>
              <a:defRPr sz="1134"/>
            </a:lvl3pPr>
            <a:lvl4pPr marL="1296162" indent="0">
              <a:buNone/>
              <a:defRPr sz="945"/>
            </a:lvl4pPr>
            <a:lvl5pPr marL="1728216" indent="0">
              <a:buNone/>
              <a:defRPr sz="945"/>
            </a:lvl5pPr>
            <a:lvl6pPr marL="2160270" indent="0">
              <a:buNone/>
              <a:defRPr sz="945"/>
            </a:lvl6pPr>
            <a:lvl7pPr marL="2592324" indent="0">
              <a:buNone/>
              <a:defRPr sz="945"/>
            </a:lvl7pPr>
            <a:lvl8pPr marL="3024378" indent="0">
              <a:buNone/>
              <a:defRPr sz="945"/>
            </a:lvl8pPr>
            <a:lvl9pPr marL="3456432"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fld id="{1C2D180B-E2CA-4D4E-A28B-BE3B013BC4B6}" type="datetimeFigureOut">
              <a:rPr lang="en-AU" smtClean="0"/>
              <a:t>27/08/2025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2819247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5178" y="576051"/>
            <a:ext cx="2786871" cy="2016178"/>
          </a:xfrm>
        </p:spPr>
        <p:txBody>
          <a:bodyPr anchor="b"/>
          <a:lstStyle>
            <a:lvl1pPr>
              <a:defRPr sz="3024"/>
            </a:lvl1pPr>
          </a:lstStyle>
          <a:p>
            <a:r>
              <a:rPr lang="en-US"/>
              <a:t>Click to edit Master title style</a:t>
            </a:r>
            <a:endParaRPr lang="en-US" dirty="0"/>
          </a:p>
        </p:txBody>
      </p:sp>
      <p:sp>
        <p:nvSpPr>
          <p:cNvPr id="3" name="Picture Placeholder 2"/>
          <p:cNvSpPr>
            <a:spLocks noGrp="1" noChangeAspect="1"/>
          </p:cNvSpPr>
          <p:nvPr>
            <p:ph type="pic" idx="1"/>
          </p:nvPr>
        </p:nvSpPr>
        <p:spPr>
          <a:xfrm>
            <a:off x="3673450" y="1244112"/>
            <a:ext cx="4374386" cy="6140542"/>
          </a:xfrm>
        </p:spPr>
        <p:txBody>
          <a:bodyPr anchor="t"/>
          <a:lstStyle>
            <a:lvl1pPr marL="0" indent="0">
              <a:buNone/>
              <a:defRPr sz="3024"/>
            </a:lvl1pPr>
            <a:lvl2pPr marL="432054" indent="0">
              <a:buNone/>
              <a:defRPr sz="2646"/>
            </a:lvl2pPr>
            <a:lvl3pPr marL="864108" indent="0">
              <a:buNone/>
              <a:defRPr sz="2268"/>
            </a:lvl3pPr>
            <a:lvl4pPr marL="1296162" indent="0">
              <a:buNone/>
              <a:defRPr sz="1890"/>
            </a:lvl4pPr>
            <a:lvl5pPr marL="1728216" indent="0">
              <a:buNone/>
              <a:defRPr sz="1890"/>
            </a:lvl5pPr>
            <a:lvl6pPr marL="2160270" indent="0">
              <a:buNone/>
              <a:defRPr sz="1890"/>
            </a:lvl6pPr>
            <a:lvl7pPr marL="2592324" indent="0">
              <a:buNone/>
              <a:defRPr sz="1890"/>
            </a:lvl7pPr>
            <a:lvl8pPr marL="3024378" indent="0">
              <a:buNone/>
              <a:defRPr sz="1890"/>
            </a:lvl8pPr>
            <a:lvl9pPr marL="3456432" indent="0">
              <a:buNone/>
              <a:defRPr sz="1890"/>
            </a:lvl9pPr>
          </a:lstStyle>
          <a:p>
            <a:r>
              <a:rPr lang="en-US"/>
              <a:t>Click icon to add picture</a:t>
            </a:r>
            <a:endParaRPr lang="en-US" dirty="0"/>
          </a:p>
        </p:txBody>
      </p:sp>
      <p:sp>
        <p:nvSpPr>
          <p:cNvPr id="4" name="Text Placeholder 3"/>
          <p:cNvSpPr>
            <a:spLocks noGrp="1"/>
          </p:cNvSpPr>
          <p:nvPr>
            <p:ph type="body" sz="half" idx="2"/>
          </p:nvPr>
        </p:nvSpPr>
        <p:spPr>
          <a:xfrm>
            <a:off x="595178" y="2592229"/>
            <a:ext cx="2786871" cy="4802425"/>
          </a:xfrm>
        </p:spPr>
        <p:txBody>
          <a:bodyPr/>
          <a:lstStyle>
            <a:lvl1pPr marL="0" indent="0">
              <a:buNone/>
              <a:defRPr sz="1512"/>
            </a:lvl1pPr>
            <a:lvl2pPr marL="432054" indent="0">
              <a:buNone/>
              <a:defRPr sz="1323"/>
            </a:lvl2pPr>
            <a:lvl3pPr marL="864108" indent="0">
              <a:buNone/>
              <a:defRPr sz="1134"/>
            </a:lvl3pPr>
            <a:lvl4pPr marL="1296162" indent="0">
              <a:buNone/>
              <a:defRPr sz="945"/>
            </a:lvl4pPr>
            <a:lvl5pPr marL="1728216" indent="0">
              <a:buNone/>
              <a:defRPr sz="945"/>
            </a:lvl5pPr>
            <a:lvl6pPr marL="2160270" indent="0">
              <a:buNone/>
              <a:defRPr sz="945"/>
            </a:lvl6pPr>
            <a:lvl7pPr marL="2592324" indent="0">
              <a:buNone/>
              <a:defRPr sz="945"/>
            </a:lvl7pPr>
            <a:lvl8pPr marL="3024378" indent="0">
              <a:buNone/>
              <a:defRPr sz="945"/>
            </a:lvl8pPr>
            <a:lvl9pPr marL="3456432" indent="0">
              <a:buNone/>
              <a:defRPr sz="945"/>
            </a:lvl9pPr>
          </a:lstStyle>
          <a:p>
            <a:pPr lvl="0"/>
            <a:r>
              <a:rPr lang="en-US"/>
              <a:t>Click to edit Master text styles</a:t>
            </a:r>
          </a:p>
        </p:txBody>
      </p:sp>
      <p:sp>
        <p:nvSpPr>
          <p:cNvPr id="5" name="Date Placeholder 4"/>
          <p:cNvSpPr>
            <a:spLocks noGrp="1"/>
          </p:cNvSpPr>
          <p:nvPr>
            <p:ph type="dt" sz="half" idx="10"/>
          </p:nvPr>
        </p:nvSpPr>
        <p:spPr/>
        <p:txBody>
          <a:bodyPr/>
          <a:lstStyle/>
          <a:p>
            <a:fld id="{1C2D180B-E2CA-4D4E-A28B-BE3B013BC4B6}" type="datetimeFigureOut">
              <a:rPr lang="en-AU" smtClean="0"/>
              <a:t>27/08/2025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7019AAE-390B-44C6-B040-47FEF1EA7770}" type="slidenum">
              <a:rPr lang="en-AU" smtClean="0"/>
              <a:t>‹#›</a:t>
            </a:fld>
            <a:endParaRPr lang="en-AU"/>
          </a:p>
        </p:txBody>
      </p:sp>
    </p:spTree>
    <p:extLst>
      <p:ext uri="{BB962C8B-B14F-4D97-AF65-F5344CB8AC3E}">
        <p14:creationId xmlns:p14="http://schemas.microsoft.com/office/powerpoint/2010/main" val="333646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053" y="460043"/>
            <a:ext cx="7452658" cy="16701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053" y="2300203"/>
            <a:ext cx="7452658" cy="5482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4052" y="8008709"/>
            <a:ext cx="1944172" cy="460041"/>
          </a:xfrm>
          <a:prstGeom prst="rect">
            <a:avLst/>
          </a:prstGeom>
        </p:spPr>
        <p:txBody>
          <a:bodyPr vert="horz" lIns="91440" tIns="45720" rIns="91440" bIns="45720" rtlCol="0" anchor="ctr"/>
          <a:lstStyle>
            <a:lvl1pPr algn="l">
              <a:defRPr sz="1134">
                <a:solidFill>
                  <a:schemeClr val="tx1">
                    <a:tint val="82000"/>
                  </a:schemeClr>
                </a:solidFill>
              </a:defRPr>
            </a:lvl1pPr>
          </a:lstStyle>
          <a:p>
            <a:fld id="{1C2D180B-E2CA-4D4E-A28B-BE3B013BC4B6}" type="datetimeFigureOut">
              <a:rPr lang="en-AU" smtClean="0"/>
              <a:t>27/08/2025</a:t>
            </a:fld>
            <a:endParaRPr lang="en-AU"/>
          </a:p>
        </p:txBody>
      </p:sp>
      <p:sp>
        <p:nvSpPr>
          <p:cNvPr id="5" name="Footer Placeholder 4"/>
          <p:cNvSpPr>
            <a:spLocks noGrp="1"/>
          </p:cNvSpPr>
          <p:nvPr>
            <p:ph type="ftr" sz="quarter" idx="3"/>
          </p:nvPr>
        </p:nvSpPr>
        <p:spPr>
          <a:xfrm>
            <a:off x="2862253" y="8008709"/>
            <a:ext cx="2916258" cy="460041"/>
          </a:xfrm>
          <a:prstGeom prst="rect">
            <a:avLst/>
          </a:prstGeom>
        </p:spPr>
        <p:txBody>
          <a:bodyPr vert="horz" lIns="91440" tIns="45720" rIns="91440" bIns="45720" rtlCol="0" anchor="ctr"/>
          <a:lstStyle>
            <a:lvl1pPr algn="ctr">
              <a:defRPr sz="1134">
                <a:solidFill>
                  <a:schemeClr val="tx1">
                    <a:tint val="82000"/>
                  </a:schemeClr>
                </a:solidFill>
              </a:defRPr>
            </a:lvl1pPr>
          </a:lstStyle>
          <a:p>
            <a:endParaRPr lang="en-AU"/>
          </a:p>
        </p:txBody>
      </p:sp>
      <p:sp>
        <p:nvSpPr>
          <p:cNvPr id="6" name="Slide Number Placeholder 5"/>
          <p:cNvSpPr>
            <a:spLocks noGrp="1"/>
          </p:cNvSpPr>
          <p:nvPr>
            <p:ph type="sldNum" sz="quarter" idx="4"/>
          </p:nvPr>
        </p:nvSpPr>
        <p:spPr>
          <a:xfrm>
            <a:off x="6102539" y="8008709"/>
            <a:ext cx="1944172" cy="460041"/>
          </a:xfrm>
          <a:prstGeom prst="rect">
            <a:avLst/>
          </a:prstGeom>
        </p:spPr>
        <p:txBody>
          <a:bodyPr vert="horz" lIns="91440" tIns="45720" rIns="91440" bIns="45720" rtlCol="0" anchor="ctr"/>
          <a:lstStyle>
            <a:lvl1pPr algn="r">
              <a:defRPr sz="1134">
                <a:solidFill>
                  <a:schemeClr val="tx1">
                    <a:tint val="82000"/>
                  </a:schemeClr>
                </a:solidFill>
              </a:defRPr>
            </a:lvl1pPr>
          </a:lstStyle>
          <a:p>
            <a:fld id="{C7019AAE-390B-44C6-B040-47FEF1EA7770}" type="slidenum">
              <a:rPr lang="en-AU" smtClean="0"/>
              <a:t>‹#›</a:t>
            </a:fld>
            <a:endParaRPr lang="en-AU"/>
          </a:p>
        </p:txBody>
      </p:sp>
    </p:spTree>
    <p:extLst>
      <p:ext uri="{BB962C8B-B14F-4D97-AF65-F5344CB8AC3E}">
        <p14:creationId xmlns:p14="http://schemas.microsoft.com/office/powerpoint/2010/main" val="4083913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864108" rtl="0" eaLnBrk="1" latinLnBrk="0" hangingPunct="1">
        <a:lnSpc>
          <a:spcPct val="90000"/>
        </a:lnSpc>
        <a:spcBef>
          <a:spcPct val="0"/>
        </a:spcBef>
        <a:buNone/>
        <a:defRPr sz="4158" kern="1200">
          <a:solidFill>
            <a:schemeClr val="tx1"/>
          </a:solidFill>
          <a:latin typeface="+mj-lt"/>
          <a:ea typeface="+mj-ea"/>
          <a:cs typeface="+mj-cs"/>
        </a:defRPr>
      </a:lvl1pPr>
    </p:titleStyle>
    <p:bodyStyle>
      <a:lvl1pPr marL="216027" indent="-216027" algn="l" defTabSz="864108" rtl="0" eaLnBrk="1" latinLnBrk="0" hangingPunct="1">
        <a:lnSpc>
          <a:spcPct val="90000"/>
        </a:lnSpc>
        <a:spcBef>
          <a:spcPts val="945"/>
        </a:spcBef>
        <a:buFont typeface="Arial" panose="020B0604020202020204" pitchFamily="34" charset="0"/>
        <a:buChar char="•"/>
        <a:defRPr sz="2646" kern="1200">
          <a:solidFill>
            <a:schemeClr val="tx1"/>
          </a:solidFill>
          <a:latin typeface="+mn-lt"/>
          <a:ea typeface="+mn-ea"/>
          <a:cs typeface="+mn-cs"/>
        </a:defRPr>
      </a:lvl1pPr>
      <a:lvl2pPr marL="648081" indent="-216027" algn="l" defTabSz="864108"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135" indent="-216027" algn="l" defTabSz="864108"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189" indent="-216027" algn="l" defTabSz="864108"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4pPr>
      <a:lvl5pPr marL="1944243" indent="-216027" algn="l" defTabSz="864108"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5pPr>
      <a:lvl6pPr marL="2376297" indent="-216027" algn="l" defTabSz="864108"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351" indent="-216027" algn="l" defTabSz="864108"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405" indent="-216027" algn="l" defTabSz="864108"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459" indent="-216027" algn="l" defTabSz="864108"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p:bodyStyle>
    <p:otherStyle>
      <a:defPPr>
        <a:defRPr lang="en-US"/>
      </a:defPPr>
      <a:lvl1pPr marL="0" algn="l" defTabSz="864108" rtl="0" eaLnBrk="1" latinLnBrk="0" hangingPunct="1">
        <a:defRPr sz="1701" kern="1200">
          <a:solidFill>
            <a:schemeClr val="tx1"/>
          </a:solidFill>
          <a:latin typeface="+mn-lt"/>
          <a:ea typeface="+mn-ea"/>
          <a:cs typeface="+mn-cs"/>
        </a:defRPr>
      </a:lvl1pPr>
      <a:lvl2pPr marL="432054" algn="l" defTabSz="864108" rtl="0" eaLnBrk="1" latinLnBrk="0" hangingPunct="1">
        <a:defRPr sz="1701" kern="1200">
          <a:solidFill>
            <a:schemeClr val="tx1"/>
          </a:solidFill>
          <a:latin typeface="+mn-lt"/>
          <a:ea typeface="+mn-ea"/>
          <a:cs typeface="+mn-cs"/>
        </a:defRPr>
      </a:lvl2pPr>
      <a:lvl3pPr marL="864108" algn="l" defTabSz="864108" rtl="0" eaLnBrk="1" latinLnBrk="0" hangingPunct="1">
        <a:defRPr sz="1701" kern="1200">
          <a:solidFill>
            <a:schemeClr val="tx1"/>
          </a:solidFill>
          <a:latin typeface="+mn-lt"/>
          <a:ea typeface="+mn-ea"/>
          <a:cs typeface="+mn-cs"/>
        </a:defRPr>
      </a:lvl3pPr>
      <a:lvl4pPr marL="1296162" algn="l" defTabSz="864108" rtl="0" eaLnBrk="1" latinLnBrk="0" hangingPunct="1">
        <a:defRPr sz="1701" kern="1200">
          <a:solidFill>
            <a:schemeClr val="tx1"/>
          </a:solidFill>
          <a:latin typeface="+mn-lt"/>
          <a:ea typeface="+mn-ea"/>
          <a:cs typeface="+mn-cs"/>
        </a:defRPr>
      </a:lvl4pPr>
      <a:lvl5pPr marL="1728216" algn="l" defTabSz="864108" rtl="0" eaLnBrk="1" latinLnBrk="0" hangingPunct="1">
        <a:defRPr sz="1701" kern="1200">
          <a:solidFill>
            <a:schemeClr val="tx1"/>
          </a:solidFill>
          <a:latin typeface="+mn-lt"/>
          <a:ea typeface="+mn-ea"/>
          <a:cs typeface="+mn-cs"/>
        </a:defRPr>
      </a:lvl5pPr>
      <a:lvl6pPr marL="2160270" algn="l" defTabSz="864108" rtl="0" eaLnBrk="1" latinLnBrk="0" hangingPunct="1">
        <a:defRPr sz="1701" kern="1200">
          <a:solidFill>
            <a:schemeClr val="tx1"/>
          </a:solidFill>
          <a:latin typeface="+mn-lt"/>
          <a:ea typeface="+mn-ea"/>
          <a:cs typeface="+mn-cs"/>
        </a:defRPr>
      </a:lvl6pPr>
      <a:lvl7pPr marL="2592324" algn="l" defTabSz="864108" rtl="0" eaLnBrk="1" latinLnBrk="0" hangingPunct="1">
        <a:defRPr sz="1701" kern="1200">
          <a:solidFill>
            <a:schemeClr val="tx1"/>
          </a:solidFill>
          <a:latin typeface="+mn-lt"/>
          <a:ea typeface="+mn-ea"/>
          <a:cs typeface="+mn-cs"/>
        </a:defRPr>
      </a:lvl7pPr>
      <a:lvl8pPr marL="3024378" algn="l" defTabSz="864108" rtl="0" eaLnBrk="1" latinLnBrk="0" hangingPunct="1">
        <a:defRPr sz="1701" kern="1200">
          <a:solidFill>
            <a:schemeClr val="tx1"/>
          </a:solidFill>
          <a:latin typeface="+mn-lt"/>
          <a:ea typeface="+mn-ea"/>
          <a:cs typeface="+mn-cs"/>
        </a:defRPr>
      </a:lvl8pPr>
      <a:lvl9pPr marL="3456432" algn="l" defTabSz="864108" rtl="0" eaLnBrk="1" latinLnBrk="0" hangingPunct="1">
        <a:defRPr sz="17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915592-1EF8-53D6-6809-DD411A551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496" y="2211231"/>
            <a:ext cx="1037200" cy="13829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889A455-141A-F1FF-905D-429522012B22}"/>
              </a:ext>
            </a:extLst>
          </p:cNvPr>
          <p:cNvGrpSpPr/>
          <p:nvPr/>
        </p:nvGrpSpPr>
        <p:grpSpPr>
          <a:xfrm>
            <a:off x="2353203" y="2159699"/>
            <a:ext cx="1037200" cy="1434465"/>
            <a:chOff x="4073814" y="1559885"/>
            <a:chExt cx="2976618" cy="4370049"/>
          </a:xfrm>
        </p:grpSpPr>
        <p:pic>
          <p:nvPicPr>
            <p:cNvPr id="6" name="Picture 5" descr="A close up of a plant&#10;&#10;Description automatically generated">
              <a:extLst>
                <a:ext uri="{FF2B5EF4-FFF2-40B4-BE49-F238E27FC236}">
                  <a16:creationId xmlns:a16="http://schemas.microsoft.com/office/drawing/2014/main" id="{3DFB7ACC-89FE-FAFC-0546-D6FD91ABE4AD}"/>
                </a:ext>
              </a:extLst>
            </p:cNvPr>
            <p:cNvPicPr>
              <a:picLocks noChangeAspect="1"/>
            </p:cNvPicPr>
            <p:nvPr/>
          </p:nvPicPr>
          <p:blipFill rotWithShape="1">
            <a:blip r:embed="rId3"/>
            <a:srcRect l="50000" t="11529" r="37198" b="12032"/>
            <a:stretch/>
          </p:blipFill>
          <p:spPr>
            <a:xfrm>
              <a:off x="4073814" y="1559885"/>
              <a:ext cx="548939" cy="4370049"/>
            </a:xfrm>
            <a:prstGeom prst="rect">
              <a:avLst/>
            </a:prstGeom>
          </p:spPr>
        </p:pic>
        <p:pic>
          <p:nvPicPr>
            <p:cNvPr id="7" name="Picture 6" descr="A white tag on a green plant&#10;&#10;Description automatically generated">
              <a:extLst>
                <a:ext uri="{FF2B5EF4-FFF2-40B4-BE49-F238E27FC236}">
                  <a16:creationId xmlns:a16="http://schemas.microsoft.com/office/drawing/2014/main" id="{208A2F60-95CD-8BD9-76E0-071A163FCD83}"/>
                </a:ext>
              </a:extLst>
            </p:cNvPr>
            <p:cNvPicPr>
              <a:picLocks noChangeAspect="1"/>
            </p:cNvPicPr>
            <p:nvPr/>
          </p:nvPicPr>
          <p:blipFill rotWithShape="1">
            <a:blip r:embed="rId4"/>
            <a:srcRect l="42285" t="9686" r="44913" b="9516"/>
            <a:stretch/>
          </p:blipFill>
          <p:spPr>
            <a:xfrm>
              <a:off x="4653359" y="1559885"/>
              <a:ext cx="519317" cy="4370049"/>
            </a:xfrm>
            <a:prstGeom prst="rect">
              <a:avLst/>
            </a:prstGeom>
          </p:spPr>
        </p:pic>
        <p:pic>
          <p:nvPicPr>
            <p:cNvPr id="8" name="Picture 7" descr="A green wheat plant with a price tag&#10;&#10;Description automatically generated">
              <a:extLst>
                <a:ext uri="{FF2B5EF4-FFF2-40B4-BE49-F238E27FC236}">
                  <a16:creationId xmlns:a16="http://schemas.microsoft.com/office/drawing/2014/main" id="{1797D621-56A2-839C-2A4B-96ABB5B0097D}"/>
                </a:ext>
              </a:extLst>
            </p:cNvPr>
            <p:cNvPicPr>
              <a:picLocks noChangeAspect="1"/>
            </p:cNvPicPr>
            <p:nvPr/>
          </p:nvPicPr>
          <p:blipFill rotWithShape="1">
            <a:blip r:embed="rId5"/>
            <a:srcRect l="44353" t="7924" r="38934" b="15638"/>
            <a:stretch/>
          </p:blipFill>
          <p:spPr>
            <a:xfrm>
              <a:off x="5237414" y="1559885"/>
              <a:ext cx="716672" cy="4370049"/>
            </a:xfrm>
            <a:prstGeom prst="rect">
              <a:avLst/>
            </a:prstGeom>
          </p:spPr>
        </p:pic>
        <p:pic>
          <p:nvPicPr>
            <p:cNvPr id="9" name="Picture 8" descr="A close-up of a wheat plant&#10;&#10;Description automatically generated">
              <a:extLst>
                <a:ext uri="{FF2B5EF4-FFF2-40B4-BE49-F238E27FC236}">
                  <a16:creationId xmlns:a16="http://schemas.microsoft.com/office/drawing/2014/main" id="{54E150FC-655B-5A23-3E20-AA57B30F4F62}"/>
                </a:ext>
              </a:extLst>
            </p:cNvPr>
            <p:cNvPicPr>
              <a:picLocks noChangeAspect="1"/>
            </p:cNvPicPr>
            <p:nvPr/>
          </p:nvPicPr>
          <p:blipFill rotWithShape="1">
            <a:blip r:embed="rId6"/>
            <a:srcRect l="26912" t="5409" r="32502" b="8119"/>
            <a:stretch/>
          </p:blipFill>
          <p:spPr>
            <a:xfrm>
              <a:off x="6020615" y="1559885"/>
              <a:ext cx="1029817" cy="4370049"/>
            </a:xfrm>
            <a:prstGeom prst="rect">
              <a:avLst/>
            </a:prstGeom>
          </p:spPr>
        </p:pic>
      </p:grpSp>
      <p:pic>
        <p:nvPicPr>
          <p:cNvPr id="10" name="Picture 9" descr="A group of plants in a purple light&#10;&#10;Description automatically generated">
            <a:extLst>
              <a:ext uri="{FF2B5EF4-FFF2-40B4-BE49-F238E27FC236}">
                <a16:creationId xmlns:a16="http://schemas.microsoft.com/office/drawing/2014/main" id="{2FF018AF-6C4A-9C22-CA72-631C8CA382EA}"/>
              </a:ext>
            </a:extLst>
          </p:cNvPr>
          <p:cNvPicPr>
            <a:picLocks noChangeAspect="1"/>
          </p:cNvPicPr>
          <p:nvPr/>
        </p:nvPicPr>
        <p:blipFill>
          <a:blip r:embed="rId7"/>
          <a:srcRect r="8654"/>
          <a:stretch/>
        </p:blipFill>
        <p:spPr>
          <a:xfrm>
            <a:off x="3573554" y="2491297"/>
            <a:ext cx="1778068" cy="1094915"/>
          </a:xfrm>
          <a:prstGeom prst="rect">
            <a:avLst/>
          </a:prstGeom>
        </p:spPr>
      </p:pic>
      <p:pic>
        <p:nvPicPr>
          <p:cNvPr id="11" name="Picture 6">
            <a:extLst>
              <a:ext uri="{FF2B5EF4-FFF2-40B4-BE49-F238E27FC236}">
                <a16:creationId xmlns:a16="http://schemas.microsoft.com/office/drawing/2014/main" id="{DBDBAB2C-B16C-DDC6-9356-C5DA08D2F1B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744" t="7907" r="6865" b="16047"/>
          <a:stretch/>
        </p:blipFill>
        <p:spPr bwMode="auto">
          <a:xfrm rot="16200000">
            <a:off x="5910725" y="2049518"/>
            <a:ext cx="853422" cy="13511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A2D90C2F-4BF9-3DD4-20BD-81E80EF7F1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2631" t="3872" r="29566" b="3025"/>
          <a:stretch/>
        </p:blipFill>
        <p:spPr bwMode="auto">
          <a:xfrm rot="16200000">
            <a:off x="6183138" y="2756328"/>
            <a:ext cx="308600" cy="135116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59AF5A1B-9388-73CB-7C6F-FEC9DBB1ED96}"/>
              </a:ext>
            </a:extLst>
          </p:cNvPr>
          <p:cNvCxnSpPr>
            <a:cxnSpLocks/>
          </p:cNvCxnSpPr>
          <p:nvPr/>
        </p:nvCxnSpPr>
        <p:spPr>
          <a:xfrm>
            <a:off x="2144696" y="2970096"/>
            <a:ext cx="1934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005009E-B4BD-10F1-A3C2-1094B931BAA3}"/>
              </a:ext>
            </a:extLst>
          </p:cNvPr>
          <p:cNvSpPr txBox="1"/>
          <p:nvPr/>
        </p:nvSpPr>
        <p:spPr>
          <a:xfrm>
            <a:off x="1088547" y="3546062"/>
            <a:ext cx="1037200" cy="461665"/>
          </a:xfrm>
          <a:prstGeom prst="rect">
            <a:avLst/>
          </a:prstGeom>
          <a:noFill/>
        </p:spPr>
        <p:txBody>
          <a:bodyPr wrap="square" rtlCol="0">
            <a:spAutoFit/>
          </a:bodyPr>
          <a:lstStyle/>
          <a:p>
            <a:pPr algn="ctr"/>
            <a:r>
              <a:rPr lang="en-AU" sz="1200" dirty="0">
                <a:latin typeface="Times New Roman" panose="02020603050405020304" pitchFamily="18" charset="0"/>
                <a:cs typeface="Times New Roman" panose="02020603050405020304" pitchFamily="18" charset="0"/>
              </a:rPr>
              <a:t>319 lines, 4 plants/pot</a:t>
            </a:r>
          </a:p>
        </p:txBody>
      </p:sp>
      <p:sp>
        <p:nvSpPr>
          <p:cNvPr id="15" name="TextBox 14">
            <a:extLst>
              <a:ext uri="{FF2B5EF4-FFF2-40B4-BE49-F238E27FC236}">
                <a16:creationId xmlns:a16="http://schemas.microsoft.com/office/drawing/2014/main" id="{5849E5C6-1723-A2D2-7431-4F79AAD3ABFC}"/>
              </a:ext>
            </a:extLst>
          </p:cNvPr>
          <p:cNvSpPr txBox="1"/>
          <p:nvPr/>
        </p:nvSpPr>
        <p:spPr>
          <a:xfrm>
            <a:off x="2197413" y="3560952"/>
            <a:ext cx="1331148" cy="646331"/>
          </a:xfrm>
          <a:prstGeom prst="rect">
            <a:avLst/>
          </a:prstGeom>
          <a:noFill/>
        </p:spPr>
        <p:txBody>
          <a:bodyPr wrap="square" rtlCol="0">
            <a:spAutoFit/>
          </a:bodyPr>
          <a:lstStyle/>
          <a:p>
            <a:pPr algn="ctr"/>
            <a:r>
              <a:rPr lang="en-AU" sz="1200" dirty="0">
                <a:latin typeface="Times New Roman" panose="02020603050405020304" pitchFamily="18" charset="0"/>
                <a:cs typeface="Times New Roman" panose="02020603050405020304" pitchFamily="18" charset="0"/>
              </a:rPr>
              <a:t>Tagging S1, S2, S3, and S4 based on heading stage</a:t>
            </a:r>
          </a:p>
        </p:txBody>
      </p:sp>
      <p:sp>
        <p:nvSpPr>
          <p:cNvPr id="16" name="TextBox 15">
            <a:extLst>
              <a:ext uri="{FF2B5EF4-FFF2-40B4-BE49-F238E27FC236}">
                <a16:creationId xmlns:a16="http://schemas.microsoft.com/office/drawing/2014/main" id="{E315539A-32DD-5D91-781C-5EFDDFAF9F2F}"/>
              </a:ext>
            </a:extLst>
          </p:cNvPr>
          <p:cNvSpPr txBox="1"/>
          <p:nvPr/>
        </p:nvSpPr>
        <p:spPr>
          <a:xfrm>
            <a:off x="3651672" y="3590414"/>
            <a:ext cx="1331148" cy="276999"/>
          </a:xfrm>
          <a:prstGeom prst="rect">
            <a:avLst/>
          </a:prstGeom>
          <a:noFill/>
        </p:spPr>
        <p:txBody>
          <a:bodyPr wrap="square" rtlCol="0">
            <a:spAutoFit/>
          </a:bodyPr>
          <a:lstStyle/>
          <a:p>
            <a:pPr algn="ctr"/>
            <a:r>
              <a:rPr lang="en-AU" sz="1200" dirty="0">
                <a:latin typeface="Times New Roman" panose="02020603050405020304" pitchFamily="18" charset="0"/>
                <a:cs typeface="Times New Roman" panose="02020603050405020304" pitchFamily="18" charset="0"/>
              </a:rPr>
              <a:t>37°C, 2 weeks</a:t>
            </a:r>
          </a:p>
        </p:txBody>
      </p:sp>
      <p:sp>
        <p:nvSpPr>
          <p:cNvPr id="17" name="TextBox 16">
            <a:extLst>
              <a:ext uri="{FF2B5EF4-FFF2-40B4-BE49-F238E27FC236}">
                <a16:creationId xmlns:a16="http://schemas.microsoft.com/office/drawing/2014/main" id="{2D1576E5-1E74-0A62-5117-049688209C82}"/>
              </a:ext>
            </a:extLst>
          </p:cNvPr>
          <p:cNvSpPr txBox="1"/>
          <p:nvPr/>
        </p:nvSpPr>
        <p:spPr>
          <a:xfrm>
            <a:off x="5466215" y="3590414"/>
            <a:ext cx="1737360" cy="276999"/>
          </a:xfrm>
          <a:prstGeom prst="rect">
            <a:avLst/>
          </a:prstGeom>
          <a:noFill/>
        </p:spPr>
        <p:txBody>
          <a:bodyPr wrap="square" rtlCol="0">
            <a:spAutoFit/>
          </a:bodyPr>
          <a:lstStyle/>
          <a:p>
            <a:pPr algn="ctr"/>
            <a:r>
              <a:rPr lang="en-AU" sz="1200" dirty="0">
                <a:latin typeface="Times New Roman" panose="02020603050405020304" pitchFamily="18" charset="0"/>
                <a:cs typeface="Times New Roman" panose="02020603050405020304" pitchFamily="18" charset="0"/>
              </a:rPr>
              <a:t>Seed set data recording</a:t>
            </a:r>
          </a:p>
        </p:txBody>
      </p:sp>
      <p:cxnSp>
        <p:nvCxnSpPr>
          <p:cNvPr id="18" name="Straight Arrow Connector 17">
            <a:extLst>
              <a:ext uri="{FF2B5EF4-FFF2-40B4-BE49-F238E27FC236}">
                <a16:creationId xmlns:a16="http://schemas.microsoft.com/office/drawing/2014/main" id="{281BCC43-6537-4173-C019-4E2C758EE829}"/>
              </a:ext>
            </a:extLst>
          </p:cNvPr>
          <p:cNvCxnSpPr>
            <a:cxnSpLocks/>
          </p:cNvCxnSpPr>
          <p:nvPr/>
        </p:nvCxnSpPr>
        <p:spPr>
          <a:xfrm>
            <a:off x="3390403" y="2970096"/>
            <a:ext cx="1934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2E294D7-CF1F-ACA6-FBCD-D05B3242EB2E}"/>
              </a:ext>
            </a:extLst>
          </p:cNvPr>
          <p:cNvCxnSpPr>
            <a:cxnSpLocks/>
          </p:cNvCxnSpPr>
          <p:nvPr/>
        </p:nvCxnSpPr>
        <p:spPr>
          <a:xfrm>
            <a:off x="5369467" y="3137445"/>
            <a:ext cx="1934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78DCBC3-E939-E1AC-7472-9D743F58522A}"/>
              </a:ext>
            </a:extLst>
          </p:cNvPr>
          <p:cNvSpPr txBox="1"/>
          <p:nvPr/>
        </p:nvSpPr>
        <p:spPr>
          <a:xfrm>
            <a:off x="999593" y="4320381"/>
            <a:ext cx="6453135" cy="1015663"/>
          </a:xfrm>
          <a:prstGeom prst="rect">
            <a:avLst/>
          </a:prstGeom>
          <a:noFill/>
        </p:spPr>
        <p:txBody>
          <a:bodyPr wrap="square" rtlCol="0">
            <a:spAutoFit/>
          </a:bodyPr>
          <a:lstStyle/>
          <a:p>
            <a:r>
              <a:rPr lang="en-AU" sz="1200" b="1" dirty="0">
                <a:latin typeface="Times New Roman" panose="02020603050405020304" pitchFamily="18" charset="0"/>
                <a:cs typeface="Times New Roman" panose="02020603050405020304" pitchFamily="18" charset="0"/>
              </a:rPr>
              <a:t>Figure S1. </a:t>
            </a:r>
            <a:r>
              <a:rPr lang="en-US" sz="1200" dirty="0">
                <a:latin typeface="Times New Roman" panose="02020603050405020304" pitchFamily="18" charset="0"/>
                <a:cs typeface="Times New Roman" panose="02020603050405020304" pitchFamily="18" charset="0"/>
              </a:rPr>
              <a:t>Overview of glasshouse experiments involving tagging ear emergence stage as indicated by S</a:t>
            </a:r>
            <a:r>
              <a:rPr lang="en-US" sz="1200" baseline="-25000" dirty="0">
                <a:latin typeface="Times New Roman" panose="02020603050405020304" pitchFamily="18" charset="0"/>
                <a:cs typeface="Times New Roman" panose="02020603050405020304" pitchFamily="18" charset="0"/>
              </a:rPr>
              <a:t>1</a:t>
            </a:r>
            <a:r>
              <a:rPr lang="en-US" sz="1200" dirty="0">
                <a:latin typeface="Times New Roman" panose="02020603050405020304" pitchFamily="18" charset="0"/>
                <a:cs typeface="Times New Roman" panose="02020603050405020304" pitchFamily="18" charset="0"/>
              </a:rPr>
              <a:t>(very early booting stage), S</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(early booting stage), S</a:t>
            </a:r>
            <a:r>
              <a:rPr lang="en-US" sz="1200" baseline="-25000" dirty="0">
                <a:latin typeface="Times New Roman" panose="02020603050405020304" pitchFamily="18" charset="0"/>
                <a:cs typeface="Times New Roman" panose="02020603050405020304" pitchFamily="18" charset="0"/>
              </a:rPr>
              <a:t>3</a:t>
            </a:r>
            <a:r>
              <a:rPr lang="en-US" sz="1200" dirty="0">
                <a:latin typeface="Times New Roman" panose="02020603050405020304" pitchFamily="18" charset="0"/>
                <a:cs typeface="Times New Roman" panose="02020603050405020304" pitchFamily="18" charset="0"/>
              </a:rPr>
              <a:t> (early ear emergence stage) and S</a:t>
            </a:r>
            <a:r>
              <a:rPr lang="en-US" sz="1200" baseline="-25000" dirty="0">
                <a:latin typeface="Times New Roman" panose="02020603050405020304" pitchFamily="18" charset="0"/>
                <a:cs typeface="Times New Roman" panose="02020603050405020304" pitchFamily="18" charset="0"/>
              </a:rPr>
              <a:t>4</a:t>
            </a:r>
            <a:r>
              <a:rPr lang="en-US" sz="1200" dirty="0">
                <a:latin typeface="Times New Roman" panose="02020603050405020304" pitchFamily="18" charset="0"/>
                <a:cs typeface="Times New Roman" panose="02020603050405020304" pitchFamily="18" charset="0"/>
              </a:rPr>
              <a:t> (very early flowering stage). Plants were exposed to two weeks of heat treatment in controlled grow room with sufficient water. Spikes from each tagged ear was harvested separately for grain filling data recording.</a:t>
            </a:r>
            <a:endParaRPr lang="en-AU" sz="12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4B8B385-FB84-E4A7-A04E-22CF823E061F}"/>
              </a:ext>
            </a:extLst>
          </p:cNvPr>
          <p:cNvSpPr/>
          <p:nvPr/>
        </p:nvSpPr>
        <p:spPr>
          <a:xfrm>
            <a:off x="980607" y="1939682"/>
            <a:ext cx="6138040" cy="2267602"/>
          </a:xfrm>
          <a:prstGeom prst="rect">
            <a:avLst/>
          </a:prstGeom>
          <a:no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51"/>
          </a:p>
        </p:txBody>
      </p:sp>
      <p:sp>
        <p:nvSpPr>
          <p:cNvPr id="3" name="TextBox 2">
            <a:extLst>
              <a:ext uri="{FF2B5EF4-FFF2-40B4-BE49-F238E27FC236}">
                <a16:creationId xmlns:a16="http://schemas.microsoft.com/office/drawing/2014/main" id="{FAD82277-DF11-44AE-8C2A-629018516FF4}"/>
              </a:ext>
            </a:extLst>
          </p:cNvPr>
          <p:cNvSpPr txBox="1"/>
          <p:nvPr/>
        </p:nvSpPr>
        <p:spPr>
          <a:xfrm>
            <a:off x="945787" y="436550"/>
            <a:ext cx="3834399" cy="461665"/>
          </a:xfrm>
          <a:prstGeom prst="rect">
            <a:avLst/>
          </a:prstGeom>
          <a:noFill/>
        </p:spPr>
        <p:txBody>
          <a:bodyPr wrap="square" rtlCol="0">
            <a:spAutoFit/>
          </a:bodyPr>
          <a:lstStyle/>
          <a:p>
            <a:r>
              <a:rPr lang="en-AU" sz="2400" b="1" dirty="0">
                <a:latin typeface="Times New Roman" panose="02020603050405020304" pitchFamily="18" charset="0"/>
                <a:cs typeface="Times New Roman" panose="02020603050405020304" pitchFamily="18" charset="0"/>
              </a:rPr>
              <a:t>Supplementary Figures</a:t>
            </a:r>
          </a:p>
        </p:txBody>
      </p:sp>
    </p:spTree>
    <p:extLst>
      <p:ext uri="{BB962C8B-B14F-4D97-AF65-F5344CB8AC3E}">
        <p14:creationId xmlns:p14="http://schemas.microsoft.com/office/powerpoint/2010/main" val="2337313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3C0DA-1900-256F-CA01-D0007ABE9C11}"/>
            </a:ext>
          </a:extLst>
        </p:cNvPr>
        <p:cNvGrpSpPr/>
        <p:nvPr/>
      </p:nvGrpSpPr>
      <p:grpSpPr>
        <a:xfrm>
          <a:off x="0" y="0"/>
          <a:ext cx="0" cy="0"/>
          <a:chOff x="0" y="0"/>
          <a:chExt cx="0" cy="0"/>
        </a:xfrm>
      </p:grpSpPr>
      <p:pic>
        <p:nvPicPr>
          <p:cNvPr id="4" name="Picture 3" descr="A graph showing the number of the number of the number of the number of the number of the number of the number of the number of the number of the number of the number of the number of&#10;&#10;Description automatically generated">
            <a:extLst>
              <a:ext uri="{FF2B5EF4-FFF2-40B4-BE49-F238E27FC236}">
                <a16:creationId xmlns:a16="http://schemas.microsoft.com/office/drawing/2014/main" id="{FA6D2E42-C79D-A8DE-1C88-F28BF2A94FEC}"/>
              </a:ext>
            </a:extLst>
          </p:cNvPr>
          <p:cNvPicPr>
            <a:picLocks noChangeAspect="1"/>
          </p:cNvPicPr>
          <p:nvPr/>
        </p:nvPicPr>
        <p:blipFill>
          <a:blip r:embed="rId2"/>
          <a:stretch>
            <a:fillRect/>
          </a:stretch>
        </p:blipFill>
        <p:spPr>
          <a:xfrm>
            <a:off x="1488557" y="1502483"/>
            <a:ext cx="5123072" cy="2927469"/>
          </a:xfrm>
          <a:prstGeom prst="rect">
            <a:avLst/>
          </a:prstGeom>
        </p:spPr>
      </p:pic>
      <p:sp>
        <p:nvSpPr>
          <p:cNvPr id="5" name="Rectangle 4">
            <a:extLst>
              <a:ext uri="{FF2B5EF4-FFF2-40B4-BE49-F238E27FC236}">
                <a16:creationId xmlns:a16="http://schemas.microsoft.com/office/drawing/2014/main" id="{32546E93-8516-CE73-F15F-6BACC0937F7B}"/>
              </a:ext>
            </a:extLst>
          </p:cNvPr>
          <p:cNvSpPr/>
          <p:nvPr/>
        </p:nvSpPr>
        <p:spPr>
          <a:xfrm>
            <a:off x="1317345" y="1554867"/>
            <a:ext cx="5398786" cy="29274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831DDE76-9DC1-9934-C489-68782FC431FD}"/>
              </a:ext>
            </a:extLst>
          </p:cNvPr>
          <p:cNvSpPr txBox="1"/>
          <p:nvPr/>
        </p:nvSpPr>
        <p:spPr>
          <a:xfrm>
            <a:off x="1193505" y="4625799"/>
            <a:ext cx="5522625" cy="676917"/>
          </a:xfrm>
          <a:prstGeom prst="rect">
            <a:avLst/>
          </a:prstGeom>
          <a:noFill/>
        </p:spPr>
        <p:txBody>
          <a:bodyPr wrap="square">
            <a:spAutoFit/>
          </a:bodyPr>
          <a:lstStyle/>
          <a:p>
            <a:pPr algn="just">
              <a:lnSpc>
                <a:spcPct val="107000"/>
              </a:lnSpc>
              <a:spcAft>
                <a:spcPts val="800"/>
              </a:spcAft>
            </a:pPr>
            <a:r>
              <a:rPr lang="en-US" sz="1200" b="1" kern="100" dirty="0">
                <a:effectLst/>
                <a:latin typeface="Times New Roman" panose="02020603050405020304" pitchFamily="18" charset="0"/>
                <a:ea typeface="Aptos" panose="020B0004020202020204" pitchFamily="34" charset="0"/>
                <a:cs typeface="Times New Roman" panose="02020603050405020304" pitchFamily="18" charset="0"/>
              </a:rPr>
              <a:t>Figure S2. </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Day and night temperature in the controlled grow room during the heat treatment of 319 wheat lines. Temperature was recorded every half an hour and later categorized as night and day temperature.</a:t>
            </a:r>
            <a:endParaRPr lang="en-AU"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98094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AE648B-16ED-7BB1-F439-5E2ACBF4A49D}"/>
              </a:ext>
            </a:extLst>
          </p:cNvPr>
          <p:cNvSpPr txBox="1"/>
          <p:nvPr/>
        </p:nvSpPr>
        <p:spPr>
          <a:xfrm>
            <a:off x="1600957" y="6830621"/>
            <a:ext cx="4805553" cy="830997"/>
          </a:xfrm>
          <a:prstGeom prst="rect">
            <a:avLst/>
          </a:prstGeom>
          <a:noFill/>
        </p:spPr>
        <p:txBody>
          <a:bodyPr wrap="square">
            <a:spAutoFit/>
          </a:bodyPr>
          <a:lstStyle/>
          <a:p>
            <a:r>
              <a:rPr lang="en-AU" sz="1200" b="1" dirty="0">
                <a:latin typeface="Times New Roman" panose="02020603050405020304" pitchFamily="18" charset="0"/>
                <a:cs typeface="Times New Roman" panose="02020603050405020304" pitchFamily="18" charset="0"/>
              </a:rPr>
              <a:t>Figure S3: </a:t>
            </a:r>
            <a:r>
              <a:rPr lang="en-AU" sz="1200" dirty="0">
                <a:latin typeface="Times New Roman" panose="02020603050405020304" pitchFamily="18" charset="0"/>
                <a:cs typeface="Times New Roman" panose="02020603050405020304" pitchFamily="18" charset="0"/>
              </a:rPr>
              <a:t>Mean comparison of spikelet fertility of early- and late-stage heat treatment on 319 wheat lines based on their classification. Mean value is presented as the bar graph with standard error bar and letter indicates the significant differences at 5% level of significance.</a:t>
            </a:r>
          </a:p>
        </p:txBody>
      </p:sp>
      <p:grpSp>
        <p:nvGrpSpPr>
          <p:cNvPr id="16" name="Group 15">
            <a:extLst>
              <a:ext uri="{FF2B5EF4-FFF2-40B4-BE49-F238E27FC236}">
                <a16:creationId xmlns:a16="http://schemas.microsoft.com/office/drawing/2014/main" id="{FE0CA048-B845-5B7F-6D86-32C9B8273FE1}"/>
              </a:ext>
            </a:extLst>
          </p:cNvPr>
          <p:cNvGrpSpPr/>
          <p:nvPr/>
        </p:nvGrpSpPr>
        <p:grpSpPr>
          <a:xfrm>
            <a:off x="1167919" y="235032"/>
            <a:ext cx="5051906" cy="6589456"/>
            <a:chOff x="1167919" y="235032"/>
            <a:chExt cx="5051906" cy="6589456"/>
          </a:xfrm>
        </p:grpSpPr>
        <p:pic>
          <p:nvPicPr>
            <p:cNvPr id="3" name="Picture 2" descr="A graph of different colored bars&#10;&#10;AI-generated content may be incorrect.">
              <a:extLst>
                <a:ext uri="{FF2B5EF4-FFF2-40B4-BE49-F238E27FC236}">
                  <a16:creationId xmlns:a16="http://schemas.microsoft.com/office/drawing/2014/main" id="{4AA2920F-3E37-23A7-B627-87CC73D81041}"/>
                </a:ext>
              </a:extLst>
            </p:cNvPr>
            <p:cNvPicPr>
              <a:picLocks noChangeAspect="1"/>
            </p:cNvPicPr>
            <p:nvPr/>
          </p:nvPicPr>
          <p:blipFill>
            <a:blip r:embed="rId2"/>
            <a:stretch>
              <a:fillRect/>
            </a:stretch>
          </p:blipFill>
          <p:spPr>
            <a:xfrm>
              <a:off x="3690697" y="309845"/>
              <a:ext cx="2440691" cy="3254255"/>
            </a:xfrm>
            <a:prstGeom prst="rect">
              <a:avLst/>
            </a:prstGeom>
          </p:spPr>
        </p:pic>
        <p:pic>
          <p:nvPicPr>
            <p:cNvPr id="6" name="Picture 5" descr="A graph of different colored bars&#10;&#10;AI-generated content may be incorrect.">
              <a:extLst>
                <a:ext uri="{FF2B5EF4-FFF2-40B4-BE49-F238E27FC236}">
                  <a16:creationId xmlns:a16="http://schemas.microsoft.com/office/drawing/2014/main" id="{E6666CA3-421E-3DAF-9A61-3DB0DD5BA829}"/>
                </a:ext>
              </a:extLst>
            </p:cNvPr>
            <p:cNvPicPr>
              <a:picLocks noChangeAspect="1"/>
            </p:cNvPicPr>
            <p:nvPr/>
          </p:nvPicPr>
          <p:blipFill>
            <a:blip r:embed="rId3"/>
            <a:stretch>
              <a:fillRect/>
            </a:stretch>
          </p:blipFill>
          <p:spPr>
            <a:xfrm>
              <a:off x="1250006" y="3570233"/>
              <a:ext cx="2440691" cy="3254255"/>
            </a:xfrm>
            <a:prstGeom prst="rect">
              <a:avLst/>
            </a:prstGeom>
          </p:spPr>
        </p:pic>
        <p:pic>
          <p:nvPicPr>
            <p:cNvPr id="8" name="Picture 7" descr="A graph of different colored bars&#10;&#10;AI-generated content may be incorrect.">
              <a:extLst>
                <a:ext uri="{FF2B5EF4-FFF2-40B4-BE49-F238E27FC236}">
                  <a16:creationId xmlns:a16="http://schemas.microsoft.com/office/drawing/2014/main" id="{3DDFF1EB-4A90-22CC-1583-0500F02FB3D7}"/>
                </a:ext>
              </a:extLst>
            </p:cNvPr>
            <p:cNvPicPr>
              <a:picLocks noChangeAspect="1"/>
            </p:cNvPicPr>
            <p:nvPr/>
          </p:nvPicPr>
          <p:blipFill>
            <a:blip r:embed="rId4"/>
            <a:stretch>
              <a:fillRect/>
            </a:stretch>
          </p:blipFill>
          <p:spPr>
            <a:xfrm>
              <a:off x="3674945" y="3557967"/>
              <a:ext cx="2440691" cy="3254255"/>
            </a:xfrm>
            <a:prstGeom prst="rect">
              <a:avLst/>
            </a:prstGeom>
          </p:spPr>
        </p:pic>
        <p:pic>
          <p:nvPicPr>
            <p:cNvPr id="10" name="Picture 9" descr="A graph of different colored bars&#10;&#10;AI-generated content may be incorrect.">
              <a:extLst>
                <a:ext uri="{FF2B5EF4-FFF2-40B4-BE49-F238E27FC236}">
                  <a16:creationId xmlns:a16="http://schemas.microsoft.com/office/drawing/2014/main" id="{8C55603D-859B-FE5B-A129-0D57D55D8D95}"/>
                </a:ext>
              </a:extLst>
            </p:cNvPr>
            <p:cNvPicPr>
              <a:picLocks noChangeAspect="1"/>
            </p:cNvPicPr>
            <p:nvPr/>
          </p:nvPicPr>
          <p:blipFill>
            <a:blip r:embed="rId5"/>
            <a:stretch>
              <a:fillRect/>
            </a:stretch>
          </p:blipFill>
          <p:spPr>
            <a:xfrm>
              <a:off x="1281511" y="303712"/>
              <a:ext cx="2440691" cy="3254255"/>
            </a:xfrm>
            <a:prstGeom prst="rect">
              <a:avLst/>
            </a:prstGeom>
          </p:spPr>
        </p:pic>
        <p:sp>
          <p:nvSpPr>
            <p:cNvPr id="11" name="TextBox 10">
              <a:extLst>
                <a:ext uri="{FF2B5EF4-FFF2-40B4-BE49-F238E27FC236}">
                  <a16:creationId xmlns:a16="http://schemas.microsoft.com/office/drawing/2014/main" id="{F98D2FFB-EA30-694B-3527-B33D44420663}"/>
                </a:ext>
              </a:extLst>
            </p:cNvPr>
            <p:cNvSpPr txBox="1"/>
            <p:nvPr/>
          </p:nvSpPr>
          <p:spPr>
            <a:xfrm>
              <a:off x="1250006" y="235032"/>
              <a:ext cx="478043" cy="369332"/>
            </a:xfrm>
            <a:prstGeom prst="rect">
              <a:avLst/>
            </a:prstGeom>
            <a:noFill/>
          </p:spPr>
          <p:txBody>
            <a:bodyPr wrap="square" rtlCol="0">
              <a:spAutoFit/>
            </a:bodyPr>
            <a:lstStyle/>
            <a:p>
              <a:r>
                <a:rPr lang="en-AU" b="1" dirty="0"/>
                <a:t>A</a:t>
              </a:r>
            </a:p>
          </p:txBody>
        </p:sp>
        <p:sp>
          <p:nvSpPr>
            <p:cNvPr id="12" name="TextBox 11">
              <a:extLst>
                <a:ext uri="{FF2B5EF4-FFF2-40B4-BE49-F238E27FC236}">
                  <a16:creationId xmlns:a16="http://schemas.microsoft.com/office/drawing/2014/main" id="{3763C104-8993-B9A1-9BFB-6717D269BF64}"/>
                </a:ext>
              </a:extLst>
            </p:cNvPr>
            <p:cNvSpPr txBox="1"/>
            <p:nvPr/>
          </p:nvSpPr>
          <p:spPr>
            <a:xfrm>
              <a:off x="3690697" y="269162"/>
              <a:ext cx="478043" cy="369332"/>
            </a:xfrm>
            <a:prstGeom prst="rect">
              <a:avLst/>
            </a:prstGeom>
            <a:noFill/>
          </p:spPr>
          <p:txBody>
            <a:bodyPr wrap="square" rtlCol="0">
              <a:spAutoFit/>
            </a:bodyPr>
            <a:lstStyle/>
            <a:p>
              <a:r>
                <a:rPr lang="en-AU" b="1" dirty="0"/>
                <a:t>B</a:t>
              </a:r>
            </a:p>
          </p:txBody>
        </p:sp>
        <p:sp>
          <p:nvSpPr>
            <p:cNvPr id="13" name="TextBox 12">
              <a:extLst>
                <a:ext uri="{FF2B5EF4-FFF2-40B4-BE49-F238E27FC236}">
                  <a16:creationId xmlns:a16="http://schemas.microsoft.com/office/drawing/2014/main" id="{B6B1FB87-1E4A-9880-6B6B-9FA9E899B063}"/>
                </a:ext>
              </a:extLst>
            </p:cNvPr>
            <p:cNvSpPr txBox="1"/>
            <p:nvPr/>
          </p:nvSpPr>
          <p:spPr>
            <a:xfrm>
              <a:off x="1250005" y="3441981"/>
              <a:ext cx="478043" cy="369332"/>
            </a:xfrm>
            <a:prstGeom prst="rect">
              <a:avLst/>
            </a:prstGeom>
            <a:noFill/>
          </p:spPr>
          <p:txBody>
            <a:bodyPr wrap="square" rtlCol="0">
              <a:spAutoFit/>
            </a:bodyPr>
            <a:lstStyle/>
            <a:p>
              <a:r>
                <a:rPr lang="en-AU" b="1" dirty="0"/>
                <a:t>C</a:t>
              </a:r>
            </a:p>
          </p:txBody>
        </p:sp>
        <p:sp>
          <p:nvSpPr>
            <p:cNvPr id="14" name="TextBox 13">
              <a:extLst>
                <a:ext uri="{FF2B5EF4-FFF2-40B4-BE49-F238E27FC236}">
                  <a16:creationId xmlns:a16="http://schemas.microsoft.com/office/drawing/2014/main" id="{E755BA2F-2790-7DCB-B697-D97C119BC5C1}"/>
                </a:ext>
              </a:extLst>
            </p:cNvPr>
            <p:cNvSpPr txBox="1"/>
            <p:nvPr/>
          </p:nvSpPr>
          <p:spPr>
            <a:xfrm>
              <a:off x="3674944" y="3441981"/>
              <a:ext cx="478043" cy="369332"/>
            </a:xfrm>
            <a:prstGeom prst="rect">
              <a:avLst/>
            </a:prstGeom>
            <a:noFill/>
          </p:spPr>
          <p:txBody>
            <a:bodyPr wrap="square" rtlCol="0">
              <a:spAutoFit/>
            </a:bodyPr>
            <a:lstStyle/>
            <a:p>
              <a:r>
                <a:rPr lang="en-AU" b="1" dirty="0"/>
                <a:t>D</a:t>
              </a:r>
            </a:p>
          </p:txBody>
        </p:sp>
        <p:sp>
          <p:nvSpPr>
            <p:cNvPr id="15" name="Rectangle 14">
              <a:extLst>
                <a:ext uri="{FF2B5EF4-FFF2-40B4-BE49-F238E27FC236}">
                  <a16:creationId xmlns:a16="http://schemas.microsoft.com/office/drawing/2014/main" id="{7DEC1978-6E87-B74D-C118-EFB19D379134}"/>
                </a:ext>
              </a:extLst>
            </p:cNvPr>
            <p:cNvSpPr/>
            <p:nvPr/>
          </p:nvSpPr>
          <p:spPr>
            <a:xfrm>
              <a:off x="1167919" y="249496"/>
              <a:ext cx="5051906" cy="65627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182295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CC855-23DC-4680-8C1C-F73E4F30DD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15C4E5D-6C29-9DA4-6F48-B00EFE5644CE}"/>
              </a:ext>
            </a:extLst>
          </p:cNvPr>
          <p:cNvSpPr txBox="1"/>
          <p:nvPr/>
        </p:nvSpPr>
        <p:spPr>
          <a:xfrm>
            <a:off x="1095309" y="7793266"/>
            <a:ext cx="5572192" cy="830997"/>
          </a:xfrm>
          <a:prstGeom prst="rect">
            <a:avLst/>
          </a:prstGeom>
          <a:noFill/>
        </p:spPr>
        <p:txBody>
          <a:bodyPr wrap="square">
            <a:spAutoFit/>
          </a:bodyPr>
          <a:lstStyle/>
          <a:p>
            <a:r>
              <a:rPr lang="en-AU" sz="1200" b="1" dirty="0">
                <a:latin typeface="Times New Roman" panose="02020603050405020304" pitchFamily="18" charset="0"/>
                <a:cs typeface="Times New Roman" panose="02020603050405020304" pitchFamily="18" charset="0"/>
              </a:rPr>
              <a:t>Figure S4: </a:t>
            </a:r>
            <a:r>
              <a:rPr lang="en-AU" sz="1200" dirty="0">
                <a:latin typeface="Times New Roman" panose="02020603050405020304" pitchFamily="18" charset="0"/>
                <a:cs typeface="Times New Roman" panose="02020603050405020304" pitchFamily="18" charset="0"/>
              </a:rPr>
              <a:t>Pearson correlation between pollen viability score and spikelet fertility (early- and late-stage heat treatment). (A-B) Overall correlation between PVS and spikelet fertility and (C-D) Correlation between PVS with spikelet fertility of individual four ear emergence stage.</a:t>
            </a:r>
          </a:p>
        </p:txBody>
      </p:sp>
      <p:pic>
        <p:nvPicPr>
          <p:cNvPr id="5" name="Picture 4" descr="A graph with a red line and blue dots&#10;&#10;AI-generated content may be incorrect.">
            <a:extLst>
              <a:ext uri="{FF2B5EF4-FFF2-40B4-BE49-F238E27FC236}">
                <a16:creationId xmlns:a16="http://schemas.microsoft.com/office/drawing/2014/main" id="{480B203B-FB8A-4D53-A41F-14237A3C7EF1}"/>
              </a:ext>
            </a:extLst>
          </p:cNvPr>
          <p:cNvPicPr>
            <a:picLocks noChangeAspect="1"/>
          </p:cNvPicPr>
          <p:nvPr/>
        </p:nvPicPr>
        <p:blipFill>
          <a:blip r:embed="rId2"/>
          <a:stretch>
            <a:fillRect/>
          </a:stretch>
        </p:blipFill>
        <p:spPr>
          <a:xfrm>
            <a:off x="1290307" y="2668575"/>
            <a:ext cx="2542666" cy="2542666"/>
          </a:xfrm>
          <a:prstGeom prst="rect">
            <a:avLst/>
          </a:prstGeom>
        </p:spPr>
      </p:pic>
      <p:pic>
        <p:nvPicPr>
          <p:cNvPr id="7" name="Picture 6" descr="A graph with a red line and blue dots&#10;&#10;AI-generated content may be incorrect.">
            <a:extLst>
              <a:ext uri="{FF2B5EF4-FFF2-40B4-BE49-F238E27FC236}">
                <a16:creationId xmlns:a16="http://schemas.microsoft.com/office/drawing/2014/main" id="{A62AFD63-F2B3-82EF-6E8C-AE295E2B75A3}"/>
              </a:ext>
            </a:extLst>
          </p:cNvPr>
          <p:cNvPicPr>
            <a:picLocks noChangeAspect="1"/>
          </p:cNvPicPr>
          <p:nvPr/>
        </p:nvPicPr>
        <p:blipFill>
          <a:blip r:embed="rId3"/>
          <a:stretch>
            <a:fillRect/>
          </a:stretch>
        </p:blipFill>
        <p:spPr>
          <a:xfrm>
            <a:off x="3955263" y="2668575"/>
            <a:ext cx="2542666" cy="2542666"/>
          </a:xfrm>
          <a:prstGeom prst="rect">
            <a:avLst/>
          </a:prstGeom>
        </p:spPr>
      </p:pic>
      <p:pic>
        <p:nvPicPr>
          <p:cNvPr id="13" name="Picture 12" descr="A graph with numbers and a line&#10;&#10;AI-generated content may be incorrect.">
            <a:extLst>
              <a:ext uri="{FF2B5EF4-FFF2-40B4-BE49-F238E27FC236}">
                <a16:creationId xmlns:a16="http://schemas.microsoft.com/office/drawing/2014/main" id="{2B81A22B-92B3-17B1-EEF4-EC5D73835B98}"/>
              </a:ext>
            </a:extLst>
          </p:cNvPr>
          <p:cNvPicPr>
            <a:picLocks noChangeAspect="1"/>
          </p:cNvPicPr>
          <p:nvPr/>
        </p:nvPicPr>
        <p:blipFill>
          <a:blip r:embed="rId4"/>
          <a:stretch>
            <a:fillRect/>
          </a:stretch>
        </p:blipFill>
        <p:spPr>
          <a:xfrm>
            <a:off x="1290307" y="5211241"/>
            <a:ext cx="2542666" cy="2542666"/>
          </a:xfrm>
          <a:prstGeom prst="rect">
            <a:avLst/>
          </a:prstGeom>
        </p:spPr>
      </p:pic>
      <p:pic>
        <p:nvPicPr>
          <p:cNvPr id="15" name="Picture 14" descr="A graph with a red line and blue dots&#10;&#10;AI-generated content may be incorrect.">
            <a:extLst>
              <a:ext uri="{FF2B5EF4-FFF2-40B4-BE49-F238E27FC236}">
                <a16:creationId xmlns:a16="http://schemas.microsoft.com/office/drawing/2014/main" id="{F7E40CA6-B7ED-EEE4-E68F-421D195C5D4F}"/>
              </a:ext>
            </a:extLst>
          </p:cNvPr>
          <p:cNvPicPr>
            <a:picLocks noChangeAspect="1"/>
          </p:cNvPicPr>
          <p:nvPr/>
        </p:nvPicPr>
        <p:blipFill>
          <a:blip r:embed="rId5"/>
          <a:stretch>
            <a:fillRect/>
          </a:stretch>
        </p:blipFill>
        <p:spPr>
          <a:xfrm>
            <a:off x="3955263" y="5211241"/>
            <a:ext cx="2542666" cy="2542666"/>
          </a:xfrm>
          <a:prstGeom prst="rect">
            <a:avLst/>
          </a:prstGeom>
        </p:spPr>
      </p:pic>
      <p:sp>
        <p:nvSpPr>
          <p:cNvPr id="16" name="Rectangle 15">
            <a:extLst>
              <a:ext uri="{FF2B5EF4-FFF2-40B4-BE49-F238E27FC236}">
                <a16:creationId xmlns:a16="http://schemas.microsoft.com/office/drawing/2014/main" id="{C8AE67D7-AA26-0AC9-55FB-1A33AA9BCB9F}"/>
              </a:ext>
            </a:extLst>
          </p:cNvPr>
          <p:cNvSpPr/>
          <p:nvPr/>
        </p:nvSpPr>
        <p:spPr>
          <a:xfrm>
            <a:off x="1233943" y="149982"/>
            <a:ext cx="5341689" cy="760392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362E0A6B-5998-5F69-C441-0BC3F21748EC}"/>
              </a:ext>
            </a:extLst>
          </p:cNvPr>
          <p:cNvSpPr txBox="1"/>
          <p:nvPr/>
        </p:nvSpPr>
        <p:spPr>
          <a:xfrm>
            <a:off x="1233943" y="2567326"/>
            <a:ext cx="478043" cy="369332"/>
          </a:xfrm>
          <a:prstGeom prst="rect">
            <a:avLst/>
          </a:prstGeom>
          <a:noFill/>
        </p:spPr>
        <p:txBody>
          <a:bodyPr wrap="square" rtlCol="0">
            <a:spAutoFit/>
          </a:bodyPr>
          <a:lstStyle/>
          <a:p>
            <a:r>
              <a:rPr lang="en-AU" b="1" dirty="0"/>
              <a:t>C</a:t>
            </a:r>
          </a:p>
        </p:txBody>
      </p:sp>
      <p:sp>
        <p:nvSpPr>
          <p:cNvPr id="19" name="TextBox 18">
            <a:extLst>
              <a:ext uri="{FF2B5EF4-FFF2-40B4-BE49-F238E27FC236}">
                <a16:creationId xmlns:a16="http://schemas.microsoft.com/office/drawing/2014/main" id="{98328909-92E7-EC00-CEA0-E9FF60AACBC6}"/>
              </a:ext>
            </a:extLst>
          </p:cNvPr>
          <p:cNvSpPr txBox="1"/>
          <p:nvPr/>
        </p:nvSpPr>
        <p:spPr>
          <a:xfrm>
            <a:off x="3832973" y="2567326"/>
            <a:ext cx="478043" cy="369332"/>
          </a:xfrm>
          <a:prstGeom prst="rect">
            <a:avLst/>
          </a:prstGeom>
          <a:noFill/>
        </p:spPr>
        <p:txBody>
          <a:bodyPr wrap="square" rtlCol="0">
            <a:spAutoFit/>
          </a:bodyPr>
          <a:lstStyle/>
          <a:p>
            <a:r>
              <a:rPr lang="en-AU" b="1" dirty="0"/>
              <a:t>D</a:t>
            </a:r>
          </a:p>
        </p:txBody>
      </p:sp>
      <p:sp>
        <p:nvSpPr>
          <p:cNvPr id="20" name="TextBox 19">
            <a:extLst>
              <a:ext uri="{FF2B5EF4-FFF2-40B4-BE49-F238E27FC236}">
                <a16:creationId xmlns:a16="http://schemas.microsoft.com/office/drawing/2014/main" id="{7541DC83-B3A5-0C14-7673-65675609D94D}"/>
              </a:ext>
            </a:extLst>
          </p:cNvPr>
          <p:cNvSpPr txBox="1"/>
          <p:nvPr/>
        </p:nvSpPr>
        <p:spPr>
          <a:xfrm>
            <a:off x="1290307" y="5025599"/>
            <a:ext cx="478043" cy="369332"/>
          </a:xfrm>
          <a:prstGeom prst="rect">
            <a:avLst/>
          </a:prstGeom>
          <a:noFill/>
        </p:spPr>
        <p:txBody>
          <a:bodyPr wrap="square" rtlCol="0">
            <a:spAutoFit/>
          </a:bodyPr>
          <a:lstStyle/>
          <a:p>
            <a:r>
              <a:rPr lang="en-AU" b="1" dirty="0"/>
              <a:t>E</a:t>
            </a:r>
          </a:p>
        </p:txBody>
      </p:sp>
      <p:sp>
        <p:nvSpPr>
          <p:cNvPr id="21" name="TextBox 20">
            <a:extLst>
              <a:ext uri="{FF2B5EF4-FFF2-40B4-BE49-F238E27FC236}">
                <a16:creationId xmlns:a16="http://schemas.microsoft.com/office/drawing/2014/main" id="{0329D27C-9326-2F4F-D6B0-2C980DCA6AFC}"/>
              </a:ext>
            </a:extLst>
          </p:cNvPr>
          <p:cNvSpPr txBox="1"/>
          <p:nvPr/>
        </p:nvSpPr>
        <p:spPr>
          <a:xfrm>
            <a:off x="3918982" y="5025599"/>
            <a:ext cx="478043" cy="369332"/>
          </a:xfrm>
          <a:prstGeom prst="rect">
            <a:avLst/>
          </a:prstGeom>
          <a:noFill/>
        </p:spPr>
        <p:txBody>
          <a:bodyPr wrap="square" rtlCol="0">
            <a:spAutoFit/>
          </a:bodyPr>
          <a:lstStyle/>
          <a:p>
            <a:r>
              <a:rPr lang="en-AU" b="1" dirty="0"/>
              <a:t>F</a:t>
            </a:r>
          </a:p>
        </p:txBody>
      </p:sp>
      <p:pic>
        <p:nvPicPr>
          <p:cNvPr id="8" name="Picture 7" descr="A graph with blue dots and red line&#10;&#10;AI-generated content may be incorrect.">
            <a:extLst>
              <a:ext uri="{FF2B5EF4-FFF2-40B4-BE49-F238E27FC236}">
                <a16:creationId xmlns:a16="http://schemas.microsoft.com/office/drawing/2014/main" id="{8EBBD680-A8BD-E6DD-EC58-1B8539AF6C3E}"/>
              </a:ext>
            </a:extLst>
          </p:cNvPr>
          <p:cNvPicPr>
            <a:picLocks noChangeAspect="1"/>
          </p:cNvPicPr>
          <p:nvPr/>
        </p:nvPicPr>
        <p:blipFill>
          <a:blip r:embed="rId6"/>
          <a:stretch>
            <a:fillRect/>
          </a:stretch>
        </p:blipFill>
        <p:spPr>
          <a:xfrm>
            <a:off x="1345173" y="235641"/>
            <a:ext cx="2432934" cy="2432934"/>
          </a:xfrm>
          <a:prstGeom prst="rect">
            <a:avLst/>
          </a:prstGeom>
        </p:spPr>
      </p:pic>
      <p:pic>
        <p:nvPicPr>
          <p:cNvPr id="10" name="Picture 9" descr="A graph showing a number of pollens&#10;&#10;AI-generated content may be incorrect.">
            <a:extLst>
              <a:ext uri="{FF2B5EF4-FFF2-40B4-BE49-F238E27FC236}">
                <a16:creationId xmlns:a16="http://schemas.microsoft.com/office/drawing/2014/main" id="{BE6894DE-FC27-1F07-48CB-1D64FB5A12F0}"/>
              </a:ext>
            </a:extLst>
          </p:cNvPr>
          <p:cNvPicPr>
            <a:picLocks noChangeAspect="1"/>
          </p:cNvPicPr>
          <p:nvPr/>
        </p:nvPicPr>
        <p:blipFill>
          <a:blip r:embed="rId7"/>
          <a:stretch>
            <a:fillRect/>
          </a:stretch>
        </p:blipFill>
        <p:spPr>
          <a:xfrm>
            <a:off x="3918982" y="189341"/>
            <a:ext cx="2527674" cy="2527674"/>
          </a:xfrm>
          <a:prstGeom prst="rect">
            <a:avLst/>
          </a:prstGeom>
        </p:spPr>
      </p:pic>
      <p:sp>
        <p:nvSpPr>
          <p:cNvPr id="3" name="TextBox 2">
            <a:extLst>
              <a:ext uri="{FF2B5EF4-FFF2-40B4-BE49-F238E27FC236}">
                <a16:creationId xmlns:a16="http://schemas.microsoft.com/office/drawing/2014/main" id="{51C2E923-EC27-BFC1-73A7-8DA973E9655D}"/>
              </a:ext>
            </a:extLst>
          </p:cNvPr>
          <p:cNvSpPr txBox="1"/>
          <p:nvPr/>
        </p:nvSpPr>
        <p:spPr>
          <a:xfrm>
            <a:off x="1095308" y="97819"/>
            <a:ext cx="499730" cy="338554"/>
          </a:xfrm>
          <a:prstGeom prst="rect">
            <a:avLst/>
          </a:prstGeom>
          <a:noFill/>
        </p:spPr>
        <p:txBody>
          <a:bodyPr wrap="square" rtlCol="0">
            <a:spAutoFit/>
          </a:bodyPr>
          <a:lstStyle/>
          <a:p>
            <a:pPr algn="ctr"/>
            <a:r>
              <a:rPr lang="en-AU" sz="1600" b="1" dirty="0"/>
              <a:t>A</a:t>
            </a:r>
          </a:p>
        </p:txBody>
      </p:sp>
      <p:sp>
        <p:nvSpPr>
          <p:cNvPr id="6" name="TextBox 5">
            <a:extLst>
              <a:ext uri="{FF2B5EF4-FFF2-40B4-BE49-F238E27FC236}">
                <a16:creationId xmlns:a16="http://schemas.microsoft.com/office/drawing/2014/main" id="{183647D0-B701-B2CE-F25A-8B21FA5F40F6}"/>
              </a:ext>
            </a:extLst>
          </p:cNvPr>
          <p:cNvSpPr txBox="1"/>
          <p:nvPr/>
        </p:nvSpPr>
        <p:spPr>
          <a:xfrm>
            <a:off x="3884713" y="92106"/>
            <a:ext cx="499730" cy="338554"/>
          </a:xfrm>
          <a:prstGeom prst="rect">
            <a:avLst/>
          </a:prstGeom>
          <a:noFill/>
        </p:spPr>
        <p:txBody>
          <a:bodyPr wrap="square" rtlCol="0">
            <a:spAutoFit/>
          </a:bodyPr>
          <a:lstStyle/>
          <a:p>
            <a:pPr algn="ctr"/>
            <a:r>
              <a:rPr lang="en-AU" sz="1600" b="1" dirty="0"/>
              <a:t>B</a:t>
            </a:r>
          </a:p>
        </p:txBody>
      </p:sp>
    </p:spTree>
    <p:extLst>
      <p:ext uri="{BB962C8B-B14F-4D97-AF65-F5344CB8AC3E}">
        <p14:creationId xmlns:p14="http://schemas.microsoft.com/office/powerpoint/2010/main" val="711654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EAFA-4723-B58C-244F-9A9C16E80C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A00B2A-3FEE-3F90-EDED-DEBB7F315289}"/>
              </a:ext>
            </a:extLst>
          </p:cNvPr>
          <p:cNvSpPr txBox="1"/>
          <p:nvPr/>
        </p:nvSpPr>
        <p:spPr>
          <a:xfrm>
            <a:off x="604011" y="3530348"/>
            <a:ext cx="5820257" cy="646331"/>
          </a:xfrm>
          <a:prstGeom prst="rect">
            <a:avLst/>
          </a:prstGeom>
          <a:noFill/>
        </p:spPr>
        <p:txBody>
          <a:bodyPr wrap="square">
            <a:spAutoFit/>
          </a:bodyPr>
          <a:lstStyle/>
          <a:p>
            <a:r>
              <a:rPr lang="en-AU" sz="1200" b="1" dirty="0">
                <a:latin typeface="Times New Roman" panose="02020603050405020304" pitchFamily="18" charset="0"/>
                <a:cs typeface="Times New Roman" panose="02020603050405020304" pitchFamily="18" charset="0"/>
              </a:rPr>
              <a:t>Figure S5. </a:t>
            </a:r>
            <a:r>
              <a:rPr lang="en-AU" sz="1200" dirty="0">
                <a:latin typeface="Times New Roman" panose="02020603050405020304" pitchFamily="18" charset="0"/>
                <a:cs typeface="Times New Roman" panose="02020603050405020304" pitchFamily="18" charset="0"/>
              </a:rPr>
              <a:t>Broad functional categories of identified candidate genes near the significant SNPS associated with pollen viability score and spikelet fertility. Candidate genes were assigned to specific functional category based on their available description.</a:t>
            </a:r>
          </a:p>
        </p:txBody>
      </p:sp>
      <p:pic>
        <p:nvPicPr>
          <p:cNvPr id="3" name="Picture 2" descr="A bar graph showing different colored bars&#10;&#10;AI-generated content may be incorrect.">
            <a:extLst>
              <a:ext uri="{FF2B5EF4-FFF2-40B4-BE49-F238E27FC236}">
                <a16:creationId xmlns:a16="http://schemas.microsoft.com/office/drawing/2014/main" id="{2FAE97F8-D377-8FEC-A7AA-A19F84B5B191}"/>
              </a:ext>
            </a:extLst>
          </p:cNvPr>
          <p:cNvPicPr>
            <a:picLocks noChangeAspect="1"/>
          </p:cNvPicPr>
          <p:nvPr/>
        </p:nvPicPr>
        <p:blipFill>
          <a:blip r:embed="rId2"/>
          <a:stretch>
            <a:fillRect/>
          </a:stretch>
        </p:blipFill>
        <p:spPr>
          <a:xfrm>
            <a:off x="682906" y="485977"/>
            <a:ext cx="5741362" cy="2870681"/>
          </a:xfrm>
          <a:prstGeom prst="rect">
            <a:avLst/>
          </a:prstGeom>
          <a:ln>
            <a:solidFill>
              <a:schemeClr val="tx1"/>
            </a:solidFill>
          </a:ln>
        </p:spPr>
      </p:pic>
    </p:spTree>
    <p:extLst>
      <p:ext uri="{BB962C8B-B14F-4D97-AF65-F5344CB8AC3E}">
        <p14:creationId xmlns:p14="http://schemas.microsoft.com/office/powerpoint/2010/main" val="2297353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14009</TotalTime>
  <Words>284</Words>
  <Application>Microsoft Office PowerPoint</Application>
  <PresentationFormat>Custom</PresentationFormat>
  <Paragraphs>20</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 Bakar Siddique</dc:creator>
  <cp:lastModifiedBy>Abu Bakar Siddique</cp:lastModifiedBy>
  <cp:revision>1</cp:revision>
  <dcterms:created xsi:type="dcterms:W3CDTF">2025-07-15T01:48:03Z</dcterms:created>
  <dcterms:modified xsi:type="dcterms:W3CDTF">2025-08-27T00:34:50Z</dcterms:modified>
</cp:coreProperties>
</file>