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</p:sldIdLst>
  <p:sldSz cx="17610138" cy="9904413"/>
  <p:notesSz cx="6858000" cy="9144000"/>
  <p:defaultTextStyle>
    <a:defPPr>
      <a:defRPr lang="zh-TW"/>
    </a:defPPr>
    <a:lvl1pPr marL="0" algn="l" defTabSz="1572219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1pPr>
    <a:lvl2pPr marL="786110" algn="l" defTabSz="1572219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2pPr>
    <a:lvl3pPr marL="1572219" algn="l" defTabSz="1572219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3pPr>
    <a:lvl4pPr marL="2358329" algn="l" defTabSz="1572219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4pPr>
    <a:lvl5pPr marL="3144439" algn="l" defTabSz="1572219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5pPr>
    <a:lvl6pPr marL="3930548" algn="l" defTabSz="1572219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6pPr>
    <a:lvl7pPr marL="4716658" algn="l" defTabSz="1572219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7pPr>
    <a:lvl8pPr marL="5502768" algn="l" defTabSz="1572219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8pPr>
    <a:lvl9pPr marL="6288877" algn="l" defTabSz="1572219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>
          <p15:clr>
            <a:srgbClr val="A4A3A4"/>
          </p15:clr>
        </p15:guide>
        <p15:guide id="2" pos="554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72" y="522"/>
      </p:cViewPr>
      <p:guideLst>
        <p:guide orient="horz" pos="3120"/>
        <p:guide pos="554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E30C65-6106-41D5-B1F2-A7A60ED9FA0F}" type="datetimeFigureOut">
              <a:rPr lang="zh-TW" altLang="en-US" smtClean="0"/>
              <a:t>2025/9/10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F94F7-BBA2-4CBD-95BE-CB067A0B435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9371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320761" y="3076788"/>
            <a:ext cx="14968617" cy="212302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641521" y="5612501"/>
            <a:ext cx="12327097" cy="25311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86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572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3583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144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930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716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502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288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4DCF-7469-4635-B294-82D31C2AEB80}" type="datetime1">
              <a:rPr lang="zh-TW" altLang="en-US" smtClean="0"/>
              <a:t>2025/9/10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EB5E-AF1F-47D3-9CC5-25B8F673E1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5477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06CEF-1CD6-40F5-8675-14E99820FA7C}" type="datetime1">
              <a:rPr lang="zh-TW" altLang="en-US" smtClean="0"/>
              <a:t>2025/9/10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EB5E-AF1F-47D3-9CC5-25B8F673E1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1335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767350" y="396636"/>
            <a:ext cx="3962281" cy="845084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80507" y="396636"/>
            <a:ext cx="11593341" cy="8450849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55EF-A9BC-451A-8546-3E4AC8688BF3}" type="datetime1">
              <a:rPr lang="zh-TW" altLang="en-US" smtClean="0"/>
              <a:t>2025/9/10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EB5E-AF1F-47D3-9CC5-25B8F673E1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944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2CAAE-591D-464B-9886-AD0CDE628AD6}" type="datetime1">
              <a:rPr lang="zh-TW" altLang="en-US" smtClean="0"/>
              <a:t>2025/9/10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EB5E-AF1F-47D3-9CC5-25B8F673E1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6844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91080" y="6364503"/>
            <a:ext cx="14968617" cy="1967126"/>
          </a:xfrm>
        </p:spPr>
        <p:txBody>
          <a:bodyPr anchor="t"/>
          <a:lstStyle>
            <a:lvl1pPr algn="l">
              <a:defRPr sz="69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91080" y="4197913"/>
            <a:ext cx="14968617" cy="2166590"/>
          </a:xfrm>
        </p:spPr>
        <p:txBody>
          <a:bodyPr anchor="b"/>
          <a:lstStyle>
            <a:lvl1pPr marL="0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1pPr>
            <a:lvl2pPr marL="786110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2pPr>
            <a:lvl3pPr marL="1572219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3pPr>
            <a:lvl4pPr marL="235832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314443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93054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71665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550276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628887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5C2F4-C613-4B85-AAC8-74D13B55EECD}" type="datetime1">
              <a:rPr lang="zh-TW" altLang="en-US" smtClean="0"/>
              <a:t>2025/9/10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EB5E-AF1F-47D3-9CC5-25B8F673E1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5136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80507" y="2311030"/>
            <a:ext cx="7777811" cy="6536455"/>
          </a:xfrm>
        </p:spPr>
        <p:txBody>
          <a:bodyPr/>
          <a:lstStyle>
            <a:lvl1pPr>
              <a:defRPr sz="4800"/>
            </a:lvl1pPr>
            <a:lvl2pPr>
              <a:defRPr sz="4100"/>
            </a:lvl2pPr>
            <a:lvl3pPr>
              <a:defRPr sz="34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951820" y="2311030"/>
            <a:ext cx="7777811" cy="6536455"/>
          </a:xfrm>
        </p:spPr>
        <p:txBody>
          <a:bodyPr/>
          <a:lstStyle>
            <a:lvl1pPr>
              <a:defRPr sz="4800"/>
            </a:lvl1pPr>
            <a:lvl2pPr>
              <a:defRPr sz="4100"/>
            </a:lvl2pPr>
            <a:lvl3pPr>
              <a:defRPr sz="34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8511-CC31-4CF6-90B3-D87805881ECB}" type="datetime1">
              <a:rPr lang="zh-TW" altLang="en-US" smtClean="0"/>
              <a:t>2025/9/10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EB5E-AF1F-47D3-9CC5-25B8F673E1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0758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80507" y="2217030"/>
            <a:ext cx="7780869" cy="923953"/>
          </a:xfrm>
        </p:spPr>
        <p:txBody>
          <a:bodyPr anchor="b"/>
          <a:lstStyle>
            <a:lvl1pPr marL="0" indent="0">
              <a:buNone/>
              <a:defRPr sz="4100" b="1"/>
            </a:lvl1pPr>
            <a:lvl2pPr marL="786110" indent="0">
              <a:buNone/>
              <a:defRPr sz="3400" b="1"/>
            </a:lvl2pPr>
            <a:lvl3pPr marL="1572219" indent="0">
              <a:buNone/>
              <a:defRPr sz="3100" b="1"/>
            </a:lvl3pPr>
            <a:lvl4pPr marL="2358329" indent="0">
              <a:buNone/>
              <a:defRPr sz="2800" b="1"/>
            </a:lvl4pPr>
            <a:lvl5pPr marL="3144439" indent="0">
              <a:buNone/>
              <a:defRPr sz="2800" b="1"/>
            </a:lvl5pPr>
            <a:lvl6pPr marL="3930548" indent="0">
              <a:buNone/>
              <a:defRPr sz="2800" b="1"/>
            </a:lvl6pPr>
            <a:lvl7pPr marL="4716658" indent="0">
              <a:buNone/>
              <a:defRPr sz="2800" b="1"/>
            </a:lvl7pPr>
            <a:lvl8pPr marL="5502768" indent="0">
              <a:buNone/>
              <a:defRPr sz="2800" b="1"/>
            </a:lvl8pPr>
            <a:lvl9pPr marL="6288877" indent="0">
              <a:buNone/>
              <a:defRPr sz="28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80507" y="3140983"/>
            <a:ext cx="7780869" cy="5706502"/>
          </a:xfrm>
        </p:spPr>
        <p:txBody>
          <a:bodyPr/>
          <a:lstStyle>
            <a:lvl1pPr>
              <a:defRPr sz="4100"/>
            </a:lvl1pPr>
            <a:lvl2pPr>
              <a:defRPr sz="34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8945706" y="2217030"/>
            <a:ext cx="7783926" cy="923953"/>
          </a:xfrm>
        </p:spPr>
        <p:txBody>
          <a:bodyPr anchor="b"/>
          <a:lstStyle>
            <a:lvl1pPr marL="0" indent="0">
              <a:buNone/>
              <a:defRPr sz="4100" b="1"/>
            </a:lvl1pPr>
            <a:lvl2pPr marL="786110" indent="0">
              <a:buNone/>
              <a:defRPr sz="3400" b="1"/>
            </a:lvl2pPr>
            <a:lvl3pPr marL="1572219" indent="0">
              <a:buNone/>
              <a:defRPr sz="3100" b="1"/>
            </a:lvl3pPr>
            <a:lvl4pPr marL="2358329" indent="0">
              <a:buNone/>
              <a:defRPr sz="2800" b="1"/>
            </a:lvl4pPr>
            <a:lvl5pPr marL="3144439" indent="0">
              <a:buNone/>
              <a:defRPr sz="2800" b="1"/>
            </a:lvl5pPr>
            <a:lvl6pPr marL="3930548" indent="0">
              <a:buNone/>
              <a:defRPr sz="2800" b="1"/>
            </a:lvl6pPr>
            <a:lvl7pPr marL="4716658" indent="0">
              <a:buNone/>
              <a:defRPr sz="2800" b="1"/>
            </a:lvl7pPr>
            <a:lvl8pPr marL="5502768" indent="0">
              <a:buNone/>
              <a:defRPr sz="2800" b="1"/>
            </a:lvl8pPr>
            <a:lvl9pPr marL="6288877" indent="0">
              <a:buNone/>
              <a:defRPr sz="28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8945706" y="3140983"/>
            <a:ext cx="7783926" cy="5706502"/>
          </a:xfrm>
        </p:spPr>
        <p:txBody>
          <a:bodyPr/>
          <a:lstStyle>
            <a:lvl1pPr>
              <a:defRPr sz="4100"/>
            </a:lvl1pPr>
            <a:lvl2pPr>
              <a:defRPr sz="34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04C49-D363-4292-8287-D4E160B75843}" type="datetime1">
              <a:rPr lang="zh-TW" altLang="en-US" smtClean="0"/>
              <a:t>2025/9/10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EB5E-AF1F-47D3-9CC5-25B8F673E1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7074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F955-AFEE-407B-A6C1-C38FEFD07641}" type="datetime1">
              <a:rPr lang="zh-TW" altLang="en-US" smtClean="0"/>
              <a:t>2025/9/10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EB5E-AF1F-47D3-9CC5-25B8F673E1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2948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B21EF-5658-4B76-B025-D046B2134DC8}" type="datetime1">
              <a:rPr lang="zh-TW" altLang="en-US" smtClean="0"/>
              <a:t>2025/9/10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EB5E-AF1F-47D3-9CC5-25B8F673E1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7419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80508" y="394342"/>
            <a:ext cx="5793614" cy="1678248"/>
          </a:xfrm>
        </p:spPr>
        <p:txBody>
          <a:bodyPr anchor="b"/>
          <a:lstStyle>
            <a:lvl1pPr algn="l">
              <a:defRPr sz="34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85075" y="394343"/>
            <a:ext cx="9844556" cy="8453142"/>
          </a:xfrm>
        </p:spPr>
        <p:txBody>
          <a:bodyPr/>
          <a:lstStyle>
            <a:lvl1pPr>
              <a:defRPr sz="5500"/>
            </a:lvl1pPr>
            <a:lvl2pPr>
              <a:defRPr sz="4800"/>
            </a:lvl2pPr>
            <a:lvl3pPr>
              <a:defRPr sz="4100"/>
            </a:lvl3pPr>
            <a:lvl4pPr>
              <a:defRPr sz="3400"/>
            </a:lvl4pPr>
            <a:lvl5pPr>
              <a:defRPr sz="3400"/>
            </a:lvl5pPr>
            <a:lvl6pPr>
              <a:defRPr sz="3400"/>
            </a:lvl6pPr>
            <a:lvl7pPr>
              <a:defRPr sz="3400"/>
            </a:lvl7pPr>
            <a:lvl8pPr>
              <a:defRPr sz="3400"/>
            </a:lvl8pPr>
            <a:lvl9pPr>
              <a:defRPr sz="3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80508" y="2072591"/>
            <a:ext cx="5793614" cy="6774894"/>
          </a:xfrm>
        </p:spPr>
        <p:txBody>
          <a:bodyPr/>
          <a:lstStyle>
            <a:lvl1pPr marL="0" indent="0">
              <a:buNone/>
              <a:defRPr sz="2400"/>
            </a:lvl1pPr>
            <a:lvl2pPr marL="786110" indent="0">
              <a:buNone/>
              <a:defRPr sz="2100"/>
            </a:lvl2pPr>
            <a:lvl3pPr marL="1572219" indent="0">
              <a:buNone/>
              <a:defRPr sz="1700"/>
            </a:lvl3pPr>
            <a:lvl4pPr marL="2358329" indent="0">
              <a:buNone/>
              <a:defRPr sz="1500"/>
            </a:lvl4pPr>
            <a:lvl5pPr marL="3144439" indent="0">
              <a:buNone/>
              <a:defRPr sz="1500"/>
            </a:lvl5pPr>
            <a:lvl6pPr marL="3930548" indent="0">
              <a:buNone/>
              <a:defRPr sz="1500"/>
            </a:lvl6pPr>
            <a:lvl7pPr marL="4716658" indent="0">
              <a:buNone/>
              <a:defRPr sz="1500"/>
            </a:lvl7pPr>
            <a:lvl8pPr marL="5502768" indent="0">
              <a:buNone/>
              <a:defRPr sz="1500"/>
            </a:lvl8pPr>
            <a:lvl9pPr marL="6288877" indent="0">
              <a:buNone/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8DE5-166A-4E95-8C8B-BD3B876C760C}" type="datetime1">
              <a:rPr lang="zh-TW" altLang="en-US" smtClean="0"/>
              <a:t>2025/9/10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EB5E-AF1F-47D3-9CC5-25B8F673E1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4442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51710" y="6933089"/>
            <a:ext cx="10566083" cy="818490"/>
          </a:xfrm>
        </p:spPr>
        <p:txBody>
          <a:bodyPr anchor="b"/>
          <a:lstStyle>
            <a:lvl1pPr algn="l">
              <a:defRPr sz="34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451710" y="884978"/>
            <a:ext cx="10566083" cy="5942648"/>
          </a:xfrm>
        </p:spPr>
        <p:txBody>
          <a:bodyPr/>
          <a:lstStyle>
            <a:lvl1pPr marL="0" indent="0">
              <a:buNone/>
              <a:defRPr sz="5500"/>
            </a:lvl1pPr>
            <a:lvl2pPr marL="786110" indent="0">
              <a:buNone/>
              <a:defRPr sz="4800"/>
            </a:lvl2pPr>
            <a:lvl3pPr marL="1572219" indent="0">
              <a:buNone/>
              <a:defRPr sz="4100"/>
            </a:lvl3pPr>
            <a:lvl4pPr marL="2358329" indent="0">
              <a:buNone/>
              <a:defRPr sz="3400"/>
            </a:lvl4pPr>
            <a:lvl5pPr marL="3144439" indent="0">
              <a:buNone/>
              <a:defRPr sz="3400"/>
            </a:lvl5pPr>
            <a:lvl6pPr marL="3930548" indent="0">
              <a:buNone/>
              <a:defRPr sz="3400"/>
            </a:lvl6pPr>
            <a:lvl7pPr marL="4716658" indent="0">
              <a:buNone/>
              <a:defRPr sz="3400"/>
            </a:lvl7pPr>
            <a:lvl8pPr marL="5502768" indent="0">
              <a:buNone/>
              <a:defRPr sz="3400"/>
            </a:lvl8pPr>
            <a:lvl9pPr marL="6288877" indent="0">
              <a:buNone/>
              <a:defRPr sz="34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451710" y="7751580"/>
            <a:ext cx="10566083" cy="1162392"/>
          </a:xfrm>
        </p:spPr>
        <p:txBody>
          <a:bodyPr/>
          <a:lstStyle>
            <a:lvl1pPr marL="0" indent="0">
              <a:buNone/>
              <a:defRPr sz="2400"/>
            </a:lvl1pPr>
            <a:lvl2pPr marL="786110" indent="0">
              <a:buNone/>
              <a:defRPr sz="2100"/>
            </a:lvl2pPr>
            <a:lvl3pPr marL="1572219" indent="0">
              <a:buNone/>
              <a:defRPr sz="1700"/>
            </a:lvl3pPr>
            <a:lvl4pPr marL="2358329" indent="0">
              <a:buNone/>
              <a:defRPr sz="1500"/>
            </a:lvl4pPr>
            <a:lvl5pPr marL="3144439" indent="0">
              <a:buNone/>
              <a:defRPr sz="1500"/>
            </a:lvl5pPr>
            <a:lvl6pPr marL="3930548" indent="0">
              <a:buNone/>
              <a:defRPr sz="1500"/>
            </a:lvl6pPr>
            <a:lvl7pPr marL="4716658" indent="0">
              <a:buNone/>
              <a:defRPr sz="1500"/>
            </a:lvl7pPr>
            <a:lvl8pPr marL="5502768" indent="0">
              <a:buNone/>
              <a:defRPr sz="1500"/>
            </a:lvl8pPr>
            <a:lvl9pPr marL="6288877" indent="0">
              <a:buNone/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AD5CA-2B1B-422A-B8D8-C2EE2D903AC9}" type="datetime1">
              <a:rPr lang="zh-TW" altLang="en-US" smtClean="0"/>
              <a:t>2025/9/10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EB5E-AF1F-47D3-9CC5-25B8F673E1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308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80507" y="396636"/>
            <a:ext cx="15849124" cy="1650736"/>
          </a:xfrm>
          <a:prstGeom prst="rect">
            <a:avLst/>
          </a:prstGeom>
        </p:spPr>
        <p:txBody>
          <a:bodyPr vert="horz" lIns="157222" tIns="78611" rIns="157222" bIns="78611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80507" y="2311030"/>
            <a:ext cx="15849124" cy="6536455"/>
          </a:xfrm>
          <a:prstGeom prst="rect">
            <a:avLst/>
          </a:prstGeom>
        </p:spPr>
        <p:txBody>
          <a:bodyPr vert="horz" lIns="157222" tIns="78611" rIns="157222" bIns="78611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80507" y="9179924"/>
            <a:ext cx="4109032" cy="527318"/>
          </a:xfrm>
          <a:prstGeom prst="rect">
            <a:avLst/>
          </a:prstGeom>
        </p:spPr>
        <p:txBody>
          <a:bodyPr vert="horz" lIns="157222" tIns="78611" rIns="157222" bIns="78611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13BB9-76A5-4092-9125-65C267F92180}" type="datetime1">
              <a:rPr lang="zh-TW" altLang="en-US" smtClean="0"/>
              <a:t>2025/9/10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6016797" y="9179924"/>
            <a:ext cx="5576544" cy="527318"/>
          </a:xfrm>
          <a:prstGeom prst="rect">
            <a:avLst/>
          </a:prstGeom>
        </p:spPr>
        <p:txBody>
          <a:bodyPr vert="horz" lIns="157222" tIns="78611" rIns="157222" bIns="78611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2620599" y="9179924"/>
            <a:ext cx="4109032" cy="527318"/>
          </a:xfrm>
          <a:prstGeom prst="rect">
            <a:avLst/>
          </a:prstGeom>
        </p:spPr>
        <p:txBody>
          <a:bodyPr vert="horz" lIns="157222" tIns="78611" rIns="157222" bIns="78611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CEB5E-AF1F-47D3-9CC5-25B8F673E1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0849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1572219" rtl="0" eaLnBrk="1" latinLnBrk="0" hangingPunct="1">
        <a:spcBef>
          <a:spcPct val="0"/>
        </a:spcBef>
        <a:buNone/>
        <a:defRPr sz="7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89582" indent="-589582" algn="l" defTabSz="1572219" rtl="0" eaLnBrk="1" latinLnBrk="0" hangingPunct="1">
        <a:spcBef>
          <a:spcPct val="20000"/>
        </a:spcBef>
        <a:buFont typeface="Arial" panose="020B0604020202020204" pitchFamily="34" charset="0"/>
        <a:buChar char="•"/>
        <a:defRPr sz="5500" kern="1200">
          <a:solidFill>
            <a:schemeClr val="tx1"/>
          </a:solidFill>
          <a:latin typeface="+mn-lt"/>
          <a:ea typeface="+mn-ea"/>
          <a:cs typeface="+mn-cs"/>
        </a:defRPr>
      </a:lvl1pPr>
      <a:lvl2pPr marL="1277428" indent="-491319" algn="l" defTabSz="1572219" rtl="0" eaLnBrk="1" latinLnBrk="0" hangingPunct="1">
        <a:spcBef>
          <a:spcPct val="20000"/>
        </a:spcBef>
        <a:buFont typeface="Arial" panose="020B0604020202020204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1965274" indent="-393055" algn="l" defTabSz="1572219" rtl="0" eaLnBrk="1" latinLnBrk="0" hangingPunct="1">
        <a:spcBef>
          <a:spcPct val="20000"/>
        </a:spcBef>
        <a:buFont typeface="Arial" panose="020B0604020202020204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3pPr>
      <a:lvl4pPr marL="2751384" indent="-393055" algn="l" defTabSz="1572219" rtl="0" eaLnBrk="1" latinLnBrk="0" hangingPunct="1">
        <a:spcBef>
          <a:spcPct val="20000"/>
        </a:spcBef>
        <a:buFont typeface="Arial" panose="020B0604020202020204" pitchFamily="34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4pPr>
      <a:lvl5pPr marL="3537494" indent="-393055" algn="l" defTabSz="1572219" rtl="0" eaLnBrk="1" latinLnBrk="0" hangingPunct="1">
        <a:spcBef>
          <a:spcPct val="20000"/>
        </a:spcBef>
        <a:buFont typeface="Arial" panose="020B0604020202020204" pitchFamily="34" charset="0"/>
        <a:buChar char="»"/>
        <a:defRPr sz="3400" kern="1200">
          <a:solidFill>
            <a:schemeClr val="tx1"/>
          </a:solidFill>
          <a:latin typeface="+mn-lt"/>
          <a:ea typeface="+mn-ea"/>
          <a:cs typeface="+mn-cs"/>
        </a:defRPr>
      </a:lvl5pPr>
      <a:lvl6pPr marL="4323603" indent="-393055" algn="l" defTabSz="1572219" rtl="0" eaLnBrk="1" latinLnBrk="0" hangingPunct="1">
        <a:spcBef>
          <a:spcPct val="200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6pPr>
      <a:lvl7pPr marL="5109713" indent="-393055" algn="l" defTabSz="1572219" rtl="0" eaLnBrk="1" latinLnBrk="0" hangingPunct="1">
        <a:spcBef>
          <a:spcPct val="200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7pPr>
      <a:lvl8pPr marL="5895823" indent="-393055" algn="l" defTabSz="1572219" rtl="0" eaLnBrk="1" latinLnBrk="0" hangingPunct="1">
        <a:spcBef>
          <a:spcPct val="200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8pPr>
      <a:lvl9pPr marL="6681932" indent="-393055" algn="l" defTabSz="1572219" rtl="0" eaLnBrk="1" latinLnBrk="0" hangingPunct="1">
        <a:spcBef>
          <a:spcPct val="200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572219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86110" algn="l" defTabSz="1572219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572219" algn="l" defTabSz="1572219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358329" algn="l" defTabSz="1572219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3144439" algn="l" defTabSz="1572219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5pPr>
      <a:lvl6pPr marL="3930548" algn="l" defTabSz="1572219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6pPr>
      <a:lvl7pPr marL="4716658" algn="l" defTabSz="1572219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7pPr>
      <a:lvl8pPr marL="5502768" algn="l" defTabSz="1572219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8pPr>
      <a:lvl9pPr marL="6288877" algn="l" defTabSz="1572219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10" Type="http://schemas.openxmlformats.org/officeDocument/2006/relationships/image" Target="../media/image9.tiff"/><Relationship Id="rId4" Type="http://schemas.openxmlformats.org/officeDocument/2006/relationships/image" Target="../media/image3.png"/><Relationship Id="rId9" Type="http://schemas.openxmlformats.org/officeDocument/2006/relationships/image" Target="../media/image8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tif"/><Relationship Id="rId4" Type="http://schemas.openxmlformats.org/officeDocument/2006/relationships/image" Target="../media/image15.t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7" Type="http://schemas.openxmlformats.org/officeDocument/2006/relationships/image" Target="../media/image32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iff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64109" y="229557"/>
            <a:ext cx="2188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/>
              <a:t>Figure 1 C</a:t>
            </a:r>
            <a:endParaRPr lang="zh-TW" altLang="en-US" sz="3200" b="1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6" t="33910" r="21344" b="44016"/>
          <a:stretch/>
        </p:blipFill>
        <p:spPr>
          <a:xfrm>
            <a:off x="512761" y="2082744"/>
            <a:ext cx="4992914" cy="1567544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512761" y="1176201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α-SMA</a:t>
            </a:r>
            <a:endParaRPr lang="zh-TW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1066090" y="2226760"/>
            <a:ext cx="1584176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6212781" y="1197917"/>
            <a:ext cx="765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FAP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3" t="29078" r="20696" b="45977"/>
          <a:stretch/>
        </p:blipFill>
        <p:spPr>
          <a:xfrm>
            <a:off x="6212781" y="2021594"/>
            <a:ext cx="4392488" cy="1536664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6716837" y="2935595"/>
            <a:ext cx="144016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8" t="40527" r="23471" b="44421"/>
          <a:stretch/>
        </p:blipFill>
        <p:spPr>
          <a:xfrm>
            <a:off x="512762" y="4016102"/>
            <a:ext cx="4992914" cy="109343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731248" y="4160118"/>
            <a:ext cx="1919017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9" t="33045" r="46334" b="36968"/>
          <a:stretch/>
        </p:blipFill>
        <p:spPr>
          <a:xfrm>
            <a:off x="512761" y="5384254"/>
            <a:ext cx="3001602" cy="178873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1174683" y="5600278"/>
            <a:ext cx="1919017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1" t="34371" r="29215" b="27773"/>
          <a:stretch/>
        </p:blipFill>
        <p:spPr>
          <a:xfrm>
            <a:off x="6210908" y="5583701"/>
            <a:ext cx="3530265" cy="2258049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6930988" y="6617614"/>
            <a:ext cx="208823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9" t="34781" r="20236" b="39860"/>
          <a:stretch/>
        </p:blipFill>
        <p:spPr>
          <a:xfrm>
            <a:off x="6212781" y="3903871"/>
            <a:ext cx="4392488" cy="1556409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6588828" y="4749497"/>
            <a:ext cx="1640177" cy="4187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文字方塊 25"/>
          <p:cNvSpPr txBox="1"/>
          <p:nvPr/>
        </p:nvSpPr>
        <p:spPr>
          <a:xfrm>
            <a:off x="11757397" y="1197917"/>
            <a:ext cx="1465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α-Tubulin</a:t>
            </a: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0" t="43574" r="21298" b="39141"/>
          <a:stretch/>
        </p:blipFill>
        <p:spPr>
          <a:xfrm>
            <a:off x="11541373" y="4160626"/>
            <a:ext cx="5503432" cy="1224136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12117437" y="4467152"/>
            <a:ext cx="1919017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FFC14E34-95F8-A64F-FB59-CFD87874400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2" t="46354" r="20783" b="38473"/>
          <a:stretch/>
        </p:blipFill>
        <p:spPr>
          <a:xfrm>
            <a:off x="11563581" y="2272226"/>
            <a:ext cx="5162368" cy="984089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32" name="矩形 31"/>
          <p:cNvSpPr/>
          <p:nvPr/>
        </p:nvSpPr>
        <p:spPr>
          <a:xfrm>
            <a:off x="12261453" y="2722500"/>
            <a:ext cx="165618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3" name="圖片 3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6" t="56542" r="50388" b="24449"/>
          <a:stretch/>
        </p:blipFill>
        <p:spPr>
          <a:xfrm>
            <a:off x="11563581" y="5717514"/>
            <a:ext cx="3396282" cy="1800200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12217474" y="6365586"/>
            <a:ext cx="2564259" cy="5400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EB5E-AF1F-47D3-9CC5-25B8F673E171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6966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64109" y="229557"/>
            <a:ext cx="2165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/>
              <a:t>Figure 1 E</a:t>
            </a:r>
            <a:endParaRPr lang="zh-TW" altLang="en-US" sz="3200" b="1" dirty="0"/>
          </a:p>
        </p:txBody>
      </p:sp>
      <p:sp>
        <p:nvSpPr>
          <p:cNvPr id="3" name="文字方塊 2"/>
          <p:cNvSpPr txBox="1"/>
          <p:nvPr/>
        </p:nvSpPr>
        <p:spPr>
          <a:xfrm>
            <a:off x="512761" y="1176201"/>
            <a:ext cx="1526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β-Catenin</a:t>
            </a:r>
            <a:endParaRPr lang="zh-TW" altLang="en-US" sz="24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7" t="47612" r="25798" b="37783"/>
          <a:stretch/>
        </p:blipFill>
        <p:spPr>
          <a:xfrm>
            <a:off x="547392" y="1855862"/>
            <a:ext cx="6212115" cy="137885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396358" y="2293263"/>
            <a:ext cx="1257092" cy="3546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3764509" y="2287910"/>
            <a:ext cx="1332000" cy="3546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5168813" y="2287910"/>
            <a:ext cx="1404000" cy="3546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509050" y="3368030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ZO-1</a:t>
            </a:r>
            <a:endParaRPr lang="zh-TW" altLang="en-US" sz="2400" dirty="0"/>
          </a:p>
        </p:txBody>
      </p:sp>
      <p:pic>
        <p:nvPicPr>
          <p:cNvPr id="10" name="Picture 8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2" t="31430" r="44835" b="48557"/>
          <a:stretch/>
        </p:blipFill>
        <p:spPr bwMode="auto">
          <a:xfrm>
            <a:off x="605269" y="3958903"/>
            <a:ext cx="675964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矩形 10"/>
          <p:cNvSpPr/>
          <p:nvPr/>
        </p:nvSpPr>
        <p:spPr>
          <a:xfrm>
            <a:off x="2864541" y="4678983"/>
            <a:ext cx="1224000" cy="3546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4160685" y="4756344"/>
            <a:ext cx="1188000" cy="3546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5420693" y="4756344"/>
            <a:ext cx="1338814" cy="3546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605269" y="6013304"/>
            <a:ext cx="1575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α-Tubulin</a:t>
            </a:r>
            <a:endParaRPr lang="zh-TW" altLang="en-US" sz="2400" dirty="0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0" t="36513" r="21894" b="41525"/>
          <a:stretch/>
        </p:blipFill>
        <p:spPr>
          <a:xfrm>
            <a:off x="561042" y="6673213"/>
            <a:ext cx="6803867" cy="2023409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2705883" y="7507573"/>
            <a:ext cx="1257092" cy="3546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4019585" y="7549847"/>
            <a:ext cx="1257092" cy="3546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5314320" y="7621855"/>
            <a:ext cx="1404000" cy="3546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EB5E-AF1F-47D3-9CC5-25B8F673E171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2837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64109" y="229557"/>
            <a:ext cx="2188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/>
              <a:t>Figure 4 C</a:t>
            </a:r>
            <a:endParaRPr lang="zh-TW" altLang="en-US" sz="3200" b="1" dirty="0"/>
          </a:p>
        </p:txBody>
      </p:sp>
      <p:sp>
        <p:nvSpPr>
          <p:cNvPr id="3" name="文字方塊 2"/>
          <p:cNvSpPr txBox="1"/>
          <p:nvPr/>
        </p:nvSpPr>
        <p:spPr>
          <a:xfrm>
            <a:off x="386509" y="1176201"/>
            <a:ext cx="1378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Vimentin</a:t>
            </a:r>
            <a:endParaRPr lang="zh-TW" altLang="en-US" sz="2400" dirty="0"/>
          </a:p>
        </p:txBody>
      </p:sp>
      <p:pic>
        <p:nvPicPr>
          <p:cNvPr id="4" name="圖片 3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95" t="40114" r="30146" b="29359"/>
          <a:stretch/>
        </p:blipFill>
        <p:spPr>
          <a:xfrm>
            <a:off x="408721" y="1666483"/>
            <a:ext cx="2525486" cy="2497309"/>
          </a:xfrm>
          <a:prstGeom prst="rect">
            <a:avLst/>
          </a:prstGeom>
          <a:ln>
            <a:noFill/>
          </a:ln>
        </p:spPr>
      </p:pic>
      <p:sp>
        <p:nvSpPr>
          <p:cNvPr id="5" name="矩形 4"/>
          <p:cNvSpPr/>
          <p:nvPr/>
        </p:nvSpPr>
        <p:spPr>
          <a:xfrm>
            <a:off x="884189" y="3224014"/>
            <a:ext cx="1512168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 descr="一張含有 文字 的圖片&#10;&#10;自動產生的描述"/>
          <p:cNvPicPr>
            <a:picLocks/>
          </p:cNvPicPr>
          <p:nvPr/>
        </p:nvPicPr>
        <p:blipFill rotWithShape="1">
          <a:blip r:embed="rId3"/>
          <a:srcRect l="37661" t="47247" r="33343" b="31838"/>
          <a:stretch/>
        </p:blipFill>
        <p:spPr bwMode="auto">
          <a:xfrm>
            <a:off x="386509" y="4281714"/>
            <a:ext cx="4673600" cy="1915885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8" name="矩形 7"/>
          <p:cNvSpPr/>
          <p:nvPr/>
        </p:nvSpPr>
        <p:spPr>
          <a:xfrm>
            <a:off x="1640273" y="5686156"/>
            <a:ext cx="1512168" cy="4181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 descr="一張含有 文字 的圖片&#10;&#10;自動產生的描述"/>
          <p:cNvPicPr>
            <a:picLocks/>
          </p:cNvPicPr>
          <p:nvPr/>
        </p:nvPicPr>
        <p:blipFill rotWithShape="1">
          <a:blip r:embed="rId3"/>
          <a:srcRect l="37661" t="47247" r="33343" b="31838"/>
          <a:stretch/>
        </p:blipFill>
        <p:spPr bwMode="auto">
          <a:xfrm flipH="1">
            <a:off x="386509" y="6392366"/>
            <a:ext cx="4673600" cy="1915885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13" name="矩形 12"/>
          <p:cNvSpPr/>
          <p:nvPr/>
        </p:nvSpPr>
        <p:spPr>
          <a:xfrm>
            <a:off x="915380" y="7760518"/>
            <a:ext cx="1512168" cy="4181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6579449" y="1123953"/>
            <a:ext cx="1505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Claudin-1</a:t>
            </a:r>
            <a:endParaRPr lang="zh-TW" altLang="en-US" sz="2400" dirty="0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7889" r="6351" b="-4265"/>
          <a:stretch/>
        </p:blipFill>
        <p:spPr>
          <a:xfrm>
            <a:off x="6579449" y="1573375"/>
            <a:ext cx="10729192" cy="4242927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7508925" y="3621055"/>
            <a:ext cx="1224136" cy="3230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9885189" y="3621055"/>
            <a:ext cx="1224136" cy="3230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8733189" y="3621055"/>
            <a:ext cx="1152000" cy="3230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6889629" y="5681397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ZO-1</a:t>
            </a:r>
            <a:endParaRPr lang="zh-TW" altLang="en-US" sz="2400" dirty="0"/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7" t="31239" r="17654" b="42236"/>
          <a:stretch/>
        </p:blipFill>
        <p:spPr>
          <a:xfrm>
            <a:off x="7004869" y="6285013"/>
            <a:ext cx="9937104" cy="231043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7940973" y="7040438"/>
            <a:ext cx="1224136" cy="3230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9237117" y="7040438"/>
            <a:ext cx="1224136" cy="3230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10533261" y="7040438"/>
            <a:ext cx="1224136" cy="3230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EB5E-AF1F-47D3-9CC5-25B8F673E171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940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605269" y="847750"/>
            <a:ext cx="1575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α-Tubulin</a:t>
            </a:r>
            <a:endParaRPr lang="zh-TW" altLang="en-US" sz="24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4" t="56870" r="47503" b="12477"/>
          <a:stretch/>
        </p:blipFill>
        <p:spPr>
          <a:xfrm>
            <a:off x="605269" y="1495821"/>
            <a:ext cx="5391488" cy="266377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28205" y="2972983"/>
            <a:ext cx="1368152" cy="3230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396357" y="2972983"/>
            <a:ext cx="1224000" cy="3230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3620493" y="3007990"/>
            <a:ext cx="1296000" cy="3230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EB5E-AF1F-47D3-9CC5-25B8F673E171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143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64109" y="229557"/>
            <a:ext cx="2188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/>
              <a:t>Figure 5 B</a:t>
            </a:r>
            <a:endParaRPr lang="zh-TW" altLang="en-US" sz="3200" b="1" dirty="0"/>
          </a:p>
        </p:txBody>
      </p:sp>
      <p:pic>
        <p:nvPicPr>
          <p:cNvPr id="3" name="Picture 2"/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1" t="38148" r="23710" b="38700"/>
          <a:stretch/>
        </p:blipFill>
        <p:spPr bwMode="auto">
          <a:xfrm>
            <a:off x="452141" y="1371590"/>
            <a:ext cx="11233248" cy="242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605269" y="847750"/>
            <a:ext cx="1575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p-EGFR</a:t>
            </a:r>
            <a:endParaRPr lang="zh-TW" altLang="en-US" sz="24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6390523" y="847750"/>
            <a:ext cx="1156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EGFR</a:t>
            </a:r>
            <a:endParaRPr lang="zh-TW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812181" y="1927870"/>
            <a:ext cx="1800200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684389" y="1927870"/>
            <a:ext cx="1512168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4268565" y="1927870"/>
            <a:ext cx="1512168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6390523" y="1914520"/>
            <a:ext cx="1642516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8084989" y="1855862"/>
            <a:ext cx="1548000" cy="4907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9756998" y="1812802"/>
            <a:ext cx="1498500" cy="4907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605269" y="4202509"/>
            <a:ext cx="1575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α-Tubulin</a:t>
            </a:r>
            <a:endParaRPr lang="zh-TW" altLang="en-US" sz="2400" dirty="0"/>
          </a:p>
        </p:txBody>
      </p:sp>
      <p:pic>
        <p:nvPicPr>
          <p:cNvPr id="15" name="Picture 7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1" t="31582" r="23637" b="44801"/>
          <a:stretch/>
        </p:blipFill>
        <p:spPr bwMode="auto">
          <a:xfrm>
            <a:off x="452141" y="4922520"/>
            <a:ext cx="11233248" cy="2693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1400670" y="6336552"/>
            <a:ext cx="1571751" cy="4158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2972422" y="6336552"/>
            <a:ext cx="1368000" cy="4158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4376757" y="6336552"/>
            <a:ext cx="1620000" cy="4158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EB5E-AF1F-47D3-9CC5-25B8F673E171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4354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64109" y="229557"/>
            <a:ext cx="2188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/>
              <a:t>Figure 5 C</a:t>
            </a:r>
            <a:endParaRPr lang="zh-TW" altLang="en-US" sz="3200" b="1" dirty="0"/>
          </a:p>
        </p:txBody>
      </p:sp>
      <p:sp>
        <p:nvSpPr>
          <p:cNvPr id="3" name="文字方塊 2"/>
          <p:cNvSpPr txBox="1"/>
          <p:nvPr/>
        </p:nvSpPr>
        <p:spPr>
          <a:xfrm>
            <a:off x="605269" y="847750"/>
            <a:ext cx="1575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p-EGFR</a:t>
            </a:r>
            <a:endParaRPr lang="zh-TW" altLang="en-US" sz="24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8" t="31339" r="23031" b="37323"/>
          <a:stretch/>
        </p:blipFill>
        <p:spPr>
          <a:xfrm>
            <a:off x="605269" y="1309415"/>
            <a:ext cx="7127054" cy="306672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363697" y="2563282"/>
            <a:ext cx="1723636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3148588" y="2563282"/>
            <a:ext cx="1723636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4918890" y="2503934"/>
            <a:ext cx="1723636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589168" y="4562733"/>
            <a:ext cx="1156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EGFR</a:t>
            </a:r>
            <a:endParaRPr lang="zh-TW" altLang="en-US" sz="2400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5" t="33641" r="27194" b="38064"/>
          <a:stretch/>
        </p:blipFill>
        <p:spPr>
          <a:xfrm>
            <a:off x="605269" y="5024398"/>
            <a:ext cx="7127054" cy="300983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532261" y="5600278"/>
            <a:ext cx="1800200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3404469" y="5600278"/>
            <a:ext cx="1728000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5204669" y="5600278"/>
            <a:ext cx="1728000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9251330" y="827717"/>
            <a:ext cx="1575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α-Tubulin</a:t>
            </a:r>
            <a:endParaRPr lang="zh-TW" altLang="en-US" sz="2400" dirty="0"/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7" t="36174" r="25189" b="37876"/>
          <a:stretch/>
        </p:blipFill>
        <p:spPr>
          <a:xfrm>
            <a:off x="9237117" y="1289382"/>
            <a:ext cx="8122425" cy="3735016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0245229" y="3800078"/>
            <a:ext cx="1908000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12189445" y="3800078"/>
            <a:ext cx="1836000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14088147" y="3800078"/>
            <a:ext cx="2133746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EB5E-AF1F-47D3-9CC5-25B8F673E171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8065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64109" y="229557"/>
            <a:ext cx="2188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/>
              <a:t>Figure 5 D</a:t>
            </a:r>
            <a:endParaRPr lang="zh-TW" altLang="en-US" sz="3200" b="1" dirty="0"/>
          </a:p>
        </p:txBody>
      </p:sp>
      <p:sp>
        <p:nvSpPr>
          <p:cNvPr id="4" name="文字方塊 3"/>
          <p:cNvSpPr txBox="1"/>
          <p:nvPr/>
        </p:nvSpPr>
        <p:spPr>
          <a:xfrm>
            <a:off x="605269" y="847750"/>
            <a:ext cx="1575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p-EGFR</a:t>
            </a:r>
            <a:endParaRPr lang="zh-TW" altLang="en-US" sz="24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7" t="41962" r="21808" b="34196"/>
          <a:stretch/>
        </p:blipFill>
        <p:spPr>
          <a:xfrm>
            <a:off x="605269" y="1423814"/>
            <a:ext cx="8631848" cy="265595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5" t="33785" r="21668" b="39178"/>
          <a:stretch/>
        </p:blipFill>
        <p:spPr>
          <a:xfrm>
            <a:off x="589168" y="5024398"/>
            <a:ext cx="8631848" cy="302415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280233" y="2647950"/>
            <a:ext cx="1620000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3764509" y="2719958"/>
            <a:ext cx="1620000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6176957" y="2791966"/>
            <a:ext cx="1620000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1280233" y="6032510"/>
            <a:ext cx="1620000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3764509" y="6032510"/>
            <a:ext cx="1620000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6190154" y="6032418"/>
            <a:ext cx="1620000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589168" y="4562733"/>
            <a:ext cx="1156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EGFR</a:t>
            </a:r>
            <a:endParaRPr lang="zh-TW" altLang="en-US" sz="240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10870859" y="847750"/>
            <a:ext cx="1575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α-Tubulin</a:t>
            </a:r>
            <a:endParaRPr lang="zh-TW" altLang="en-US" sz="2400" dirty="0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9" t="28771" r="27821" b="25202"/>
          <a:stretch/>
        </p:blipFill>
        <p:spPr>
          <a:xfrm>
            <a:off x="10872851" y="1544301"/>
            <a:ext cx="3452634" cy="2607475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3" t="40580" r="28947" b="33397"/>
          <a:stretch/>
        </p:blipFill>
        <p:spPr>
          <a:xfrm>
            <a:off x="10870859" y="5059961"/>
            <a:ext cx="5855090" cy="2436589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11469365" y="2390789"/>
            <a:ext cx="1620000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12117437" y="5960318"/>
            <a:ext cx="1620000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14205669" y="5960318"/>
            <a:ext cx="1620000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EB5E-AF1F-47D3-9CC5-25B8F673E171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1450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64109" y="229557"/>
            <a:ext cx="5537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/>
              <a:t>Supplementary Figure S3 B</a:t>
            </a:r>
            <a:endParaRPr lang="zh-TW" altLang="en-US" sz="3200" b="1" dirty="0"/>
          </a:p>
        </p:txBody>
      </p:sp>
      <p:sp>
        <p:nvSpPr>
          <p:cNvPr id="3" name="文字方塊 2"/>
          <p:cNvSpPr txBox="1"/>
          <p:nvPr/>
        </p:nvSpPr>
        <p:spPr>
          <a:xfrm>
            <a:off x="605269" y="847750"/>
            <a:ext cx="1575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p-EGFR</a:t>
            </a:r>
            <a:endParaRPr lang="zh-TW" altLang="en-US" sz="24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6" t="35251" r="23173" b="36951"/>
          <a:stretch/>
        </p:blipFill>
        <p:spPr>
          <a:xfrm>
            <a:off x="605269" y="1391832"/>
            <a:ext cx="5805714" cy="226423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392801" y="1875875"/>
            <a:ext cx="4315924" cy="4520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2" t="34965" r="20778" b="32518"/>
          <a:stretch/>
        </p:blipFill>
        <p:spPr>
          <a:xfrm>
            <a:off x="605269" y="3872086"/>
            <a:ext cx="5904788" cy="244827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392801" y="4356129"/>
            <a:ext cx="4315924" cy="4520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3" t="30776" r="21593" b="34612"/>
          <a:stretch/>
        </p:blipFill>
        <p:spPr>
          <a:xfrm>
            <a:off x="605268" y="6536382"/>
            <a:ext cx="5982465" cy="273630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100213" y="7256462"/>
            <a:ext cx="4824536" cy="4520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7652941" y="814332"/>
            <a:ext cx="1128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EGFR</a:t>
            </a:r>
            <a:endParaRPr lang="zh-TW" altLang="en-US" sz="2400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8" t="36670" r="29495" b="37181"/>
          <a:stretch/>
        </p:blipFill>
        <p:spPr>
          <a:xfrm>
            <a:off x="7652941" y="1343373"/>
            <a:ext cx="5007640" cy="2312689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6" t="37092" r="24377" b="31454"/>
          <a:stretch/>
        </p:blipFill>
        <p:spPr>
          <a:xfrm>
            <a:off x="7652941" y="3872086"/>
            <a:ext cx="5007640" cy="2266176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1" t="40236" r="23231" b="29882"/>
          <a:stretch/>
        </p:blipFill>
        <p:spPr>
          <a:xfrm>
            <a:off x="7785011" y="6699011"/>
            <a:ext cx="4882593" cy="2019024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7785011" y="1802244"/>
            <a:ext cx="4764474" cy="5256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8089545" y="4356129"/>
            <a:ext cx="4315924" cy="4520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8012981" y="7020425"/>
            <a:ext cx="4315924" cy="4520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EB5E-AF1F-47D3-9CC5-25B8F673E171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5430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605269" y="847750"/>
            <a:ext cx="1575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α-Tubulin</a:t>
            </a:r>
            <a:endParaRPr lang="zh-TW" altLang="en-US" sz="24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t="34374" r="21910" b="37612"/>
          <a:stretch/>
        </p:blipFill>
        <p:spPr>
          <a:xfrm>
            <a:off x="619188" y="1711846"/>
            <a:ext cx="4615543" cy="169817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1" t="32093" r="21533" b="33954"/>
          <a:stretch/>
        </p:blipFill>
        <p:spPr>
          <a:xfrm>
            <a:off x="619187" y="3584054"/>
            <a:ext cx="4650107" cy="208823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3" t="34449" r="21757" b="37648"/>
          <a:stretch/>
        </p:blipFill>
        <p:spPr>
          <a:xfrm>
            <a:off x="619188" y="5888310"/>
            <a:ext cx="4617948" cy="172819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248785" y="2107934"/>
            <a:ext cx="3451828" cy="396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1172221" y="4196166"/>
            <a:ext cx="3600000" cy="396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956197" y="6896422"/>
            <a:ext cx="3816024" cy="396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EB5E-AF1F-47D3-9CC5-25B8F673E171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48125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學術用格式(二)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53</Words>
  <Application>Microsoft Office PowerPoint</Application>
  <PresentationFormat>自訂</PresentationFormat>
  <Paragraphs>38</Paragraphs>
  <Slides>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14" baseType="lpstr">
      <vt:lpstr>新細明體</vt:lpstr>
      <vt:lpstr>標楷體</vt:lpstr>
      <vt:lpstr>Arial</vt:lpstr>
      <vt:lpstr>Calibri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Admin</cp:lastModifiedBy>
  <cp:revision>31</cp:revision>
  <dcterms:created xsi:type="dcterms:W3CDTF">2025-02-05T00:28:19Z</dcterms:created>
  <dcterms:modified xsi:type="dcterms:W3CDTF">2025-09-10T12:23:34Z</dcterms:modified>
</cp:coreProperties>
</file>