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5"/>
  </p:notesMasterIdLst>
  <p:sldIdLst>
    <p:sldId id="257" r:id="rId2"/>
    <p:sldId id="258" r:id="rId3"/>
    <p:sldId id="256" r:id="rId4"/>
  </p:sldIdLst>
  <p:sldSz cx="9144000" cy="6858000" type="screen4x3"/>
  <p:notesSz cx="6858000" cy="9144000"/>
  <p:custDataLst>
    <p:tags r:id="rId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220" d="100"/>
          <a:sy n="220" d="100"/>
        </p:scale>
        <p:origin x="-1428" y="-3570"/>
      </p:cViewPr>
      <p:guideLst>
        <p:guide orient="horz" pos="2160"/>
        <p:guide pos="290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76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083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35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2025/7/21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15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382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1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342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742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54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032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308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2025/7/21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3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631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6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tiff"/><Relationship Id="rId20" Type="http://schemas.openxmlformats.org/officeDocument/2006/relationships/image" Target="../media/image24.tiff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tiff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tif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7.png"/><Relationship Id="rId1" Type="http://schemas.openxmlformats.org/officeDocument/2006/relationships/tags" Target="../tags/tag1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9678" t="19459" r="39072" b="25268"/>
          <a:stretch>
            <a:fillRect/>
          </a:stretch>
        </p:blipFill>
        <p:spPr>
          <a:xfrm flipH="1">
            <a:off x="7191953" y="2150814"/>
            <a:ext cx="805338" cy="1764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38705" t="27901" r="41245" b="18552"/>
          <a:stretch>
            <a:fillRect/>
          </a:stretch>
        </p:blipFill>
        <p:spPr>
          <a:xfrm flipH="1">
            <a:off x="3671976" y="2158434"/>
            <a:ext cx="758803" cy="1764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l="43031" t="28729" r="36979" b="17555"/>
          <a:stretch>
            <a:fillRect/>
          </a:stretch>
        </p:blipFill>
        <p:spPr>
          <a:xfrm flipH="1">
            <a:off x="2491674" y="2172287"/>
            <a:ext cx="796290" cy="17454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41324" t="32585" r="37351" b="12652"/>
          <a:stretch>
            <a:fillRect/>
          </a:stretch>
        </p:blipFill>
        <p:spPr>
          <a:xfrm flipH="1">
            <a:off x="1340747" y="2169388"/>
            <a:ext cx="796290" cy="1745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47728" t="26618" r="33542" b="19568"/>
          <a:stretch>
            <a:fillRect/>
          </a:stretch>
        </p:blipFill>
        <p:spPr>
          <a:xfrm flipH="1">
            <a:off x="5985034" y="2158434"/>
            <a:ext cx="823913" cy="1760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rcRect l="42222" t="25791" r="37728" b="20353"/>
          <a:stretch>
            <a:fillRect/>
          </a:stretch>
        </p:blipFill>
        <p:spPr>
          <a:xfrm flipH="1">
            <a:off x="4826598" y="2150576"/>
            <a:ext cx="758803" cy="176450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8697" y="1421619"/>
            <a:ext cx="1412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charset="0"/>
                <a:cs typeface="Times New Roman" panose="02020603050405020304" charset="0"/>
              </a:rPr>
              <a:t>Fig1 D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477300" y="3924479"/>
            <a:ext cx="7197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 CD63 </a:t>
            </a:r>
          </a:p>
          <a:p>
            <a:r>
              <a:rPr lang="en-US" altLang="zh-CN" sz="1050" dirty="0"/>
              <a:t>56 </a:t>
            </a:r>
            <a:r>
              <a:rPr lang="en-US" altLang="zh-CN" sz="1050" dirty="0" err="1"/>
              <a:t>kDa</a:t>
            </a:r>
            <a:endParaRPr lang="en-US" altLang="zh-CN" sz="1050" dirty="0"/>
          </a:p>
        </p:txBody>
      </p:sp>
      <p:sp>
        <p:nvSpPr>
          <p:cNvPr id="15" name="文本框 14"/>
          <p:cNvSpPr txBox="1"/>
          <p:nvPr/>
        </p:nvSpPr>
        <p:spPr>
          <a:xfrm>
            <a:off x="1029261" y="2006681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FDD6EF6-50B0-7DF4-3E61-2B56DE05C1B0}"/>
              </a:ext>
            </a:extLst>
          </p:cNvPr>
          <p:cNvSpPr txBox="1"/>
          <p:nvPr/>
        </p:nvSpPr>
        <p:spPr>
          <a:xfrm>
            <a:off x="7099189" y="3914844"/>
            <a:ext cx="9610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>
                <a:sym typeface="+mn-ea"/>
              </a:rPr>
              <a:t>β-Tubulin</a:t>
            </a:r>
          </a:p>
          <a:p>
            <a:pPr algn="ctr"/>
            <a:r>
              <a:rPr lang="en-US" altLang="zh-CN" sz="1050" dirty="0">
                <a:sym typeface="+mn-ea"/>
              </a:rPr>
              <a:t>55 </a:t>
            </a:r>
            <a:r>
              <a:rPr lang="en-US" altLang="zh-CN" sz="1050" dirty="0" err="1">
                <a:sym typeface="+mn-ea"/>
              </a:rPr>
              <a:t>kDa</a:t>
            </a:r>
            <a:r>
              <a:rPr lang="en-US" altLang="zh-CN" sz="1050" dirty="0">
                <a:sym typeface="+mn-ea"/>
              </a:rPr>
              <a:t> </a:t>
            </a:r>
            <a:endParaRPr lang="zh-CN" altLang="en-US" sz="105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1A481A-7A3D-C8A2-BF46-81450B6270CD}"/>
              </a:ext>
            </a:extLst>
          </p:cNvPr>
          <p:cNvSpPr txBox="1"/>
          <p:nvPr/>
        </p:nvSpPr>
        <p:spPr>
          <a:xfrm>
            <a:off x="5831562" y="3921375"/>
            <a:ext cx="113085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/>
              <a:t>Granzyme B</a:t>
            </a:r>
          </a:p>
          <a:p>
            <a:pPr algn="ctr"/>
            <a:r>
              <a:rPr lang="en-US" altLang="zh-CN" sz="1050" dirty="0"/>
              <a:t>35 </a:t>
            </a:r>
            <a:r>
              <a:rPr lang="en-US" altLang="zh-CN" sz="1050" dirty="0" err="1"/>
              <a:t>kDa</a:t>
            </a:r>
            <a:endParaRPr lang="zh-CN" altLang="en-US" sz="105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9A20441-B8A9-D042-3163-5A7F74AFAA5D}"/>
              </a:ext>
            </a:extLst>
          </p:cNvPr>
          <p:cNvSpPr txBox="1"/>
          <p:nvPr/>
        </p:nvSpPr>
        <p:spPr>
          <a:xfrm>
            <a:off x="4810952" y="3921375"/>
            <a:ext cx="7501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/>
              <a:t>Perforin</a:t>
            </a:r>
          </a:p>
          <a:p>
            <a:pPr algn="ctr"/>
            <a:r>
              <a:rPr lang="en-US" altLang="zh-CN" sz="1050" dirty="0"/>
              <a:t>75 </a:t>
            </a:r>
            <a:r>
              <a:rPr lang="en-US" altLang="zh-CN" sz="1050" dirty="0" err="1"/>
              <a:t>kDa</a:t>
            </a:r>
            <a:endParaRPr lang="zh-CN" altLang="en-US" sz="1050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706EBCF-B6CC-50B1-CA17-F019A77C588A}"/>
              </a:ext>
            </a:extLst>
          </p:cNvPr>
          <p:cNvSpPr txBox="1"/>
          <p:nvPr/>
        </p:nvSpPr>
        <p:spPr>
          <a:xfrm>
            <a:off x="3637162" y="3924479"/>
            <a:ext cx="8284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/>
              <a:t>TSG101</a:t>
            </a:r>
          </a:p>
          <a:p>
            <a:pPr algn="ctr"/>
            <a:r>
              <a:rPr lang="en-US" altLang="zh-CN" sz="1050" dirty="0"/>
              <a:t>44 </a:t>
            </a:r>
            <a:r>
              <a:rPr lang="en-US" altLang="zh-CN" sz="1050" dirty="0" err="1"/>
              <a:t>kDa</a:t>
            </a:r>
            <a:endParaRPr lang="zh-CN" altLang="en-US" sz="105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A7401F-8EA1-F665-AA80-FE944EA67B78}"/>
              </a:ext>
            </a:extLst>
          </p:cNvPr>
          <p:cNvSpPr txBox="1"/>
          <p:nvPr/>
        </p:nvSpPr>
        <p:spPr>
          <a:xfrm>
            <a:off x="2580937" y="3921375"/>
            <a:ext cx="61776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050" dirty="0"/>
              <a:t>Alix</a:t>
            </a:r>
          </a:p>
          <a:p>
            <a:pPr algn="ctr"/>
            <a:r>
              <a:rPr lang="en-US" altLang="zh-CN" sz="1050" dirty="0"/>
              <a:t>95 </a:t>
            </a:r>
            <a:r>
              <a:rPr lang="en-US" altLang="zh-CN" sz="1050" dirty="0" err="1"/>
              <a:t>kDa</a:t>
            </a:r>
            <a:endParaRPr lang="zh-CN" altLang="en-US" sz="105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C46384E-6E5F-B438-8A72-C50A2D60CA9D}"/>
              </a:ext>
            </a:extLst>
          </p:cNvPr>
          <p:cNvSpPr txBox="1"/>
          <p:nvPr/>
        </p:nvSpPr>
        <p:spPr>
          <a:xfrm rot="18191158">
            <a:off x="1616011" y="1946803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7B0D0D6-573F-CF86-61B0-DD1644E99D35}"/>
              </a:ext>
            </a:extLst>
          </p:cNvPr>
          <p:cNvSpPr txBox="1"/>
          <p:nvPr/>
        </p:nvSpPr>
        <p:spPr>
          <a:xfrm rot="18149153">
            <a:off x="1778005" y="1850383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F381E9D-5AE3-1637-67F0-0A1F455832A9}"/>
              </a:ext>
            </a:extLst>
          </p:cNvPr>
          <p:cNvSpPr txBox="1"/>
          <p:nvPr/>
        </p:nvSpPr>
        <p:spPr>
          <a:xfrm rot="18191158">
            <a:off x="2732122" y="1946571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E5F0011-4B40-8915-052B-E8AB6AB6B1A6}"/>
              </a:ext>
            </a:extLst>
          </p:cNvPr>
          <p:cNvSpPr txBox="1"/>
          <p:nvPr/>
        </p:nvSpPr>
        <p:spPr>
          <a:xfrm rot="18149153">
            <a:off x="2894116" y="1850151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80F9924-98AF-A7F2-8E80-823C9D7B7795}"/>
              </a:ext>
            </a:extLst>
          </p:cNvPr>
          <p:cNvSpPr txBox="1"/>
          <p:nvPr/>
        </p:nvSpPr>
        <p:spPr>
          <a:xfrm rot="18191158">
            <a:off x="3926846" y="1937098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F779263-71D5-D2C4-DFEA-592AFF820BE1}"/>
              </a:ext>
            </a:extLst>
          </p:cNvPr>
          <p:cNvSpPr txBox="1"/>
          <p:nvPr/>
        </p:nvSpPr>
        <p:spPr>
          <a:xfrm rot="18149153">
            <a:off x="4088839" y="1840678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679F151-B730-3260-DF5F-2810D7A61894}"/>
              </a:ext>
            </a:extLst>
          </p:cNvPr>
          <p:cNvSpPr txBox="1"/>
          <p:nvPr/>
        </p:nvSpPr>
        <p:spPr>
          <a:xfrm rot="18191158">
            <a:off x="5057606" y="1920921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37FC7C8-CE34-2674-BB48-61525A252124}"/>
              </a:ext>
            </a:extLst>
          </p:cNvPr>
          <p:cNvSpPr txBox="1"/>
          <p:nvPr/>
        </p:nvSpPr>
        <p:spPr>
          <a:xfrm rot="18149153">
            <a:off x="5219600" y="1824501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C28FF5D-2CAC-6F72-3162-F200C18A7FB9}"/>
              </a:ext>
            </a:extLst>
          </p:cNvPr>
          <p:cNvSpPr txBox="1"/>
          <p:nvPr/>
        </p:nvSpPr>
        <p:spPr>
          <a:xfrm rot="18191158">
            <a:off x="6213949" y="1927437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1FFC5F6-2B9C-67CE-E9DE-26C28A173774}"/>
              </a:ext>
            </a:extLst>
          </p:cNvPr>
          <p:cNvSpPr txBox="1"/>
          <p:nvPr/>
        </p:nvSpPr>
        <p:spPr>
          <a:xfrm rot="18149153">
            <a:off x="6375943" y="1831017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6E98105-4339-E530-E072-1512D200AA43}"/>
              </a:ext>
            </a:extLst>
          </p:cNvPr>
          <p:cNvSpPr txBox="1"/>
          <p:nvPr/>
        </p:nvSpPr>
        <p:spPr>
          <a:xfrm rot="18191158">
            <a:off x="7473944" y="1927437"/>
            <a:ext cx="317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</a:t>
            </a:r>
            <a:endParaRPr lang="zh-CN" altLang="en-US" sz="75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54317F8-047C-7BD9-420C-7B2AAD9272CC}"/>
              </a:ext>
            </a:extLst>
          </p:cNvPr>
          <p:cNvSpPr txBox="1"/>
          <p:nvPr/>
        </p:nvSpPr>
        <p:spPr>
          <a:xfrm rot="18149153">
            <a:off x="7635937" y="1844081"/>
            <a:ext cx="52610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NK-EVs</a:t>
            </a:r>
            <a:endParaRPr lang="zh-CN" altLang="en-US" sz="75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AD0018D-C5FA-8F2D-72E2-18B43CCD05BC}"/>
              </a:ext>
            </a:extLst>
          </p:cNvPr>
          <p:cNvSpPr txBox="1"/>
          <p:nvPr/>
        </p:nvSpPr>
        <p:spPr>
          <a:xfrm>
            <a:off x="1083591" y="2283027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3DE1B38-2550-2BAF-20F0-7233B4B7DE4C}"/>
              </a:ext>
            </a:extLst>
          </p:cNvPr>
          <p:cNvSpPr txBox="1"/>
          <p:nvPr/>
        </p:nvSpPr>
        <p:spPr>
          <a:xfrm>
            <a:off x="1083591" y="2370902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ED23AD2-F268-C4CF-3651-8164BAB78970}"/>
              </a:ext>
            </a:extLst>
          </p:cNvPr>
          <p:cNvSpPr txBox="1"/>
          <p:nvPr/>
        </p:nvSpPr>
        <p:spPr>
          <a:xfrm>
            <a:off x="1084076" y="2508340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947643B-02BB-3C04-C3F1-C3DE927F5065}"/>
              </a:ext>
            </a:extLst>
          </p:cNvPr>
          <p:cNvSpPr txBox="1"/>
          <p:nvPr/>
        </p:nvSpPr>
        <p:spPr>
          <a:xfrm>
            <a:off x="1131681" y="262197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26FD542-7851-6A63-E404-EAB6C5E4051C}"/>
              </a:ext>
            </a:extLst>
          </p:cNvPr>
          <p:cNvSpPr txBox="1"/>
          <p:nvPr/>
        </p:nvSpPr>
        <p:spPr>
          <a:xfrm>
            <a:off x="1135126" y="2759700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9710CA1-417A-7107-9226-63CE8B810032}"/>
              </a:ext>
            </a:extLst>
          </p:cNvPr>
          <p:cNvSpPr txBox="1"/>
          <p:nvPr/>
        </p:nvSpPr>
        <p:spPr>
          <a:xfrm>
            <a:off x="1132743" y="2965011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BC62D4B-F4BC-C282-57BC-D507327200DF}"/>
              </a:ext>
            </a:extLst>
          </p:cNvPr>
          <p:cNvSpPr txBox="1"/>
          <p:nvPr/>
        </p:nvSpPr>
        <p:spPr>
          <a:xfrm>
            <a:off x="1130350" y="313491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0C698F3-57F6-7DA6-9DAC-B8433CE445B4}"/>
              </a:ext>
            </a:extLst>
          </p:cNvPr>
          <p:cNvSpPr txBox="1"/>
          <p:nvPr/>
        </p:nvSpPr>
        <p:spPr>
          <a:xfrm>
            <a:off x="1135126" y="3304827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50CEC25-B872-2F65-BE1A-AA80F1D017E9}"/>
              </a:ext>
            </a:extLst>
          </p:cNvPr>
          <p:cNvSpPr txBox="1"/>
          <p:nvPr/>
        </p:nvSpPr>
        <p:spPr>
          <a:xfrm>
            <a:off x="1132743" y="353178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7AA8109-1D97-4E27-D642-1CC4DD55322B}"/>
              </a:ext>
            </a:extLst>
          </p:cNvPr>
          <p:cNvSpPr txBox="1"/>
          <p:nvPr/>
        </p:nvSpPr>
        <p:spPr>
          <a:xfrm>
            <a:off x="2215585" y="2328462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190A90C-265C-E688-B892-E5234F36EAEA}"/>
              </a:ext>
            </a:extLst>
          </p:cNvPr>
          <p:cNvSpPr txBox="1"/>
          <p:nvPr/>
        </p:nvSpPr>
        <p:spPr>
          <a:xfrm>
            <a:off x="2215585" y="2416337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3DE939F-FA15-0E93-25FF-87D7EEB882EB}"/>
              </a:ext>
            </a:extLst>
          </p:cNvPr>
          <p:cNvSpPr txBox="1"/>
          <p:nvPr/>
        </p:nvSpPr>
        <p:spPr>
          <a:xfrm>
            <a:off x="2216070" y="2553775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250F140-2208-AE30-6CCD-2932A37C1B5D}"/>
              </a:ext>
            </a:extLst>
          </p:cNvPr>
          <p:cNvSpPr txBox="1"/>
          <p:nvPr/>
        </p:nvSpPr>
        <p:spPr>
          <a:xfrm>
            <a:off x="2263675" y="2667414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56AB640A-0F26-DB30-E7AF-9901192A6F44}"/>
              </a:ext>
            </a:extLst>
          </p:cNvPr>
          <p:cNvSpPr txBox="1"/>
          <p:nvPr/>
        </p:nvSpPr>
        <p:spPr>
          <a:xfrm>
            <a:off x="2267120" y="2805135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CB4D697-D51D-7B76-FB70-8C4E4FA3A676}"/>
              </a:ext>
            </a:extLst>
          </p:cNvPr>
          <p:cNvSpPr txBox="1"/>
          <p:nvPr/>
        </p:nvSpPr>
        <p:spPr>
          <a:xfrm>
            <a:off x="2264737" y="3010446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8E44280-A320-8281-8ADD-E7128613CB6C}"/>
              </a:ext>
            </a:extLst>
          </p:cNvPr>
          <p:cNvSpPr txBox="1"/>
          <p:nvPr/>
        </p:nvSpPr>
        <p:spPr>
          <a:xfrm>
            <a:off x="2262344" y="3180354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17ABE95-FECF-BEB8-9D0C-E05C0D8B7579}"/>
              </a:ext>
            </a:extLst>
          </p:cNvPr>
          <p:cNvSpPr txBox="1"/>
          <p:nvPr/>
        </p:nvSpPr>
        <p:spPr>
          <a:xfrm>
            <a:off x="2267120" y="3350262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AC0278D-0ECE-1E84-D332-662989EBF523}"/>
              </a:ext>
            </a:extLst>
          </p:cNvPr>
          <p:cNvSpPr txBox="1"/>
          <p:nvPr/>
        </p:nvSpPr>
        <p:spPr>
          <a:xfrm>
            <a:off x="2264737" y="3577224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54145D0-03F5-1F3E-27E9-A770216F4FCA}"/>
              </a:ext>
            </a:extLst>
          </p:cNvPr>
          <p:cNvSpPr txBox="1"/>
          <p:nvPr/>
        </p:nvSpPr>
        <p:spPr>
          <a:xfrm>
            <a:off x="3398138" y="2283027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FC002BE-C868-EE60-34C5-8ACD386945C1}"/>
              </a:ext>
            </a:extLst>
          </p:cNvPr>
          <p:cNvSpPr txBox="1"/>
          <p:nvPr/>
        </p:nvSpPr>
        <p:spPr>
          <a:xfrm>
            <a:off x="3398138" y="2370902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3BC49B3-2374-4E07-1E5A-8007A803A4B0}"/>
              </a:ext>
            </a:extLst>
          </p:cNvPr>
          <p:cNvSpPr txBox="1"/>
          <p:nvPr/>
        </p:nvSpPr>
        <p:spPr>
          <a:xfrm>
            <a:off x="3398624" y="2508340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7924B7CB-F6E2-CC99-ACCC-FAA09A79BA81}"/>
              </a:ext>
            </a:extLst>
          </p:cNvPr>
          <p:cNvSpPr txBox="1"/>
          <p:nvPr/>
        </p:nvSpPr>
        <p:spPr>
          <a:xfrm>
            <a:off x="3446228" y="262197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0D54536-F9BA-9906-B817-1B86D18EA182}"/>
              </a:ext>
            </a:extLst>
          </p:cNvPr>
          <p:cNvSpPr txBox="1"/>
          <p:nvPr/>
        </p:nvSpPr>
        <p:spPr>
          <a:xfrm>
            <a:off x="3449674" y="2759700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86522ED-824E-DA28-1C82-B1D01A2C5293}"/>
              </a:ext>
            </a:extLst>
          </p:cNvPr>
          <p:cNvSpPr txBox="1"/>
          <p:nvPr/>
        </p:nvSpPr>
        <p:spPr>
          <a:xfrm>
            <a:off x="3447290" y="2965011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6CAC4A96-B8C7-B9C1-099E-83578DCC11F9}"/>
              </a:ext>
            </a:extLst>
          </p:cNvPr>
          <p:cNvSpPr txBox="1"/>
          <p:nvPr/>
        </p:nvSpPr>
        <p:spPr>
          <a:xfrm>
            <a:off x="3444898" y="313491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E5E92A19-AE73-8CFF-03F2-7FDE1FF8BF4F}"/>
              </a:ext>
            </a:extLst>
          </p:cNvPr>
          <p:cNvSpPr txBox="1"/>
          <p:nvPr/>
        </p:nvSpPr>
        <p:spPr>
          <a:xfrm>
            <a:off x="3449674" y="3304827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9E20427D-6D2A-D6BD-1E2F-B0F0BF5B8B84}"/>
              </a:ext>
            </a:extLst>
          </p:cNvPr>
          <p:cNvSpPr txBox="1"/>
          <p:nvPr/>
        </p:nvSpPr>
        <p:spPr>
          <a:xfrm>
            <a:off x="3447290" y="353178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61" name="文本框 33">
            <a:extLst>
              <a:ext uri="{FF2B5EF4-FFF2-40B4-BE49-F238E27FC236}">
                <a16:creationId xmlns:a16="http://schemas.microsoft.com/office/drawing/2014/main" id="{2AD0018D-C5FA-8F2D-72E2-18B43CCD05BC}"/>
              </a:ext>
            </a:extLst>
          </p:cNvPr>
          <p:cNvSpPr txBox="1"/>
          <p:nvPr/>
        </p:nvSpPr>
        <p:spPr>
          <a:xfrm>
            <a:off x="4563628" y="2223189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62" name="文本框 34">
            <a:extLst>
              <a:ext uri="{FF2B5EF4-FFF2-40B4-BE49-F238E27FC236}">
                <a16:creationId xmlns:a16="http://schemas.microsoft.com/office/drawing/2014/main" id="{53DE1B38-2550-2BAF-20F0-7233B4B7DE4C}"/>
              </a:ext>
            </a:extLst>
          </p:cNvPr>
          <p:cNvSpPr txBox="1"/>
          <p:nvPr/>
        </p:nvSpPr>
        <p:spPr>
          <a:xfrm>
            <a:off x="4563628" y="2311064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63" name="文本框 35">
            <a:extLst>
              <a:ext uri="{FF2B5EF4-FFF2-40B4-BE49-F238E27FC236}">
                <a16:creationId xmlns:a16="http://schemas.microsoft.com/office/drawing/2014/main" id="{9ED23AD2-F268-C4CF-3651-8164BAB78970}"/>
              </a:ext>
            </a:extLst>
          </p:cNvPr>
          <p:cNvSpPr txBox="1"/>
          <p:nvPr/>
        </p:nvSpPr>
        <p:spPr>
          <a:xfrm>
            <a:off x="4564113" y="2448502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64" name="文本框 36">
            <a:extLst>
              <a:ext uri="{FF2B5EF4-FFF2-40B4-BE49-F238E27FC236}">
                <a16:creationId xmlns:a16="http://schemas.microsoft.com/office/drawing/2014/main" id="{6947643B-02BB-3C04-C3F1-C3DE927F5065}"/>
              </a:ext>
            </a:extLst>
          </p:cNvPr>
          <p:cNvSpPr txBox="1"/>
          <p:nvPr/>
        </p:nvSpPr>
        <p:spPr>
          <a:xfrm>
            <a:off x="4611718" y="2562141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65" name="文本框 37">
            <a:extLst>
              <a:ext uri="{FF2B5EF4-FFF2-40B4-BE49-F238E27FC236}">
                <a16:creationId xmlns:a16="http://schemas.microsoft.com/office/drawing/2014/main" id="{C26FD542-7851-6A63-E404-EAB6C5E4051C}"/>
              </a:ext>
            </a:extLst>
          </p:cNvPr>
          <p:cNvSpPr txBox="1"/>
          <p:nvPr/>
        </p:nvSpPr>
        <p:spPr>
          <a:xfrm>
            <a:off x="4615163" y="2699862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66" name="文本框 38">
            <a:extLst>
              <a:ext uri="{FF2B5EF4-FFF2-40B4-BE49-F238E27FC236}">
                <a16:creationId xmlns:a16="http://schemas.microsoft.com/office/drawing/2014/main" id="{D9710CA1-417A-7107-9226-63CE8B810032}"/>
              </a:ext>
            </a:extLst>
          </p:cNvPr>
          <p:cNvSpPr txBox="1"/>
          <p:nvPr/>
        </p:nvSpPr>
        <p:spPr>
          <a:xfrm>
            <a:off x="4612780" y="2905173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67" name="文本框 39">
            <a:extLst>
              <a:ext uri="{FF2B5EF4-FFF2-40B4-BE49-F238E27FC236}">
                <a16:creationId xmlns:a16="http://schemas.microsoft.com/office/drawing/2014/main" id="{5BC62D4B-F4BC-C282-57BC-D507327200DF}"/>
              </a:ext>
            </a:extLst>
          </p:cNvPr>
          <p:cNvSpPr txBox="1"/>
          <p:nvPr/>
        </p:nvSpPr>
        <p:spPr>
          <a:xfrm>
            <a:off x="4610387" y="3075081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68" name="文本框 40">
            <a:extLst>
              <a:ext uri="{FF2B5EF4-FFF2-40B4-BE49-F238E27FC236}">
                <a16:creationId xmlns:a16="http://schemas.microsoft.com/office/drawing/2014/main" id="{30C698F3-57F6-7DA6-9DAC-B8433CE445B4}"/>
              </a:ext>
            </a:extLst>
          </p:cNvPr>
          <p:cNvSpPr txBox="1"/>
          <p:nvPr/>
        </p:nvSpPr>
        <p:spPr>
          <a:xfrm>
            <a:off x="4615163" y="324498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69" name="文本框 41">
            <a:extLst>
              <a:ext uri="{FF2B5EF4-FFF2-40B4-BE49-F238E27FC236}">
                <a16:creationId xmlns:a16="http://schemas.microsoft.com/office/drawing/2014/main" id="{250CEC25-B872-2F65-BE1A-AA80F1D017E9}"/>
              </a:ext>
            </a:extLst>
          </p:cNvPr>
          <p:cNvSpPr txBox="1"/>
          <p:nvPr/>
        </p:nvSpPr>
        <p:spPr>
          <a:xfrm>
            <a:off x="4612780" y="3471951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70" name="文本框 33">
            <a:extLst>
              <a:ext uri="{FF2B5EF4-FFF2-40B4-BE49-F238E27FC236}">
                <a16:creationId xmlns:a16="http://schemas.microsoft.com/office/drawing/2014/main" id="{2AD0018D-C5FA-8F2D-72E2-18B43CCD05BC}"/>
              </a:ext>
            </a:extLst>
          </p:cNvPr>
          <p:cNvSpPr txBox="1"/>
          <p:nvPr/>
        </p:nvSpPr>
        <p:spPr>
          <a:xfrm>
            <a:off x="5723820" y="2212176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71" name="文本框 34">
            <a:extLst>
              <a:ext uri="{FF2B5EF4-FFF2-40B4-BE49-F238E27FC236}">
                <a16:creationId xmlns:a16="http://schemas.microsoft.com/office/drawing/2014/main" id="{53DE1B38-2550-2BAF-20F0-7233B4B7DE4C}"/>
              </a:ext>
            </a:extLst>
          </p:cNvPr>
          <p:cNvSpPr txBox="1"/>
          <p:nvPr/>
        </p:nvSpPr>
        <p:spPr>
          <a:xfrm>
            <a:off x="5723820" y="2300051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72" name="文本框 35">
            <a:extLst>
              <a:ext uri="{FF2B5EF4-FFF2-40B4-BE49-F238E27FC236}">
                <a16:creationId xmlns:a16="http://schemas.microsoft.com/office/drawing/2014/main" id="{9ED23AD2-F268-C4CF-3651-8164BAB78970}"/>
              </a:ext>
            </a:extLst>
          </p:cNvPr>
          <p:cNvSpPr txBox="1"/>
          <p:nvPr/>
        </p:nvSpPr>
        <p:spPr>
          <a:xfrm>
            <a:off x="5724305" y="2437489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73" name="文本框 36">
            <a:extLst>
              <a:ext uri="{FF2B5EF4-FFF2-40B4-BE49-F238E27FC236}">
                <a16:creationId xmlns:a16="http://schemas.microsoft.com/office/drawing/2014/main" id="{6947643B-02BB-3C04-C3F1-C3DE927F5065}"/>
              </a:ext>
            </a:extLst>
          </p:cNvPr>
          <p:cNvSpPr txBox="1"/>
          <p:nvPr/>
        </p:nvSpPr>
        <p:spPr>
          <a:xfrm>
            <a:off x="5771910" y="255112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74" name="文本框 37">
            <a:extLst>
              <a:ext uri="{FF2B5EF4-FFF2-40B4-BE49-F238E27FC236}">
                <a16:creationId xmlns:a16="http://schemas.microsoft.com/office/drawing/2014/main" id="{C26FD542-7851-6A63-E404-EAB6C5E4051C}"/>
              </a:ext>
            </a:extLst>
          </p:cNvPr>
          <p:cNvSpPr txBox="1"/>
          <p:nvPr/>
        </p:nvSpPr>
        <p:spPr>
          <a:xfrm>
            <a:off x="5775355" y="268884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75" name="文本框 38">
            <a:extLst>
              <a:ext uri="{FF2B5EF4-FFF2-40B4-BE49-F238E27FC236}">
                <a16:creationId xmlns:a16="http://schemas.microsoft.com/office/drawing/2014/main" id="{D9710CA1-417A-7107-9226-63CE8B810032}"/>
              </a:ext>
            </a:extLst>
          </p:cNvPr>
          <p:cNvSpPr txBox="1"/>
          <p:nvPr/>
        </p:nvSpPr>
        <p:spPr>
          <a:xfrm>
            <a:off x="5772972" y="2894160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76" name="文本框 39">
            <a:extLst>
              <a:ext uri="{FF2B5EF4-FFF2-40B4-BE49-F238E27FC236}">
                <a16:creationId xmlns:a16="http://schemas.microsoft.com/office/drawing/2014/main" id="{5BC62D4B-F4BC-C282-57BC-D507327200DF}"/>
              </a:ext>
            </a:extLst>
          </p:cNvPr>
          <p:cNvSpPr txBox="1"/>
          <p:nvPr/>
        </p:nvSpPr>
        <p:spPr>
          <a:xfrm>
            <a:off x="5770579" y="306406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77" name="文本框 40">
            <a:extLst>
              <a:ext uri="{FF2B5EF4-FFF2-40B4-BE49-F238E27FC236}">
                <a16:creationId xmlns:a16="http://schemas.microsoft.com/office/drawing/2014/main" id="{30C698F3-57F6-7DA6-9DAC-B8433CE445B4}"/>
              </a:ext>
            </a:extLst>
          </p:cNvPr>
          <p:cNvSpPr txBox="1"/>
          <p:nvPr/>
        </p:nvSpPr>
        <p:spPr>
          <a:xfrm>
            <a:off x="5775355" y="3233976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78" name="文本框 41">
            <a:extLst>
              <a:ext uri="{FF2B5EF4-FFF2-40B4-BE49-F238E27FC236}">
                <a16:creationId xmlns:a16="http://schemas.microsoft.com/office/drawing/2014/main" id="{250CEC25-B872-2F65-BE1A-AA80F1D017E9}"/>
              </a:ext>
            </a:extLst>
          </p:cNvPr>
          <p:cNvSpPr txBox="1"/>
          <p:nvPr/>
        </p:nvSpPr>
        <p:spPr>
          <a:xfrm>
            <a:off x="5772972" y="346093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79" name="文本框 33">
            <a:extLst>
              <a:ext uri="{FF2B5EF4-FFF2-40B4-BE49-F238E27FC236}">
                <a16:creationId xmlns:a16="http://schemas.microsoft.com/office/drawing/2014/main" id="{2AD0018D-C5FA-8F2D-72E2-18B43CCD05BC}"/>
              </a:ext>
            </a:extLst>
          </p:cNvPr>
          <p:cNvSpPr txBox="1"/>
          <p:nvPr/>
        </p:nvSpPr>
        <p:spPr>
          <a:xfrm>
            <a:off x="6933856" y="2212176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180</a:t>
            </a:r>
            <a:endParaRPr lang="zh-CN" altLang="en-US" sz="675" dirty="0"/>
          </a:p>
        </p:txBody>
      </p:sp>
      <p:sp>
        <p:nvSpPr>
          <p:cNvPr id="80" name="文本框 34">
            <a:extLst>
              <a:ext uri="{FF2B5EF4-FFF2-40B4-BE49-F238E27FC236}">
                <a16:creationId xmlns:a16="http://schemas.microsoft.com/office/drawing/2014/main" id="{53DE1B38-2550-2BAF-20F0-7233B4B7DE4C}"/>
              </a:ext>
            </a:extLst>
          </p:cNvPr>
          <p:cNvSpPr txBox="1"/>
          <p:nvPr/>
        </p:nvSpPr>
        <p:spPr>
          <a:xfrm>
            <a:off x="6933856" y="2300051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130</a:t>
            </a:r>
            <a:endParaRPr lang="zh-CN" altLang="en-US" sz="675" dirty="0"/>
          </a:p>
        </p:txBody>
      </p:sp>
      <p:sp>
        <p:nvSpPr>
          <p:cNvPr id="81" name="文本框 35">
            <a:extLst>
              <a:ext uri="{FF2B5EF4-FFF2-40B4-BE49-F238E27FC236}">
                <a16:creationId xmlns:a16="http://schemas.microsoft.com/office/drawing/2014/main" id="{9ED23AD2-F268-C4CF-3651-8164BAB78970}"/>
              </a:ext>
            </a:extLst>
          </p:cNvPr>
          <p:cNvSpPr txBox="1"/>
          <p:nvPr/>
        </p:nvSpPr>
        <p:spPr>
          <a:xfrm>
            <a:off x="6934341" y="2437489"/>
            <a:ext cx="32893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100</a:t>
            </a:r>
            <a:endParaRPr lang="zh-CN" altLang="en-US" sz="675" dirty="0"/>
          </a:p>
        </p:txBody>
      </p:sp>
      <p:sp>
        <p:nvSpPr>
          <p:cNvPr id="82" name="文本框 36">
            <a:extLst>
              <a:ext uri="{FF2B5EF4-FFF2-40B4-BE49-F238E27FC236}">
                <a16:creationId xmlns:a16="http://schemas.microsoft.com/office/drawing/2014/main" id="{6947643B-02BB-3C04-C3F1-C3DE927F5065}"/>
              </a:ext>
            </a:extLst>
          </p:cNvPr>
          <p:cNvSpPr txBox="1"/>
          <p:nvPr/>
        </p:nvSpPr>
        <p:spPr>
          <a:xfrm>
            <a:off x="6981946" y="255112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70</a:t>
            </a:r>
            <a:endParaRPr lang="zh-CN" altLang="en-US" sz="675" dirty="0"/>
          </a:p>
        </p:txBody>
      </p:sp>
      <p:sp>
        <p:nvSpPr>
          <p:cNvPr id="83" name="文本框 37">
            <a:extLst>
              <a:ext uri="{FF2B5EF4-FFF2-40B4-BE49-F238E27FC236}">
                <a16:creationId xmlns:a16="http://schemas.microsoft.com/office/drawing/2014/main" id="{C26FD542-7851-6A63-E404-EAB6C5E4051C}"/>
              </a:ext>
            </a:extLst>
          </p:cNvPr>
          <p:cNvSpPr txBox="1"/>
          <p:nvPr/>
        </p:nvSpPr>
        <p:spPr>
          <a:xfrm>
            <a:off x="6985391" y="2688849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55</a:t>
            </a:r>
            <a:endParaRPr lang="zh-CN" altLang="en-US" sz="675" dirty="0"/>
          </a:p>
        </p:txBody>
      </p:sp>
      <p:sp>
        <p:nvSpPr>
          <p:cNvPr id="84" name="文本框 38">
            <a:extLst>
              <a:ext uri="{FF2B5EF4-FFF2-40B4-BE49-F238E27FC236}">
                <a16:creationId xmlns:a16="http://schemas.microsoft.com/office/drawing/2014/main" id="{D9710CA1-417A-7107-9226-63CE8B810032}"/>
              </a:ext>
            </a:extLst>
          </p:cNvPr>
          <p:cNvSpPr txBox="1"/>
          <p:nvPr/>
        </p:nvSpPr>
        <p:spPr>
          <a:xfrm>
            <a:off x="6983008" y="2894160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40</a:t>
            </a:r>
            <a:endParaRPr lang="zh-CN" altLang="en-US" sz="675" dirty="0"/>
          </a:p>
        </p:txBody>
      </p:sp>
      <p:sp>
        <p:nvSpPr>
          <p:cNvPr id="85" name="文本框 39">
            <a:extLst>
              <a:ext uri="{FF2B5EF4-FFF2-40B4-BE49-F238E27FC236}">
                <a16:creationId xmlns:a16="http://schemas.microsoft.com/office/drawing/2014/main" id="{5BC62D4B-F4BC-C282-57BC-D507327200DF}"/>
              </a:ext>
            </a:extLst>
          </p:cNvPr>
          <p:cNvSpPr txBox="1"/>
          <p:nvPr/>
        </p:nvSpPr>
        <p:spPr>
          <a:xfrm>
            <a:off x="6980615" y="306406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35</a:t>
            </a:r>
            <a:endParaRPr lang="zh-CN" altLang="en-US" sz="675" dirty="0"/>
          </a:p>
        </p:txBody>
      </p:sp>
      <p:sp>
        <p:nvSpPr>
          <p:cNvPr id="86" name="文本框 40">
            <a:extLst>
              <a:ext uri="{FF2B5EF4-FFF2-40B4-BE49-F238E27FC236}">
                <a16:creationId xmlns:a16="http://schemas.microsoft.com/office/drawing/2014/main" id="{30C698F3-57F6-7DA6-9DAC-B8433CE445B4}"/>
              </a:ext>
            </a:extLst>
          </p:cNvPr>
          <p:cNvSpPr txBox="1"/>
          <p:nvPr/>
        </p:nvSpPr>
        <p:spPr>
          <a:xfrm>
            <a:off x="6985391" y="3233976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25</a:t>
            </a:r>
            <a:endParaRPr lang="zh-CN" altLang="en-US" sz="675" dirty="0"/>
          </a:p>
        </p:txBody>
      </p:sp>
      <p:sp>
        <p:nvSpPr>
          <p:cNvPr id="87" name="文本框 41">
            <a:extLst>
              <a:ext uri="{FF2B5EF4-FFF2-40B4-BE49-F238E27FC236}">
                <a16:creationId xmlns:a16="http://schemas.microsoft.com/office/drawing/2014/main" id="{250CEC25-B872-2F65-BE1A-AA80F1D017E9}"/>
              </a:ext>
            </a:extLst>
          </p:cNvPr>
          <p:cNvSpPr txBox="1"/>
          <p:nvPr/>
        </p:nvSpPr>
        <p:spPr>
          <a:xfrm>
            <a:off x="6983008" y="3460938"/>
            <a:ext cx="280846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75" dirty="0"/>
              <a:t>15</a:t>
            </a:r>
            <a:endParaRPr lang="zh-CN" altLang="en-US" sz="675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1C1D636-033E-53A0-41D5-FD517BBF5095}"/>
              </a:ext>
            </a:extLst>
          </p:cNvPr>
          <p:cNvSpPr txBox="1"/>
          <p:nvPr/>
        </p:nvSpPr>
        <p:spPr>
          <a:xfrm>
            <a:off x="2189054" y="2022019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6CCF95-F655-F360-41B0-02816918471B}"/>
              </a:ext>
            </a:extLst>
          </p:cNvPr>
          <p:cNvSpPr txBox="1"/>
          <p:nvPr/>
        </p:nvSpPr>
        <p:spPr>
          <a:xfrm>
            <a:off x="3376132" y="2004385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A110E99-6982-D499-B09A-F68420638991}"/>
              </a:ext>
            </a:extLst>
          </p:cNvPr>
          <p:cNvSpPr txBox="1"/>
          <p:nvPr/>
        </p:nvSpPr>
        <p:spPr>
          <a:xfrm>
            <a:off x="4540258" y="2016154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06C643-299C-B719-3C6C-8203901A76F3}"/>
              </a:ext>
            </a:extLst>
          </p:cNvPr>
          <p:cNvSpPr txBox="1"/>
          <p:nvPr/>
        </p:nvSpPr>
        <p:spPr>
          <a:xfrm>
            <a:off x="5689424" y="2005033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2433B3B-23E4-70EE-C071-B0E8849432DC}"/>
              </a:ext>
            </a:extLst>
          </p:cNvPr>
          <p:cNvSpPr txBox="1"/>
          <p:nvPr/>
        </p:nvSpPr>
        <p:spPr>
          <a:xfrm>
            <a:off x="6903132" y="1998385"/>
            <a:ext cx="484551" cy="2625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825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825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05098" y="497962"/>
            <a:ext cx="1412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charset="0"/>
                <a:cs typeface="Times New Roman" panose="02020603050405020304" charset="0"/>
              </a:rPr>
              <a:t>Fig3 A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21260" t="45262" r="19831" b="39130"/>
          <a:stretch>
            <a:fillRect/>
          </a:stretch>
        </p:blipFill>
        <p:spPr>
          <a:xfrm>
            <a:off x="1402217" y="3267616"/>
            <a:ext cx="1926431" cy="4162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24251" t="36168" r="17292" b="45779"/>
          <a:stretch>
            <a:fillRect/>
          </a:stretch>
        </p:blipFill>
        <p:spPr>
          <a:xfrm>
            <a:off x="1402217" y="1037824"/>
            <a:ext cx="1932146" cy="3790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21781" t="39568" r="19608" b="41977"/>
          <a:stretch>
            <a:fillRect/>
          </a:stretch>
        </p:blipFill>
        <p:spPr>
          <a:xfrm>
            <a:off x="1402217" y="1466925"/>
            <a:ext cx="1926431" cy="4229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23130" t="40109" r="18710" b="37749"/>
          <a:stretch>
            <a:fillRect/>
          </a:stretch>
        </p:blipFill>
        <p:spPr>
          <a:xfrm>
            <a:off x="1402217" y="1952424"/>
            <a:ext cx="1926431" cy="476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rcRect l="21781" t="40109" r="20134" b="47208"/>
          <a:stretch>
            <a:fillRect/>
          </a:stretch>
        </p:blipFill>
        <p:spPr>
          <a:xfrm>
            <a:off x="1402217" y="2487115"/>
            <a:ext cx="1925955" cy="342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l="22832" t="42780" r="19008" b="44818"/>
          <a:stretch>
            <a:fillRect/>
          </a:stretch>
        </p:blipFill>
        <p:spPr>
          <a:xfrm>
            <a:off x="1402217" y="2881924"/>
            <a:ext cx="1925955" cy="3348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85573" y="538443"/>
            <a:ext cx="1466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Times New Roman" panose="02020603050405020304" charset="0"/>
                <a:cs typeface="Times New Roman" panose="02020603050405020304" charset="0"/>
              </a:rPr>
              <a:t>MCF-7</a:t>
            </a:r>
          </a:p>
        </p:txBody>
      </p:sp>
      <p:cxnSp>
        <p:nvCxnSpPr>
          <p:cNvPr id="16" name="直接连接符 15"/>
          <p:cNvCxnSpPr/>
          <p:nvPr/>
        </p:nvCxnSpPr>
        <p:spPr>
          <a:xfrm flipV="1">
            <a:off x="1591457" y="757042"/>
            <a:ext cx="1502093" cy="1333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666060" y="719689"/>
            <a:ext cx="2019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  </a:t>
            </a:r>
            <a:r>
              <a:rPr lang="en-US" altLang="zh-CN" sz="1200" b="1" dirty="0"/>
              <a:t> </a:t>
            </a:r>
            <a:r>
              <a:rPr lang="en-US" altLang="zh-CN" sz="900" b="1" dirty="0">
                <a:latin typeface="Times New Roman" panose="02020603050405020304" charset="0"/>
                <a:cs typeface="Times New Roman" panose="02020603050405020304" charset="0"/>
              </a:rPr>
              <a:t>PBS             NK-EVs</a:t>
            </a:r>
          </a:p>
        </p:txBody>
      </p:sp>
      <p:cxnSp>
        <p:nvCxnSpPr>
          <p:cNvPr id="18" name="直接连接符 17"/>
          <p:cNvCxnSpPr>
            <a:cxnSpLocks/>
          </p:cNvCxnSpPr>
          <p:nvPr/>
        </p:nvCxnSpPr>
        <p:spPr>
          <a:xfrm>
            <a:off x="1750831" y="956385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cxnSpLocks/>
          </p:cNvCxnSpPr>
          <p:nvPr/>
        </p:nvCxnSpPr>
        <p:spPr>
          <a:xfrm>
            <a:off x="2413771" y="956385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rcRect l="21677" t="60128" r="14142" b="18412"/>
          <a:stretch>
            <a:fillRect/>
          </a:stretch>
        </p:blipFill>
        <p:spPr>
          <a:xfrm>
            <a:off x="5581787" y="3429000"/>
            <a:ext cx="1927860" cy="41243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rcRect l="18621" t="33047" r="15263" b="44471"/>
          <a:stretch>
            <a:fillRect/>
          </a:stretch>
        </p:blipFill>
        <p:spPr>
          <a:xfrm>
            <a:off x="5581786" y="956381"/>
            <a:ext cx="1900238" cy="4371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rcRect l="17738" t="38273" r="16761" b="40018"/>
          <a:stretch>
            <a:fillRect/>
          </a:stretch>
        </p:blipFill>
        <p:spPr>
          <a:xfrm>
            <a:off x="5581786" y="1416915"/>
            <a:ext cx="1900238" cy="47244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rcRect l="19688" t="47731" r="16761" b="29556"/>
          <a:stretch>
            <a:fillRect/>
          </a:stretch>
        </p:blipFill>
        <p:spPr>
          <a:xfrm>
            <a:off x="5581787" y="1911739"/>
            <a:ext cx="1928336" cy="56197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3"/>
          <a:srcRect l="15868" t="37086" r="16989" b="41472"/>
          <a:stretch>
            <a:fillRect/>
          </a:stretch>
        </p:blipFill>
        <p:spPr>
          <a:xfrm>
            <a:off x="5581787" y="2493307"/>
            <a:ext cx="1928336" cy="4300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/>
          <a:srcRect l="14990" t="61454" r="20580" b="19605"/>
          <a:stretch>
            <a:fillRect/>
          </a:stretch>
        </p:blipFill>
        <p:spPr>
          <a:xfrm>
            <a:off x="5581787" y="2946220"/>
            <a:ext cx="1927860" cy="4619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5"/>
          <a:srcRect l="17222" t="49532" r="20035" b="29130"/>
          <a:stretch>
            <a:fillRect/>
          </a:stretch>
        </p:blipFill>
        <p:spPr>
          <a:xfrm>
            <a:off x="5573463" y="4834479"/>
            <a:ext cx="1938338" cy="537686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5794670" y="483516"/>
            <a:ext cx="1466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b="1" dirty="0">
                <a:latin typeface="Times New Roman" panose="02020603050405020304" charset="0"/>
                <a:cs typeface="Times New Roman" panose="02020603050405020304" charset="0"/>
              </a:rPr>
              <a:t>MDA-MB-231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5841343" y="737789"/>
            <a:ext cx="137302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flipV="1">
            <a:off x="6018984" y="876376"/>
            <a:ext cx="498158" cy="428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596199" y="883519"/>
            <a:ext cx="452914" cy="7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5830628" y="659907"/>
            <a:ext cx="1373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     </a:t>
            </a:r>
            <a:r>
              <a:rPr lang="en-US" altLang="zh-CN" sz="900" b="1" dirty="0">
                <a:latin typeface="Times New Roman" panose="02020603050405020304" charset="0"/>
                <a:cs typeface="Times New Roman" panose="02020603050405020304" charset="0"/>
              </a:rPr>
              <a:t>PBS        NK-EVs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299121" y="796628"/>
            <a:ext cx="538268" cy="2135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00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E7CCD0-D94E-E359-C52D-9A1618C4709D}"/>
              </a:ext>
            </a:extLst>
          </p:cNvPr>
          <p:cNvSpPr txBox="1"/>
          <p:nvPr/>
        </p:nvSpPr>
        <p:spPr>
          <a:xfrm>
            <a:off x="573126" y="1043117"/>
            <a:ext cx="850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MB9 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zh-CN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1772757-87AC-B26A-A6C5-A02825471340}"/>
              </a:ext>
            </a:extLst>
          </p:cNvPr>
          <p:cNvSpPr txBox="1"/>
          <p:nvPr/>
        </p:nvSpPr>
        <p:spPr>
          <a:xfrm>
            <a:off x="625339" y="1491429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PSMB10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27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34BD0DC0-090E-3E80-6CFA-17D31B829F43}"/>
              </a:ext>
            </a:extLst>
          </p:cNvPr>
          <p:cNvSpPr txBox="1"/>
          <p:nvPr/>
        </p:nvSpPr>
        <p:spPr>
          <a:xfrm>
            <a:off x="621693" y="2025033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TAP1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81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6F7D619-808E-53E4-2676-5E589436FB9A}"/>
              </a:ext>
            </a:extLst>
          </p:cNvPr>
          <p:cNvSpPr txBox="1"/>
          <p:nvPr/>
        </p:nvSpPr>
        <p:spPr>
          <a:xfrm>
            <a:off x="621693" y="2472336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TAP2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46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F8C2D59-3BC2-7222-8BF2-0D3572785064}"/>
              </a:ext>
            </a:extLst>
          </p:cNvPr>
          <p:cNvSpPr txBox="1"/>
          <p:nvPr/>
        </p:nvSpPr>
        <p:spPr>
          <a:xfrm>
            <a:off x="621693" y="2866914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TAPBP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D13BA7DC-34FC-4DA8-12B1-653F68F72B8F}"/>
              </a:ext>
            </a:extLst>
          </p:cNvPr>
          <p:cNvSpPr txBox="1"/>
          <p:nvPr/>
        </p:nvSpPr>
        <p:spPr>
          <a:xfrm>
            <a:off x="633549" y="3291893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B2M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2F420A4-3F04-241D-210E-642C06123EAB}"/>
              </a:ext>
            </a:extLst>
          </p:cNvPr>
          <p:cNvSpPr txBox="1"/>
          <p:nvPr/>
        </p:nvSpPr>
        <p:spPr>
          <a:xfrm>
            <a:off x="633549" y="4773112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β-Tubulin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34A240B-AA09-C939-4913-39A220E25AB4}"/>
              </a:ext>
            </a:extLst>
          </p:cNvPr>
          <p:cNvSpPr txBox="1"/>
          <p:nvPr/>
        </p:nvSpPr>
        <p:spPr>
          <a:xfrm>
            <a:off x="4763590" y="1016522"/>
            <a:ext cx="850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MB9 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zh-CN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207E1CA-3F0A-5230-64F5-2FBD3E143CB8}"/>
              </a:ext>
            </a:extLst>
          </p:cNvPr>
          <p:cNvSpPr txBox="1"/>
          <p:nvPr/>
        </p:nvSpPr>
        <p:spPr>
          <a:xfrm>
            <a:off x="4815802" y="1464834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PSMB10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27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98ABA74-7B07-436F-9AA0-CE7B1B61DC4B}"/>
              </a:ext>
            </a:extLst>
          </p:cNvPr>
          <p:cNvSpPr txBox="1"/>
          <p:nvPr/>
        </p:nvSpPr>
        <p:spPr>
          <a:xfrm>
            <a:off x="4812157" y="2076819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TAP1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81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9B77DA0-A6E3-1187-603C-4A063E063F63}"/>
              </a:ext>
            </a:extLst>
          </p:cNvPr>
          <p:cNvSpPr txBox="1"/>
          <p:nvPr/>
        </p:nvSpPr>
        <p:spPr>
          <a:xfrm>
            <a:off x="4812157" y="2537186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TAP2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46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631320B-FA24-B037-4A74-E9E1201AEB9C}"/>
              </a:ext>
            </a:extLst>
          </p:cNvPr>
          <p:cNvSpPr txBox="1"/>
          <p:nvPr/>
        </p:nvSpPr>
        <p:spPr>
          <a:xfrm>
            <a:off x="4812157" y="2977486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TAPBP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48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790DA9E-1C45-3299-EE0B-3D3B25B0E6F1}"/>
              </a:ext>
            </a:extLst>
          </p:cNvPr>
          <p:cNvSpPr txBox="1"/>
          <p:nvPr/>
        </p:nvSpPr>
        <p:spPr>
          <a:xfrm>
            <a:off x="4824013" y="3474311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B2M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E3146A1-1C6E-C0B6-AFDF-80F95EB19EE1}"/>
              </a:ext>
            </a:extLst>
          </p:cNvPr>
          <p:cNvSpPr txBox="1"/>
          <p:nvPr/>
        </p:nvSpPr>
        <p:spPr>
          <a:xfrm>
            <a:off x="4814737" y="4862425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β-Tubulin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775009A-9E4A-14C2-35C2-B4B9BC4ED1DE}"/>
              </a:ext>
            </a:extLst>
          </p:cNvPr>
          <p:cNvGrpSpPr/>
          <p:nvPr/>
        </p:nvGrpSpPr>
        <p:grpSpPr>
          <a:xfrm>
            <a:off x="3296574" y="995913"/>
            <a:ext cx="296550" cy="485997"/>
            <a:chOff x="4139979" y="1177290"/>
            <a:chExt cx="395399" cy="647997"/>
          </a:xfrm>
        </p:grpSpPr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B5D60FA-10C1-8D94-C5A9-37D8C6C57C42}"/>
                </a:ext>
              </a:extLst>
            </p:cNvPr>
            <p:cNvSpPr txBox="1"/>
            <p:nvPr/>
          </p:nvSpPr>
          <p:spPr>
            <a:xfrm>
              <a:off x="4145278" y="11772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8E28244-0B47-5F6B-64F0-E62C0E600E4F}"/>
                </a:ext>
              </a:extLst>
            </p:cNvPr>
            <p:cNvSpPr txBox="1"/>
            <p:nvPr/>
          </p:nvSpPr>
          <p:spPr>
            <a:xfrm>
              <a:off x="4148094" y="13308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9DB6FF12-89E0-0D7C-7147-9BDF14CC4FBA}"/>
                </a:ext>
              </a:extLst>
            </p:cNvPr>
            <p:cNvSpPr txBox="1"/>
            <p:nvPr/>
          </p:nvSpPr>
          <p:spPr>
            <a:xfrm>
              <a:off x="4139979" y="1548288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29A30B79-0697-9215-0246-253FFB79E318}"/>
              </a:ext>
            </a:extLst>
          </p:cNvPr>
          <p:cNvGrpSpPr/>
          <p:nvPr/>
        </p:nvGrpSpPr>
        <p:grpSpPr>
          <a:xfrm>
            <a:off x="7452666" y="933759"/>
            <a:ext cx="296550" cy="454098"/>
            <a:chOff x="4139979" y="1177290"/>
            <a:chExt cx="395399" cy="605465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1746841F-E1A5-45EB-D576-A0AE57957B49}"/>
                </a:ext>
              </a:extLst>
            </p:cNvPr>
            <p:cNvSpPr txBox="1"/>
            <p:nvPr/>
          </p:nvSpPr>
          <p:spPr>
            <a:xfrm>
              <a:off x="4145278" y="11772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9B6A393C-33DB-88E1-2657-867E6515D9B8}"/>
                </a:ext>
              </a:extLst>
            </p:cNvPr>
            <p:cNvSpPr txBox="1"/>
            <p:nvPr/>
          </p:nvSpPr>
          <p:spPr>
            <a:xfrm>
              <a:off x="4148094" y="1288358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B64C4E13-C8B5-4FD2-FB92-A1714A97D72B}"/>
                </a:ext>
              </a:extLst>
            </p:cNvPr>
            <p:cNvSpPr txBox="1"/>
            <p:nvPr/>
          </p:nvSpPr>
          <p:spPr>
            <a:xfrm>
              <a:off x="4139979" y="1505756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071BDC1-E67B-AA8E-C440-1B515CBABA66}"/>
              </a:ext>
            </a:extLst>
          </p:cNvPr>
          <p:cNvGrpSpPr/>
          <p:nvPr/>
        </p:nvGrpSpPr>
        <p:grpSpPr>
          <a:xfrm>
            <a:off x="3299453" y="1431939"/>
            <a:ext cx="296550" cy="485997"/>
            <a:chOff x="4139979" y="1177290"/>
            <a:chExt cx="395399" cy="647997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FE3725A8-D913-91BE-F357-61BF6ECC9686}"/>
                </a:ext>
              </a:extLst>
            </p:cNvPr>
            <p:cNvSpPr txBox="1"/>
            <p:nvPr/>
          </p:nvSpPr>
          <p:spPr>
            <a:xfrm>
              <a:off x="4145278" y="11772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CCAF7E12-7852-4E54-7F67-CF9DAEC3BA33}"/>
                </a:ext>
              </a:extLst>
            </p:cNvPr>
            <p:cNvSpPr txBox="1"/>
            <p:nvPr/>
          </p:nvSpPr>
          <p:spPr>
            <a:xfrm>
              <a:off x="4148094" y="13308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2C0A0F7-8CFD-F87D-6444-6F83D65FF8FC}"/>
                </a:ext>
              </a:extLst>
            </p:cNvPr>
            <p:cNvSpPr txBox="1"/>
            <p:nvPr/>
          </p:nvSpPr>
          <p:spPr>
            <a:xfrm>
              <a:off x="4139979" y="1548288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99D09A7C-3D1B-2970-52A1-5D821981308C}"/>
              </a:ext>
            </a:extLst>
          </p:cNvPr>
          <p:cNvGrpSpPr/>
          <p:nvPr/>
        </p:nvGrpSpPr>
        <p:grpSpPr>
          <a:xfrm>
            <a:off x="7449623" y="1410495"/>
            <a:ext cx="296550" cy="485997"/>
            <a:chOff x="4139979" y="1177290"/>
            <a:chExt cx="395399" cy="647997"/>
          </a:xfrm>
        </p:grpSpPr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3F793974-AA47-ABD5-E4F0-5C68C0ECB1E6}"/>
                </a:ext>
              </a:extLst>
            </p:cNvPr>
            <p:cNvSpPr txBox="1"/>
            <p:nvPr/>
          </p:nvSpPr>
          <p:spPr>
            <a:xfrm>
              <a:off x="4145278" y="11772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99A3127-8535-AC3E-A256-D7502541B9BE}"/>
                </a:ext>
              </a:extLst>
            </p:cNvPr>
            <p:cNvSpPr txBox="1"/>
            <p:nvPr/>
          </p:nvSpPr>
          <p:spPr>
            <a:xfrm>
              <a:off x="4148094" y="1330890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2B44409-F68B-A3D3-5C6B-5AFB993FDE20}"/>
                </a:ext>
              </a:extLst>
            </p:cNvPr>
            <p:cNvSpPr txBox="1"/>
            <p:nvPr/>
          </p:nvSpPr>
          <p:spPr>
            <a:xfrm>
              <a:off x="4139979" y="1548288"/>
              <a:ext cx="387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CBDFB822-7B36-5F72-870F-AFBDAF41065D}"/>
              </a:ext>
            </a:extLst>
          </p:cNvPr>
          <p:cNvGrpSpPr/>
          <p:nvPr/>
        </p:nvGrpSpPr>
        <p:grpSpPr>
          <a:xfrm>
            <a:off x="3296569" y="1992580"/>
            <a:ext cx="349450" cy="508524"/>
            <a:chOff x="4191769" y="2591436"/>
            <a:chExt cx="465933" cy="1010652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4D7DD276-D4F6-64B8-8C1A-9E258D158688}"/>
                </a:ext>
              </a:extLst>
            </p:cNvPr>
            <p:cNvSpPr txBox="1"/>
            <p:nvPr/>
          </p:nvSpPr>
          <p:spPr>
            <a:xfrm>
              <a:off x="4197068" y="2591436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180</a:t>
              </a:r>
              <a:endParaRPr lang="zh-CN" altLang="en-US" sz="750" dirty="0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45B3CE50-F360-E35A-07A1-293C05DDB14D}"/>
                </a:ext>
              </a:extLst>
            </p:cNvPr>
            <p:cNvSpPr txBox="1"/>
            <p:nvPr/>
          </p:nvSpPr>
          <p:spPr>
            <a:xfrm>
              <a:off x="4199884" y="2745036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130</a:t>
              </a:r>
              <a:endParaRPr lang="zh-CN" altLang="en-US" sz="750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BC7654FE-E132-2243-9991-D202551F7C58}"/>
                </a:ext>
              </a:extLst>
            </p:cNvPr>
            <p:cNvSpPr txBox="1"/>
            <p:nvPr/>
          </p:nvSpPr>
          <p:spPr>
            <a:xfrm>
              <a:off x="4191769" y="2962434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05258508-8B8C-5EEA-5E75-0E5C10FE46BC}"/>
                </a:ext>
              </a:extLst>
            </p:cNvPr>
            <p:cNvSpPr txBox="1"/>
            <p:nvPr/>
          </p:nvSpPr>
          <p:spPr>
            <a:xfrm>
              <a:off x="4207701" y="3189203"/>
              <a:ext cx="387285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36D8EBB5-7258-935F-F96D-C6B0A60ED8C8}"/>
              </a:ext>
            </a:extLst>
          </p:cNvPr>
          <p:cNvGrpSpPr/>
          <p:nvPr/>
        </p:nvGrpSpPr>
        <p:grpSpPr>
          <a:xfrm>
            <a:off x="7467522" y="2001187"/>
            <a:ext cx="349450" cy="508524"/>
            <a:chOff x="4191769" y="2591436"/>
            <a:chExt cx="465933" cy="1010652"/>
          </a:xfrm>
        </p:grpSpPr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74873AE3-AFC1-ADB4-A581-11CFB24C1D53}"/>
                </a:ext>
              </a:extLst>
            </p:cNvPr>
            <p:cNvSpPr txBox="1"/>
            <p:nvPr/>
          </p:nvSpPr>
          <p:spPr>
            <a:xfrm>
              <a:off x="4197068" y="2591436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180</a:t>
              </a:r>
              <a:endParaRPr lang="zh-CN" altLang="en-US" sz="750" dirty="0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A889A610-FA78-9B7A-338E-4FAE6778172A}"/>
                </a:ext>
              </a:extLst>
            </p:cNvPr>
            <p:cNvSpPr txBox="1"/>
            <p:nvPr/>
          </p:nvSpPr>
          <p:spPr>
            <a:xfrm>
              <a:off x="4199884" y="2745036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130</a:t>
              </a:r>
              <a:endParaRPr lang="zh-CN" altLang="en-US" sz="750" dirty="0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26271879-98A5-9CE5-E8F4-EE090B111DF9}"/>
                </a:ext>
              </a:extLst>
            </p:cNvPr>
            <p:cNvSpPr txBox="1"/>
            <p:nvPr/>
          </p:nvSpPr>
          <p:spPr>
            <a:xfrm>
              <a:off x="4191769" y="2962434"/>
              <a:ext cx="457818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57AF520-8D3A-9614-6B39-B948B949E09E}"/>
                </a:ext>
              </a:extLst>
            </p:cNvPr>
            <p:cNvSpPr txBox="1"/>
            <p:nvPr/>
          </p:nvSpPr>
          <p:spPr>
            <a:xfrm>
              <a:off x="4207701" y="3189203"/>
              <a:ext cx="387285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09D058DC-52DE-1E6A-40D1-56C10DC2340A}"/>
              </a:ext>
            </a:extLst>
          </p:cNvPr>
          <p:cNvGrpSpPr/>
          <p:nvPr/>
        </p:nvGrpSpPr>
        <p:grpSpPr>
          <a:xfrm>
            <a:off x="3306407" y="2473099"/>
            <a:ext cx="292575" cy="350964"/>
            <a:chOff x="4145278" y="1177290"/>
            <a:chExt cx="390101" cy="376414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4E2E3E06-58C0-D0C6-9CEC-60434B870407}"/>
                </a:ext>
              </a:extLst>
            </p:cNvPr>
            <p:cNvSpPr txBox="1"/>
            <p:nvPr/>
          </p:nvSpPr>
          <p:spPr>
            <a:xfrm>
              <a:off x="4145278" y="1177290"/>
              <a:ext cx="387286" cy="222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E0BF2158-5581-FD2D-1216-F887C09C94F9}"/>
                </a:ext>
              </a:extLst>
            </p:cNvPr>
            <p:cNvSpPr txBox="1"/>
            <p:nvPr/>
          </p:nvSpPr>
          <p:spPr>
            <a:xfrm>
              <a:off x="4148093" y="1330890"/>
              <a:ext cx="387286" cy="222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887ED0CA-0C43-5ACB-0E0D-D2EE9A00FF83}"/>
              </a:ext>
            </a:extLst>
          </p:cNvPr>
          <p:cNvGrpSpPr/>
          <p:nvPr/>
        </p:nvGrpSpPr>
        <p:grpSpPr>
          <a:xfrm>
            <a:off x="3294458" y="2848720"/>
            <a:ext cx="292575" cy="350964"/>
            <a:chOff x="4145278" y="1177290"/>
            <a:chExt cx="390101" cy="376414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7AB5B0E2-8E7C-9DFE-3A72-81B7C7D73FC1}"/>
                </a:ext>
              </a:extLst>
            </p:cNvPr>
            <p:cNvSpPr txBox="1"/>
            <p:nvPr/>
          </p:nvSpPr>
          <p:spPr>
            <a:xfrm>
              <a:off x="4145278" y="1177290"/>
              <a:ext cx="387286" cy="222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1B48F9F5-F4B0-BF3C-BEC8-8E8F89E80B44}"/>
                </a:ext>
              </a:extLst>
            </p:cNvPr>
            <p:cNvSpPr txBox="1"/>
            <p:nvPr/>
          </p:nvSpPr>
          <p:spPr>
            <a:xfrm>
              <a:off x="4148093" y="1330890"/>
              <a:ext cx="387286" cy="2228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CFDE5E76-6020-17E7-6FCF-CE51F29010AB}"/>
              </a:ext>
            </a:extLst>
          </p:cNvPr>
          <p:cNvGrpSpPr/>
          <p:nvPr/>
        </p:nvGrpSpPr>
        <p:grpSpPr>
          <a:xfrm>
            <a:off x="7472463" y="2462503"/>
            <a:ext cx="344517" cy="501409"/>
            <a:chOff x="4195531" y="2591436"/>
            <a:chExt cx="459355" cy="828016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66E20B43-DA3D-74C9-D360-02501B0FC421}"/>
                </a:ext>
              </a:extLst>
            </p:cNvPr>
            <p:cNvSpPr txBox="1"/>
            <p:nvPr/>
          </p:nvSpPr>
          <p:spPr>
            <a:xfrm>
              <a:off x="4197068" y="2591436"/>
              <a:ext cx="457818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8CCCFF68-D32D-27B3-0292-CDC54BA05FD6}"/>
                </a:ext>
              </a:extLst>
            </p:cNvPr>
            <p:cNvSpPr txBox="1"/>
            <p:nvPr/>
          </p:nvSpPr>
          <p:spPr>
            <a:xfrm>
              <a:off x="4199883" y="2745036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FA850D0A-7329-0BF4-121E-C2FA114029CB}"/>
                </a:ext>
              </a:extLst>
            </p:cNvPr>
            <p:cNvSpPr txBox="1"/>
            <p:nvPr/>
          </p:nvSpPr>
          <p:spPr>
            <a:xfrm>
              <a:off x="4202698" y="28975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171C1763-7028-1F70-D15A-D3929C24BD96}"/>
                </a:ext>
              </a:extLst>
            </p:cNvPr>
            <p:cNvSpPr txBox="1"/>
            <p:nvPr/>
          </p:nvSpPr>
          <p:spPr>
            <a:xfrm>
              <a:off x="4195531" y="3076380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3EF2E840-B15A-CCB7-2F05-755343A9C71A}"/>
              </a:ext>
            </a:extLst>
          </p:cNvPr>
          <p:cNvGrpSpPr/>
          <p:nvPr/>
        </p:nvGrpSpPr>
        <p:grpSpPr>
          <a:xfrm>
            <a:off x="7477829" y="2972404"/>
            <a:ext cx="292575" cy="336182"/>
            <a:chOff x="4145278" y="1177290"/>
            <a:chExt cx="390101" cy="402059"/>
          </a:xfrm>
        </p:grpSpPr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AC2E5C74-E6DA-427C-1A15-96473ACD8E2B}"/>
                </a:ext>
              </a:extLst>
            </p:cNvPr>
            <p:cNvSpPr txBox="1"/>
            <p:nvPr/>
          </p:nvSpPr>
          <p:spPr>
            <a:xfrm>
              <a:off x="4145278" y="1177290"/>
              <a:ext cx="387286" cy="248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30C9E49-6718-D21C-E53C-2FA535A709C8}"/>
                </a:ext>
              </a:extLst>
            </p:cNvPr>
            <p:cNvSpPr txBox="1"/>
            <p:nvPr/>
          </p:nvSpPr>
          <p:spPr>
            <a:xfrm>
              <a:off x="4148093" y="1330890"/>
              <a:ext cx="387286" cy="2484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6896609C-AEE2-FAB0-E6BE-4BA2CD52B0C3}"/>
              </a:ext>
            </a:extLst>
          </p:cNvPr>
          <p:cNvSpPr txBox="1"/>
          <p:nvPr/>
        </p:nvSpPr>
        <p:spPr>
          <a:xfrm>
            <a:off x="7477834" y="3247048"/>
            <a:ext cx="29046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50" dirty="0"/>
              <a:t>35</a:t>
            </a:r>
            <a:endParaRPr lang="zh-CN" altLang="en-US" sz="750" dirty="0"/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B669AAD5-6675-3CF1-EAC0-AC0EF89B3078}"/>
              </a:ext>
            </a:extLst>
          </p:cNvPr>
          <p:cNvGrpSpPr/>
          <p:nvPr/>
        </p:nvGrpSpPr>
        <p:grpSpPr>
          <a:xfrm>
            <a:off x="3292346" y="3274484"/>
            <a:ext cx="292575" cy="392491"/>
            <a:chOff x="4145278" y="1177290"/>
            <a:chExt cx="390101" cy="326329"/>
          </a:xfrm>
        </p:grpSpPr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A34B446A-8ADF-38D2-B002-530A3379FF5D}"/>
                </a:ext>
              </a:extLst>
            </p:cNvPr>
            <p:cNvSpPr txBox="1"/>
            <p:nvPr/>
          </p:nvSpPr>
          <p:spPr>
            <a:xfrm>
              <a:off x="4145278" y="1177290"/>
              <a:ext cx="387286" cy="17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F4110BE1-5F32-919A-5D81-17A71D5CA4D9}"/>
                </a:ext>
              </a:extLst>
            </p:cNvPr>
            <p:cNvSpPr txBox="1"/>
            <p:nvPr/>
          </p:nvSpPr>
          <p:spPr>
            <a:xfrm>
              <a:off x="4148093" y="1330890"/>
              <a:ext cx="387286" cy="1727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</a:t>
              </a:r>
              <a:endParaRPr lang="zh-CN" altLang="en-US" sz="750" dirty="0"/>
            </a:p>
          </p:txBody>
        </p:sp>
      </p:grp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D99436C5-C7B0-E1FE-C024-D8C8AA40816E}"/>
              </a:ext>
            </a:extLst>
          </p:cNvPr>
          <p:cNvGrpSpPr/>
          <p:nvPr/>
        </p:nvGrpSpPr>
        <p:grpSpPr>
          <a:xfrm>
            <a:off x="7483344" y="3429291"/>
            <a:ext cx="292575" cy="338941"/>
            <a:chOff x="4145278" y="1177290"/>
            <a:chExt cx="390101" cy="396835"/>
          </a:xfrm>
        </p:grpSpPr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BC5AB331-97CF-E2EF-236D-8D0DBD823FDD}"/>
                </a:ext>
              </a:extLst>
            </p:cNvPr>
            <p:cNvSpPr txBox="1"/>
            <p:nvPr/>
          </p:nvSpPr>
          <p:spPr>
            <a:xfrm>
              <a:off x="4145278" y="1177290"/>
              <a:ext cx="387286" cy="24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A4A25E22-7A82-5D62-76A9-9E85FDC2D534}"/>
                </a:ext>
              </a:extLst>
            </p:cNvPr>
            <p:cNvSpPr txBox="1"/>
            <p:nvPr/>
          </p:nvSpPr>
          <p:spPr>
            <a:xfrm>
              <a:off x="4148093" y="1330890"/>
              <a:ext cx="387286" cy="2432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</a:t>
              </a:r>
              <a:endParaRPr lang="zh-CN" altLang="en-US" sz="750" dirty="0"/>
            </a:p>
          </p:txBody>
        </p: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C1950852-FA52-E2DB-9BDB-C602344916BD}"/>
              </a:ext>
            </a:extLst>
          </p:cNvPr>
          <p:cNvGrpSpPr/>
          <p:nvPr/>
        </p:nvGrpSpPr>
        <p:grpSpPr>
          <a:xfrm>
            <a:off x="3256370" y="4823688"/>
            <a:ext cx="293270" cy="473350"/>
            <a:chOff x="4218207" y="2797025"/>
            <a:chExt cx="391027" cy="636645"/>
          </a:xfrm>
        </p:grpSpPr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EE8156A6-A91E-FDA0-0893-A767B966A979}"/>
                </a:ext>
              </a:extLst>
            </p:cNvPr>
            <p:cNvSpPr txBox="1"/>
            <p:nvPr/>
          </p:nvSpPr>
          <p:spPr>
            <a:xfrm>
              <a:off x="4221948" y="2797025"/>
              <a:ext cx="387286" cy="343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99A078A8-A008-F4A0-0F0A-B3F16A2E8CB8}"/>
                </a:ext>
              </a:extLst>
            </p:cNvPr>
            <p:cNvSpPr txBox="1"/>
            <p:nvPr/>
          </p:nvSpPr>
          <p:spPr>
            <a:xfrm>
              <a:off x="4221948" y="2973982"/>
              <a:ext cx="387286" cy="343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97989D52-0CF4-4437-9217-DAD4A1BDEDE8}"/>
                </a:ext>
              </a:extLst>
            </p:cNvPr>
            <p:cNvSpPr txBox="1"/>
            <p:nvPr/>
          </p:nvSpPr>
          <p:spPr>
            <a:xfrm>
              <a:off x="4218207" y="3090593"/>
              <a:ext cx="387286" cy="343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90D59730-1279-7299-F2EB-69A51A239F84}"/>
              </a:ext>
            </a:extLst>
          </p:cNvPr>
          <p:cNvGrpSpPr/>
          <p:nvPr/>
        </p:nvGrpSpPr>
        <p:grpSpPr>
          <a:xfrm>
            <a:off x="7475028" y="4836682"/>
            <a:ext cx="293270" cy="494611"/>
            <a:chOff x="4218207" y="2797025"/>
            <a:chExt cx="391026" cy="606684"/>
          </a:xfrm>
        </p:grpSpPr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C260B919-A836-1EF3-B52F-3787DD6BBDC2}"/>
                </a:ext>
              </a:extLst>
            </p:cNvPr>
            <p:cNvSpPr txBox="1"/>
            <p:nvPr/>
          </p:nvSpPr>
          <p:spPr>
            <a:xfrm>
              <a:off x="4221948" y="2797025"/>
              <a:ext cx="387285" cy="254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659FD777-A759-3B6D-D46D-B8E0316446D6}"/>
                </a:ext>
              </a:extLst>
            </p:cNvPr>
            <p:cNvSpPr txBox="1"/>
            <p:nvPr/>
          </p:nvSpPr>
          <p:spPr>
            <a:xfrm>
              <a:off x="4221948" y="2973983"/>
              <a:ext cx="387285" cy="254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id="{5E05F2B5-3BDB-95DE-64DA-A8412F993F0A}"/>
                </a:ext>
              </a:extLst>
            </p:cNvPr>
            <p:cNvSpPr txBox="1"/>
            <p:nvPr/>
          </p:nvSpPr>
          <p:spPr>
            <a:xfrm>
              <a:off x="4218207" y="3148886"/>
              <a:ext cx="387285" cy="254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76DC1CD2-8F0E-B71D-4AAB-2FCD94C9EC43}"/>
              </a:ext>
            </a:extLst>
          </p:cNvPr>
          <p:cNvSpPr txBox="1"/>
          <p:nvPr/>
        </p:nvSpPr>
        <p:spPr>
          <a:xfrm>
            <a:off x="4594699" y="571266"/>
            <a:ext cx="8024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charset="0"/>
                <a:cs typeface="Times New Roman" panose="02020603050405020304" charset="0"/>
              </a:rPr>
              <a:t>Fig3 C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C79141D-C8E0-A41B-4934-A372966250D8}"/>
              </a:ext>
            </a:extLst>
          </p:cNvPr>
          <p:cNvSpPr txBox="1"/>
          <p:nvPr/>
        </p:nvSpPr>
        <p:spPr>
          <a:xfrm>
            <a:off x="7402729" y="782899"/>
            <a:ext cx="538268" cy="2135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900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9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A6D3DB-0157-1369-0A2D-01830E59BD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5" t="59556" r="6046" b="24985"/>
          <a:stretch>
            <a:fillRect/>
          </a:stretch>
        </p:blipFill>
        <p:spPr>
          <a:xfrm>
            <a:off x="5571616" y="3873377"/>
            <a:ext cx="1938031" cy="41243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9692B6C-6697-4C6C-E3F6-E301AD8C5FD1}"/>
              </a:ext>
            </a:extLst>
          </p:cNvPr>
          <p:cNvGrpSpPr/>
          <p:nvPr/>
        </p:nvGrpSpPr>
        <p:grpSpPr>
          <a:xfrm>
            <a:off x="7472459" y="3875640"/>
            <a:ext cx="295839" cy="478319"/>
            <a:chOff x="4195531" y="2745036"/>
            <a:chExt cx="394451" cy="789885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3D62B10-AACF-5092-54F1-B21E68EB273A}"/>
                </a:ext>
              </a:extLst>
            </p:cNvPr>
            <p:cNvSpPr txBox="1"/>
            <p:nvPr/>
          </p:nvSpPr>
          <p:spPr>
            <a:xfrm>
              <a:off x="4199883" y="2745036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C551916-B1DC-A5F0-4BE0-2EB70FB286ED}"/>
                </a:ext>
              </a:extLst>
            </p:cNvPr>
            <p:cNvSpPr txBox="1"/>
            <p:nvPr/>
          </p:nvSpPr>
          <p:spPr>
            <a:xfrm>
              <a:off x="4202698" y="28975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562E642-24AC-6362-CE51-7ED12A9831BD}"/>
                </a:ext>
              </a:extLst>
            </p:cNvPr>
            <p:cNvSpPr txBox="1"/>
            <p:nvPr/>
          </p:nvSpPr>
          <p:spPr>
            <a:xfrm>
              <a:off x="4195531" y="31918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D5AB1960-4832-C85E-7A53-94B99BC7A523}"/>
              </a:ext>
            </a:extLst>
          </p:cNvPr>
          <p:cNvSpPr txBox="1"/>
          <p:nvPr/>
        </p:nvSpPr>
        <p:spPr>
          <a:xfrm>
            <a:off x="4825535" y="3894927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MHCⅠ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622D1C47-3CA8-EB6D-9E01-CAFC86F5BD1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5" t="56831" r="17931" b="30983"/>
          <a:stretch>
            <a:fillRect/>
          </a:stretch>
        </p:blipFill>
        <p:spPr>
          <a:xfrm>
            <a:off x="5581786" y="4326220"/>
            <a:ext cx="1927861" cy="476250"/>
          </a:xfrm>
          <a:prstGeom prst="rect">
            <a:avLst/>
          </a:prstGeom>
        </p:spPr>
      </p:pic>
      <p:grpSp>
        <p:nvGrpSpPr>
          <p:cNvPr id="82" name="组合 81">
            <a:extLst>
              <a:ext uri="{FF2B5EF4-FFF2-40B4-BE49-F238E27FC236}">
                <a16:creationId xmlns:a16="http://schemas.microsoft.com/office/drawing/2014/main" id="{AFF459BE-E9C5-88E2-B98F-9E40B74D9AEC}"/>
              </a:ext>
            </a:extLst>
          </p:cNvPr>
          <p:cNvGrpSpPr/>
          <p:nvPr/>
        </p:nvGrpSpPr>
        <p:grpSpPr>
          <a:xfrm>
            <a:off x="7451957" y="4368043"/>
            <a:ext cx="343364" cy="360581"/>
            <a:chOff x="4197068" y="2647888"/>
            <a:chExt cx="457818" cy="595454"/>
          </a:xfrm>
        </p:grpSpPr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2EB4529A-C9F4-E054-898A-0EFA4F09B10D}"/>
                </a:ext>
              </a:extLst>
            </p:cNvPr>
            <p:cNvSpPr txBox="1"/>
            <p:nvPr/>
          </p:nvSpPr>
          <p:spPr>
            <a:xfrm>
              <a:off x="4197068" y="2647888"/>
              <a:ext cx="457818" cy="343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2F4AD9BE-F560-2C14-0945-8779FC8D3615}"/>
                </a:ext>
              </a:extLst>
            </p:cNvPr>
            <p:cNvSpPr txBox="1"/>
            <p:nvPr/>
          </p:nvSpPr>
          <p:spPr>
            <a:xfrm>
              <a:off x="4199883" y="2900270"/>
              <a:ext cx="387283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</p:grpSp>
      <p:sp>
        <p:nvSpPr>
          <p:cNvPr id="105" name="文本框 104">
            <a:extLst>
              <a:ext uri="{FF2B5EF4-FFF2-40B4-BE49-F238E27FC236}">
                <a16:creationId xmlns:a16="http://schemas.microsoft.com/office/drawing/2014/main" id="{374CE754-5234-D1A6-1F6D-F3890C4E580F}"/>
              </a:ext>
            </a:extLst>
          </p:cNvPr>
          <p:cNvSpPr txBox="1"/>
          <p:nvPr/>
        </p:nvSpPr>
        <p:spPr>
          <a:xfrm>
            <a:off x="4812157" y="4379679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p-STAT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84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图片 106">
            <a:extLst>
              <a:ext uri="{FF2B5EF4-FFF2-40B4-BE49-F238E27FC236}">
                <a16:creationId xmlns:a16="http://schemas.microsoft.com/office/drawing/2014/main" id="{6E124537-3F82-394F-C8C1-61ADE44C58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4" t="53399" r="18591" b="33302"/>
          <a:stretch>
            <a:fillRect/>
          </a:stretch>
        </p:blipFill>
        <p:spPr>
          <a:xfrm>
            <a:off x="1402217" y="3741461"/>
            <a:ext cx="1925955" cy="425062"/>
          </a:xfrm>
          <a:prstGeom prst="rect">
            <a:avLst/>
          </a:prstGeom>
        </p:spPr>
      </p:pic>
      <p:sp>
        <p:nvSpPr>
          <p:cNvPr id="108" name="文本框 107">
            <a:extLst>
              <a:ext uri="{FF2B5EF4-FFF2-40B4-BE49-F238E27FC236}">
                <a16:creationId xmlns:a16="http://schemas.microsoft.com/office/drawing/2014/main" id="{B8D62E3F-96C6-7582-60A5-B57B91B6EB04}"/>
              </a:ext>
            </a:extLst>
          </p:cNvPr>
          <p:cNvSpPr txBox="1"/>
          <p:nvPr/>
        </p:nvSpPr>
        <p:spPr>
          <a:xfrm>
            <a:off x="621693" y="3766570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MHCⅠ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45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0" name="图片 119">
            <a:extLst>
              <a:ext uri="{FF2B5EF4-FFF2-40B4-BE49-F238E27FC236}">
                <a16:creationId xmlns:a16="http://schemas.microsoft.com/office/drawing/2014/main" id="{29CFF4E5-9CC8-8AC6-D2E3-12AB3B2748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2" t="58062" r="11260" b="28455"/>
          <a:stretch>
            <a:fillRect/>
          </a:stretch>
        </p:blipFill>
        <p:spPr>
          <a:xfrm>
            <a:off x="1402217" y="4228184"/>
            <a:ext cx="1925955" cy="476250"/>
          </a:xfrm>
          <a:prstGeom prst="rect">
            <a:avLst/>
          </a:prstGeom>
        </p:spPr>
      </p:pic>
      <p:sp>
        <p:nvSpPr>
          <p:cNvPr id="121" name="文本框 120">
            <a:extLst>
              <a:ext uri="{FF2B5EF4-FFF2-40B4-BE49-F238E27FC236}">
                <a16:creationId xmlns:a16="http://schemas.microsoft.com/office/drawing/2014/main" id="{D4811025-7C6E-27B2-0321-C88C3367D228}"/>
              </a:ext>
            </a:extLst>
          </p:cNvPr>
          <p:cNvSpPr txBox="1"/>
          <p:nvPr/>
        </p:nvSpPr>
        <p:spPr>
          <a:xfrm>
            <a:off x="621693" y="4274912"/>
            <a:ext cx="8627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p-STAT</a:t>
            </a:r>
          </a:p>
          <a:p>
            <a:pPr algn="ctr"/>
            <a:r>
              <a:rPr lang="en-US" altLang="zh-CN" sz="9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84 </a:t>
            </a:r>
            <a:r>
              <a:rPr lang="en-US" altLang="zh-CN" sz="9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kDa</a:t>
            </a:r>
            <a:endParaRPr lang="en-US" altLang="zh-CN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082F375D-8628-0CCD-B6AA-C6A782FBC095}"/>
              </a:ext>
            </a:extLst>
          </p:cNvPr>
          <p:cNvGrpSpPr/>
          <p:nvPr/>
        </p:nvGrpSpPr>
        <p:grpSpPr>
          <a:xfrm>
            <a:off x="3299121" y="4219811"/>
            <a:ext cx="343364" cy="546723"/>
            <a:chOff x="4197068" y="2591436"/>
            <a:chExt cx="457818" cy="649185"/>
          </a:xfrm>
        </p:grpSpPr>
        <p:sp>
          <p:nvSpPr>
            <p:cNvPr id="123" name="文本框 122">
              <a:extLst>
                <a:ext uri="{FF2B5EF4-FFF2-40B4-BE49-F238E27FC236}">
                  <a16:creationId xmlns:a16="http://schemas.microsoft.com/office/drawing/2014/main" id="{5AD09B6E-4DBF-C8AE-5439-C5A77FF6144C}"/>
                </a:ext>
              </a:extLst>
            </p:cNvPr>
            <p:cNvSpPr txBox="1"/>
            <p:nvPr/>
          </p:nvSpPr>
          <p:spPr>
            <a:xfrm>
              <a:off x="4197068" y="2591436"/>
              <a:ext cx="457818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9C6BDE04-A6B8-8609-EBF4-AA15D7735B00}"/>
                </a:ext>
              </a:extLst>
            </p:cNvPr>
            <p:cNvSpPr txBox="1"/>
            <p:nvPr/>
          </p:nvSpPr>
          <p:spPr>
            <a:xfrm>
              <a:off x="4199883" y="2745036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62154916-1EEF-294C-90A1-F3B021207977}"/>
                </a:ext>
              </a:extLst>
            </p:cNvPr>
            <p:cNvSpPr txBox="1"/>
            <p:nvPr/>
          </p:nvSpPr>
          <p:spPr>
            <a:xfrm>
              <a:off x="4202698" y="28975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</p:grpSp>
      <p:grpSp>
        <p:nvGrpSpPr>
          <p:cNvPr id="127" name="组合 126">
            <a:extLst>
              <a:ext uri="{FF2B5EF4-FFF2-40B4-BE49-F238E27FC236}">
                <a16:creationId xmlns:a16="http://schemas.microsoft.com/office/drawing/2014/main" id="{D0C08430-27F7-5E1F-1CFD-0ED0BE929F3E}"/>
              </a:ext>
            </a:extLst>
          </p:cNvPr>
          <p:cNvGrpSpPr/>
          <p:nvPr/>
        </p:nvGrpSpPr>
        <p:grpSpPr>
          <a:xfrm>
            <a:off x="3292486" y="3720229"/>
            <a:ext cx="295839" cy="478319"/>
            <a:chOff x="4195531" y="2745036"/>
            <a:chExt cx="394451" cy="789885"/>
          </a:xfrm>
        </p:grpSpPr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DEF4CA5F-59B9-F8F8-087D-0D5BE5043BF6}"/>
                </a:ext>
              </a:extLst>
            </p:cNvPr>
            <p:cNvSpPr txBox="1"/>
            <p:nvPr/>
          </p:nvSpPr>
          <p:spPr>
            <a:xfrm>
              <a:off x="4199883" y="2745036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042D63D6-6AFA-20D1-6B8D-BBC4EB6A94AB}"/>
                </a:ext>
              </a:extLst>
            </p:cNvPr>
            <p:cNvSpPr txBox="1"/>
            <p:nvPr/>
          </p:nvSpPr>
          <p:spPr>
            <a:xfrm>
              <a:off x="4202698" y="28975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F904688A-5103-CD68-3878-2ACA9771EEF8}"/>
                </a:ext>
              </a:extLst>
            </p:cNvPr>
            <p:cNvSpPr txBox="1"/>
            <p:nvPr/>
          </p:nvSpPr>
          <p:spPr>
            <a:xfrm>
              <a:off x="4195531" y="3191849"/>
              <a:ext cx="387284" cy="343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4A2ACCA-F664-ED5C-FE89-2DC844F5C15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56473" r="22585" b="22346"/>
          <a:stretch>
            <a:fillRect/>
          </a:stretch>
        </p:blipFill>
        <p:spPr>
          <a:xfrm>
            <a:off x="1402217" y="4802470"/>
            <a:ext cx="1934322" cy="5244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19144" y="1053539"/>
            <a:ext cx="14125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charset="0"/>
                <a:cs typeface="Times New Roman" panose="02020603050405020304" charset="0"/>
              </a:rPr>
              <a:t>Fig6 A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1513" t="44240" r="14955" b="35176"/>
          <a:stretch>
            <a:fillRect/>
          </a:stretch>
        </p:blipFill>
        <p:spPr>
          <a:xfrm>
            <a:off x="2242692" y="4024731"/>
            <a:ext cx="2141220" cy="5443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18110" t="51180" r="19906" b="28777"/>
          <a:stretch>
            <a:fillRect/>
          </a:stretch>
        </p:blipFill>
        <p:spPr>
          <a:xfrm flipH="1">
            <a:off x="4873973" y="4033801"/>
            <a:ext cx="2019296" cy="5453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l="21438" t="60505" r="15640" b="23625"/>
          <a:stretch>
            <a:fillRect/>
          </a:stretch>
        </p:blipFill>
        <p:spPr>
          <a:xfrm>
            <a:off x="2242692" y="1418690"/>
            <a:ext cx="2140744" cy="4686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l="11672" t="52695" r="25496" b="29428"/>
          <a:stretch>
            <a:fillRect/>
          </a:stretch>
        </p:blipFill>
        <p:spPr>
          <a:xfrm flipH="1">
            <a:off x="4873973" y="1418690"/>
            <a:ext cx="2019301" cy="4686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20660" t="52956" r="16121" b="26557"/>
          <a:stretch>
            <a:fillRect/>
          </a:stretch>
        </p:blipFill>
        <p:spPr>
          <a:xfrm>
            <a:off x="2242692" y="1951138"/>
            <a:ext cx="2140744" cy="4672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14147" t="48917" r="23452" b="33491"/>
          <a:stretch>
            <a:fillRect/>
          </a:stretch>
        </p:blipFill>
        <p:spPr>
          <a:xfrm flipH="1">
            <a:off x="4873971" y="1936593"/>
            <a:ext cx="2019301" cy="466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rcRect l="18710" t="45310" r="18477" b="36594"/>
          <a:stretch>
            <a:fillRect/>
          </a:stretch>
        </p:blipFill>
        <p:spPr>
          <a:xfrm>
            <a:off x="2243168" y="2481681"/>
            <a:ext cx="2166938" cy="509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rcRect l="15451" t="56369" r="22664" b="26612"/>
          <a:stretch>
            <a:fillRect/>
          </a:stretch>
        </p:blipFill>
        <p:spPr>
          <a:xfrm flipH="1">
            <a:off x="4873971" y="2481918"/>
            <a:ext cx="2019299" cy="50863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rcRect l="19370" t="56113" r="18180" b="29471"/>
          <a:stretch>
            <a:fillRect/>
          </a:stretch>
        </p:blipFill>
        <p:spPr>
          <a:xfrm flipH="1">
            <a:off x="2232751" y="3031276"/>
            <a:ext cx="2177354" cy="4081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rcRect l="18224" t="58583" r="18036" b="24428"/>
          <a:stretch>
            <a:fillRect/>
          </a:stretch>
        </p:blipFill>
        <p:spPr>
          <a:xfrm>
            <a:off x="4863497" y="3054133"/>
            <a:ext cx="2029773" cy="4114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rcRect l="15437" t="56636" r="21711" b="26813"/>
          <a:stretch>
            <a:fillRect/>
          </a:stretch>
        </p:blipFill>
        <p:spPr>
          <a:xfrm flipH="1">
            <a:off x="2232751" y="3490033"/>
            <a:ext cx="2177354" cy="46529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/>
          <a:srcRect l="18557" t="52050" r="17917" b="30547"/>
          <a:stretch>
            <a:fillRect/>
          </a:stretch>
        </p:blipFill>
        <p:spPr>
          <a:xfrm>
            <a:off x="4863497" y="3504666"/>
            <a:ext cx="2029773" cy="4633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6"/>
          <a:srcRect l="12493" t="61013" r="23216" b="20066"/>
          <a:stretch>
            <a:fillRect/>
          </a:stretch>
        </p:blipFill>
        <p:spPr>
          <a:xfrm>
            <a:off x="2243168" y="4661375"/>
            <a:ext cx="2166938" cy="52006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838204" y="1113697"/>
            <a:ext cx="522812" cy="229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50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B20E912-6D2C-786E-9908-58660BABC2AC}"/>
              </a:ext>
            </a:extLst>
          </p:cNvPr>
          <p:cNvGrpSpPr/>
          <p:nvPr/>
        </p:nvGrpSpPr>
        <p:grpSpPr>
          <a:xfrm>
            <a:off x="1404262" y="1461067"/>
            <a:ext cx="915452" cy="3553768"/>
            <a:chOff x="2144723" y="1156419"/>
            <a:chExt cx="1220602" cy="4483693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ADEA9099-2581-2A31-92CC-2E946640D602}"/>
                </a:ext>
              </a:extLst>
            </p:cNvPr>
            <p:cNvSpPr txBox="1"/>
            <p:nvPr/>
          </p:nvSpPr>
          <p:spPr>
            <a:xfrm>
              <a:off x="2144723" y="1156419"/>
              <a:ext cx="1133951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</a:rPr>
                <a:t>P</a:t>
              </a:r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S</a:t>
              </a:r>
              <a:r>
                <a:rPr lang="en-US" altLang="zh-CN" sz="900" dirty="0">
                  <a:latin typeface="+mj-lt"/>
                  <a:cs typeface="Times New Roman" panose="02020603050405020304" charset="0"/>
                </a:rPr>
                <a:t>MB9 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</a:rPr>
                <a:t>21</a:t>
              </a:r>
              <a:r>
                <a:rPr lang="zh-CN" altLang="en-US" sz="900" dirty="0">
                  <a:latin typeface="+mj-lt"/>
                  <a:cs typeface="Times New Roman" panose="02020603050405020304" charset="0"/>
                </a:rPr>
                <a:t>、</a:t>
              </a:r>
              <a:r>
                <a:rPr lang="en-US" altLang="zh-CN" sz="900" dirty="0">
                  <a:latin typeface="+mj-lt"/>
                  <a:cs typeface="Times New Roman" panose="02020603050405020304" charset="0"/>
                </a:rPr>
                <a:t>23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0F016CE1-378C-FF32-91D8-DD35BE363510}"/>
                </a:ext>
              </a:extLst>
            </p:cNvPr>
            <p:cNvSpPr txBox="1"/>
            <p:nvPr/>
          </p:nvSpPr>
          <p:spPr>
            <a:xfrm>
              <a:off x="2193436" y="1823976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PSMB10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27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F217DF1-2AB3-7103-8EA4-C02B0B1D39F4}"/>
                </a:ext>
              </a:extLst>
            </p:cNvPr>
            <p:cNvSpPr txBox="1"/>
            <p:nvPr/>
          </p:nvSpPr>
          <p:spPr>
            <a:xfrm>
              <a:off x="2193436" y="2548766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TAP1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81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8E99A49-09A0-FD6B-81D8-92E2B9F416D1}"/>
                </a:ext>
              </a:extLst>
            </p:cNvPr>
            <p:cNvSpPr txBox="1"/>
            <p:nvPr/>
          </p:nvSpPr>
          <p:spPr>
            <a:xfrm>
              <a:off x="2215035" y="3191098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TAP2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46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6C7A0A07-1DB8-4697-71F5-6897642AD11C}"/>
                </a:ext>
              </a:extLst>
            </p:cNvPr>
            <p:cNvSpPr txBox="1"/>
            <p:nvPr/>
          </p:nvSpPr>
          <p:spPr>
            <a:xfrm>
              <a:off x="2215035" y="3772281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TAPBP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48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EF40FC6-E764-35C1-6ABC-1DC5DD9A8B51}"/>
                </a:ext>
              </a:extLst>
            </p:cNvPr>
            <p:cNvSpPr txBox="1"/>
            <p:nvPr/>
          </p:nvSpPr>
          <p:spPr>
            <a:xfrm>
              <a:off x="2207974" y="4520690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B2M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14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39001CC-947D-FB05-6D6C-73EF3C7D0544}"/>
                </a:ext>
              </a:extLst>
            </p:cNvPr>
            <p:cNvSpPr txBox="1"/>
            <p:nvPr/>
          </p:nvSpPr>
          <p:spPr>
            <a:xfrm>
              <a:off x="2188386" y="5174136"/>
              <a:ext cx="1150290" cy="465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β-Tubulin</a:t>
              </a:r>
            </a:p>
            <a:p>
              <a:pPr algn="ctr"/>
              <a:r>
                <a:rPr lang="en-US" altLang="zh-CN" sz="900" dirty="0">
                  <a:latin typeface="+mj-lt"/>
                  <a:cs typeface="Times New Roman" panose="02020603050405020304" charset="0"/>
                  <a:sym typeface="+mn-ea"/>
                </a:rPr>
                <a:t>50 </a:t>
              </a:r>
              <a:r>
                <a:rPr lang="en-US" altLang="zh-CN" sz="900" dirty="0" err="1">
                  <a:latin typeface="+mj-lt"/>
                  <a:cs typeface="Times New Roman" panose="02020603050405020304" charset="0"/>
                  <a:sym typeface="+mn-ea"/>
                </a:rPr>
                <a:t>kDa</a:t>
              </a:r>
              <a:endParaRPr lang="en-US" altLang="zh-CN" sz="900" dirty="0">
                <a:latin typeface="+mj-lt"/>
                <a:cs typeface="Times New Roman" panose="02020603050405020304" charset="0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88DE3A35-9AA7-5F08-DD51-231B665C37AF}"/>
              </a:ext>
            </a:extLst>
          </p:cNvPr>
          <p:cNvSpPr txBox="1"/>
          <p:nvPr/>
        </p:nvSpPr>
        <p:spPr>
          <a:xfrm>
            <a:off x="2649370" y="1098859"/>
            <a:ext cx="2019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  </a:t>
            </a:r>
            <a:r>
              <a:rPr lang="en-US" altLang="zh-CN" sz="1200" b="1" dirty="0"/>
              <a:t> </a:t>
            </a:r>
            <a:r>
              <a:rPr lang="en-US" altLang="zh-CN" sz="900" b="1" dirty="0">
                <a:latin typeface="Times New Roman" panose="02020603050405020304" charset="0"/>
                <a:cs typeface="Times New Roman" panose="02020603050405020304" charset="0"/>
              </a:rPr>
              <a:t>PBS             NK-EVs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BF0B8B7-ECEE-88B9-1848-779EBEE43B4F}"/>
              </a:ext>
            </a:extLst>
          </p:cNvPr>
          <p:cNvCxnSpPr>
            <a:cxnSpLocks/>
          </p:cNvCxnSpPr>
          <p:nvPr/>
        </p:nvCxnSpPr>
        <p:spPr>
          <a:xfrm>
            <a:off x="2705242" y="1364355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AD39C332-B5B9-B26D-A809-9433ED1C7D6E}"/>
              </a:ext>
            </a:extLst>
          </p:cNvPr>
          <p:cNvCxnSpPr>
            <a:cxnSpLocks/>
          </p:cNvCxnSpPr>
          <p:nvPr/>
        </p:nvCxnSpPr>
        <p:spPr>
          <a:xfrm>
            <a:off x="3368182" y="1364355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EAED690D-DFE5-B39A-F56B-EA92A43F5A14}"/>
              </a:ext>
            </a:extLst>
          </p:cNvPr>
          <p:cNvSpPr txBox="1"/>
          <p:nvPr/>
        </p:nvSpPr>
        <p:spPr>
          <a:xfrm>
            <a:off x="5180680" y="1129138"/>
            <a:ext cx="201977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  </a:t>
            </a:r>
            <a:r>
              <a:rPr lang="en-US" altLang="zh-CN" sz="1200" b="1" dirty="0"/>
              <a:t> </a:t>
            </a:r>
            <a:r>
              <a:rPr lang="en-US" altLang="zh-CN" sz="900" b="1" dirty="0">
                <a:latin typeface="Times New Roman" panose="02020603050405020304" charset="0"/>
                <a:cs typeface="Times New Roman" panose="02020603050405020304" charset="0"/>
              </a:rPr>
              <a:t>PBS             NK-EVs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00799BF-4015-088E-6EB9-C196986BF2C6}"/>
              </a:ext>
            </a:extLst>
          </p:cNvPr>
          <p:cNvCxnSpPr>
            <a:cxnSpLocks/>
          </p:cNvCxnSpPr>
          <p:nvPr/>
        </p:nvCxnSpPr>
        <p:spPr>
          <a:xfrm>
            <a:off x="5265452" y="1365834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E6D8FD95-05ED-A14C-4438-83F2E9E70433}"/>
              </a:ext>
            </a:extLst>
          </p:cNvPr>
          <p:cNvCxnSpPr>
            <a:cxnSpLocks/>
          </p:cNvCxnSpPr>
          <p:nvPr/>
        </p:nvCxnSpPr>
        <p:spPr>
          <a:xfrm>
            <a:off x="5928392" y="1365834"/>
            <a:ext cx="5248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2F434847-49E9-E70A-D636-0E3F6CDF0BE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56687" r="22450" b="22326"/>
          <a:stretch/>
        </p:blipFill>
        <p:spPr>
          <a:xfrm>
            <a:off x="4863497" y="4661359"/>
            <a:ext cx="2037335" cy="543320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182A4393-96DE-D81B-BB4B-410FDFCE5A4D}"/>
              </a:ext>
            </a:extLst>
          </p:cNvPr>
          <p:cNvGrpSpPr/>
          <p:nvPr/>
        </p:nvGrpSpPr>
        <p:grpSpPr>
          <a:xfrm>
            <a:off x="4328349" y="1423409"/>
            <a:ext cx="291634" cy="509127"/>
            <a:chOff x="5771127" y="754877"/>
            <a:chExt cx="388845" cy="678835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E8C58CD-E19F-456F-AF0D-5A34020CEAAF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E52852E-9797-4C58-3F63-A3E8EB1D8D7C}"/>
                </a:ext>
              </a:extLst>
            </p:cNvPr>
            <p:cNvSpPr txBox="1"/>
            <p:nvPr/>
          </p:nvSpPr>
          <p:spPr>
            <a:xfrm>
              <a:off x="5772687" y="957362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320458C-A225-8C14-2AF4-DEE9AE3FB0F0}"/>
                </a:ext>
              </a:extLst>
            </p:cNvPr>
            <p:cNvSpPr txBox="1"/>
            <p:nvPr/>
          </p:nvSpPr>
          <p:spPr>
            <a:xfrm>
              <a:off x="5771127" y="1156713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54772C4-4A83-0C0F-5DC3-56D7EB6DBF9B}"/>
              </a:ext>
            </a:extLst>
          </p:cNvPr>
          <p:cNvGrpSpPr/>
          <p:nvPr/>
        </p:nvGrpSpPr>
        <p:grpSpPr>
          <a:xfrm>
            <a:off x="6855316" y="1362508"/>
            <a:ext cx="290464" cy="531423"/>
            <a:chOff x="5771127" y="754877"/>
            <a:chExt cx="387285" cy="708565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66F6D47-E2B6-68BA-F64B-8DA2B1CAB7A5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DAFFEF5E-A0D9-A979-A3B3-1B72F7F682C5}"/>
                </a:ext>
              </a:extLst>
            </p:cNvPr>
            <p:cNvSpPr txBox="1"/>
            <p:nvPr/>
          </p:nvSpPr>
          <p:spPr>
            <a:xfrm>
              <a:off x="5771127" y="917032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642D06B-61C6-A2F2-8921-702637817E7A}"/>
                </a:ext>
              </a:extLst>
            </p:cNvPr>
            <p:cNvSpPr txBox="1"/>
            <p:nvPr/>
          </p:nvSpPr>
          <p:spPr>
            <a:xfrm>
              <a:off x="5771127" y="1186443"/>
              <a:ext cx="3872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C57D2906-2CD8-8437-3A9D-39EC73A2B686}"/>
              </a:ext>
            </a:extLst>
          </p:cNvPr>
          <p:cNvGrpSpPr/>
          <p:nvPr/>
        </p:nvGrpSpPr>
        <p:grpSpPr>
          <a:xfrm>
            <a:off x="4328349" y="1931623"/>
            <a:ext cx="290464" cy="500230"/>
            <a:chOff x="5771127" y="754877"/>
            <a:chExt cx="387285" cy="687260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B137DCD-CFF2-C7A7-FD72-C9858482A7F7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3B18F68-B976-FF37-FAAB-4405405DA25D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F51F981-1552-AC2D-05BF-C7EE302BBCDC}"/>
                </a:ext>
              </a:extLst>
            </p:cNvPr>
            <p:cNvSpPr txBox="1"/>
            <p:nvPr/>
          </p:nvSpPr>
          <p:spPr>
            <a:xfrm>
              <a:off x="5771127" y="1156713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C9D8927C-3FBE-DCE4-36CA-DFB0EF8ED151}"/>
              </a:ext>
            </a:extLst>
          </p:cNvPr>
          <p:cNvGrpSpPr/>
          <p:nvPr/>
        </p:nvGrpSpPr>
        <p:grpSpPr>
          <a:xfrm>
            <a:off x="6855316" y="1905924"/>
            <a:ext cx="290464" cy="500230"/>
            <a:chOff x="5771127" y="754877"/>
            <a:chExt cx="387285" cy="687260"/>
          </a:xfrm>
        </p:grpSpPr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F3A1B21C-8BF3-C343-2100-9B83B3FCA1E7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6C202FA-D4E4-D010-BD1A-FC736B06BC3C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0921E5F8-0E21-610B-6C0B-505C5026CE8D}"/>
                </a:ext>
              </a:extLst>
            </p:cNvPr>
            <p:cNvSpPr txBox="1"/>
            <p:nvPr/>
          </p:nvSpPr>
          <p:spPr>
            <a:xfrm>
              <a:off x="5771127" y="1156713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B1D6BD62-0FD0-A951-B58A-DE0002EC22B8}"/>
              </a:ext>
            </a:extLst>
          </p:cNvPr>
          <p:cNvGrpSpPr/>
          <p:nvPr/>
        </p:nvGrpSpPr>
        <p:grpSpPr>
          <a:xfrm>
            <a:off x="4357321" y="2530656"/>
            <a:ext cx="345475" cy="508524"/>
            <a:chOff x="4197068" y="2591436"/>
            <a:chExt cx="460634" cy="1010652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9179F41D-B545-09A4-B8C4-AEA003F548B5}"/>
                </a:ext>
              </a:extLst>
            </p:cNvPr>
            <p:cNvSpPr txBox="1"/>
            <p:nvPr/>
          </p:nvSpPr>
          <p:spPr>
            <a:xfrm>
              <a:off x="4197068" y="2591436"/>
              <a:ext cx="457819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130</a:t>
              </a:r>
              <a:endParaRPr lang="zh-CN" altLang="en-US" sz="750" dirty="0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B46D2AF0-F554-C053-B887-03DFBB18BA5F}"/>
                </a:ext>
              </a:extLst>
            </p:cNvPr>
            <p:cNvSpPr txBox="1"/>
            <p:nvPr/>
          </p:nvSpPr>
          <p:spPr>
            <a:xfrm>
              <a:off x="4199883" y="2745036"/>
              <a:ext cx="457819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86E2EDC3-79E1-00D9-F5BD-FC862C0F323F}"/>
                </a:ext>
              </a:extLst>
            </p:cNvPr>
            <p:cNvSpPr txBox="1"/>
            <p:nvPr/>
          </p:nvSpPr>
          <p:spPr>
            <a:xfrm>
              <a:off x="4201497" y="2962434"/>
              <a:ext cx="387286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34F469A-A10C-4D32-4D20-B5F7150270BE}"/>
                </a:ext>
              </a:extLst>
            </p:cNvPr>
            <p:cNvSpPr txBox="1"/>
            <p:nvPr/>
          </p:nvSpPr>
          <p:spPr>
            <a:xfrm>
              <a:off x="4207701" y="3189203"/>
              <a:ext cx="387286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79483EBC-2F27-95A9-BACF-5107C10A302D}"/>
              </a:ext>
            </a:extLst>
          </p:cNvPr>
          <p:cNvGrpSpPr/>
          <p:nvPr/>
        </p:nvGrpSpPr>
        <p:grpSpPr>
          <a:xfrm>
            <a:off x="6858338" y="2519908"/>
            <a:ext cx="345475" cy="523116"/>
            <a:chOff x="4197068" y="2562436"/>
            <a:chExt cx="460634" cy="1039652"/>
          </a:xfrm>
        </p:grpSpPr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8B9EF724-B684-1077-5599-1DB35E20F4A8}"/>
                </a:ext>
              </a:extLst>
            </p:cNvPr>
            <p:cNvSpPr txBox="1"/>
            <p:nvPr/>
          </p:nvSpPr>
          <p:spPr>
            <a:xfrm>
              <a:off x="4197068" y="2562436"/>
              <a:ext cx="457819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130</a:t>
              </a:r>
              <a:endParaRPr lang="zh-CN" altLang="en-US" sz="750" dirty="0"/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ACACE0CB-07C2-D078-ADA3-DCD7844A5F17}"/>
                </a:ext>
              </a:extLst>
            </p:cNvPr>
            <p:cNvSpPr txBox="1"/>
            <p:nvPr/>
          </p:nvSpPr>
          <p:spPr>
            <a:xfrm>
              <a:off x="4199883" y="2745036"/>
              <a:ext cx="457819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100</a:t>
              </a:r>
              <a:endParaRPr lang="zh-CN" altLang="en-US" sz="750" dirty="0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2F6E2BE4-4A5A-D6EA-DE9F-BF398A4B40EC}"/>
                </a:ext>
              </a:extLst>
            </p:cNvPr>
            <p:cNvSpPr txBox="1"/>
            <p:nvPr/>
          </p:nvSpPr>
          <p:spPr>
            <a:xfrm>
              <a:off x="4201497" y="2962434"/>
              <a:ext cx="387286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3F9B3E95-1693-85C7-C27D-5577B4856AB2}"/>
                </a:ext>
              </a:extLst>
            </p:cNvPr>
            <p:cNvSpPr txBox="1"/>
            <p:nvPr/>
          </p:nvSpPr>
          <p:spPr>
            <a:xfrm>
              <a:off x="4207701" y="3189203"/>
              <a:ext cx="387286" cy="412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10F6B5E8-6176-CD2D-1D3C-DAF29806CF13}"/>
              </a:ext>
            </a:extLst>
          </p:cNvPr>
          <p:cNvGrpSpPr/>
          <p:nvPr/>
        </p:nvGrpSpPr>
        <p:grpSpPr>
          <a:xfrm>
            <a:off x="4357326" y="3026290"/>
            <a:ext cx="291634" cy="394182"/>
            <a:chOff x="5771127" y="754877"/>
            <a:chExt cx="388845" cy="428122"/>
          </a:xfrm>
        </p:grpSpPr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D70461FF-96B4-365C-930E-E2EE503DC14A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25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85ACA113-8B6C-FCEE-BA49-50063A3AED35}"/>
                </a:ext>
              </a:extLst>
            </p:cNvPr>
            <p:cNvSpPr txBox="1"/>
            <p:nvPr/>
          </p:nvSpPr>
          <p:spPr>
            <a:xfrm>
              <a:off x="5772687" y="957362"/>
              <a:ext cx="387285" cy="225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CE2C3DBC-8779-D2BA-7A9B-A075C70D8273}"/>
              </a:ext>
            </a:extLst>
          </p:cNvPr>
          <p:cNvGrpSpPr/>
          <p:nvPr/>
        </p:nvGrpSpPr>
        <p:grpSpPr>
          <a:xfrm>
            <a:off x="6878842" y="3140953"/>
            <a:ext cx="291634" cy="346519"/>
            <a:chOff x="5771127" y="754877"/>
            <a:chExt cx="388845" cy="505620"/>
          </a:xfrm>
        </p:grpSpPr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B5C5046E-3C27-18D2-F421-EDD9FD316A59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30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31F6931D-B77E-666D-4FD1-B36ADDF2A19B}"/>
                </a:ext>
              </a:extLst>
            </p:cNvPr>
            <p:cNvSpPr txBox="1"/>
            <p:nvPr/>
          </p:nvSpPr>
          <p:spPr>
            <a:xfrm>
              <a:off x="5772687" y="957362"/>
              <a:ext cx="387285" cy="3031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A452643-315C-44DB-A226-74EDF52852D8}"/>
              </a:ext>
            </a:extLst>
          </p:cNvPr>
          <p:cNvGrpSpPr/>
          <p:nvPr/>
        </p:nvGrpSpPr>
        <p:grpSpPr>
          <a:xfrm>
            <a:off x="4365298" y="3425963"/>
            <a:ext cx="298439" cy="603934"/>
            <a:chOff x="4197068" y="2591436"/>
            <a:chExt cx="397918" cy="911220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79B4EE9-1C14-2E0E-D4B3-E3341FA8D53B}"/>
                </a:ext>
              </a:extLst>
            </p:cNvPr>
            <p:cNvSpPr txBox="1"/>
            <p:nvPr/>
          </p:nvSpPr>
          <p:spPr>
            <a:xfrm>
              <a:off x="4197068" y="2591436"/>
              <a:ext cx="387285" cy="313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83A9168C-4E3C-A31A-FC59-D763ACE7DFD6}"/>
                </a:ext>
              </a:extLst>
            </p:cNvPr>
            <p:cNvSpPr txBox="1"/>
            <p:nvPr/>
          </p:nvSpPr>
          <p:spPr>
            <a:xfrm>
              <a:off x="4199883" y="2745036"/>
              <a:ext cx="387285" cy="313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D78223AA-B2FF-2FBF-7859-843736D940FF}"/>
                </a:ext>
              </a:extLst>
            </p:cNvPr>
            <p:cNvSpPr txBox="1"/>
            <p:nvPr/>
          </p:nvSpPr>
          <p:spPr>
            <a:xfrm>
              <a:off x="4201497" y="2962434"/>
              <a:ext cx="387285" cy="313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F359C1E5-3D2A-59A0-E9A7-6A4A072AD162}"/>
                </a:ext>
              </a:extLst>
            </p:cNvPr>
            <p:cNvSpPr txBox="1"/>
            <p:nvPr/>
          </p:nvSpPr>
          <p:spPr>
            <a:xfrm>
              <a:off x="4207701" y="3189203"/>
              <a:ext cx="387285" cy="3134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4EC534B4-C4C7-CD30-5C72-2399423B2B43}"/>
              </a:ext>
            </a:extLst>
          </p:cNvPr>
          <p:cNvGrpSpPr/>
          <p:nvPr/>
        </p:nvGrpSpPr>
        <p:grpSpPr>
          <a:xfrm>
            <a:off x="6873168" y="3466500"/>
            <a:ext cx="299197" cy="564939"/>
            <a:chOff x="4197068" y="2591436"/>
            <a:chExt cx="398929" cy="910077"/>
          </a:xfrm>
        </p:grpSpPr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36AE7958-E299-CB8E-6B0C-D22A4E9E10EC}"/>
                </a:ext>
              </a:extLst>
            </p:cNvPr>
            <p:cNvSpPr txBox="1"/>
            <p:nvPr/>
          </p:nvSpPr>
          <p:spPr>
            <a:xfrm>
              <a:off x="4197068" y="2591436"/>
              <a:ext cx="387285" cy="33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70</a:t>
              </a:r>
              <a:endParaRPr lang="zh-CN" altLang="en-US" sz="750" dirty="0"/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76E76644-3C97-5D79-AB77-48B852768895}"/>
                </a:ext>
              </a:extLst>
            </p:cNvPr>
            <p:cNvSpPr txBox="1"/>
            <p:nvPr/>
          </p:nvSpPr>
          <p:spPr>
            <a:xfrm>
              <a:off x="4199883" y="2745037"/>
              <a:ext cx="387285" cy="33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B2E5563E-4B50-0F67-0B32-DE857EEE48A8}"/>
                </a:ext>
              </a:extLst>
            </p:cNvPr>
            <p:cNvSpPr txBox="1"/>
            <p:nvPr/>
          </p:nvSpPr>
          <p:spPr>
            <a:xfrm>
              <a:off x="4200728" y="2901791"/>
              <a:ext cx="387285" cy="33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662209B4-9936-4D45-E695-99ADABE52FF5}"/>
                </a:ext>
              </a:extLst>
            </p:cNvPr>
            <p:cNvSpPr txBox="1"/>
            <p:nvPr/>
          </p:nvSpPr>
          <p:spPr>
            <a:xfrm>
              <a:off x="4208712" y="3166844"/>
              <a:ext cx="387285" cy="3346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E704FBB9-BC9F-201E-8CC4-3C00A21594DE}"/>
              </a:ext>
            </a:extLst>
          </p:cNvPr>
          <p:cNvGrpSpPr/>
          <p:nvPr/>
        </p:nvGrpSpPr>
        <p:grpSpPr>
          <a:xfrm>
            <a:off x="4365300" y="4080015"/>
            <a:ext cx="290464" cy="500230"/>
            <a:chOff x="5771127" y="754877"/>
            <a:chExt cx="387285" cy="687260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72C34A64-DE98-EBEB-2ADC-FDF1912B4C24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89FC8267-7380-4BCE-9317-CB471FF4A295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06D09C26-0E4D-F5B6-D7F5-974759BE9A96}"/>
                </a:ext>
              </a:extLst>
            </p:cNvPr>
            <p:cNvSpPr txBox="1"/>
            <p:nvPr/>
          </p:nvSpPr>
          <p:spPr>
            <a:xfrm>
              <a:off x="5771127" y="1156713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</a:t>
              </a:r>
              <a:endParaRPr lang="zh-CN" altLang="en-US" sz="750" dirty="0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87D7160A-0C63-F0BC-3D88-1B978900DC9B}"/>
              </a:ext>
            </a:extLst>
          </p:cNvPr>
          <p:cNvGrpSpPr/>
          <p:nvPr/>
        </p:nvGrpSpPr>
        <p:grpSpPr>
          <a:xfrm>
            <a:off x="6873169" y="4085531"/>
            <a:ext cx="290464" cy="500230"/>
            <a:chOff x="5771127" y="754877"/>
            <a:chExt cx="387285" cy="687260"/>
          </a:xfrm>
        </p:grpSpPr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A12D250C-E864-F69E-0DBC-866700E9944A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25</a:t>
              </a:r>
              <a:endParaRPr lang="zh-CN" altLang="en-US" sz="750" dirty="0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324B30B7-A3F6-FE64-B91D-A3CAE3D1718B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15</a:t>
              </a:r>
              <a:endParaRPr lang="zh-CN" altLang="en-US" sz="750" dirty="0"/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B69AFF5D-D271-84F0-0AE4-AC1C3A1B93A3}"/>
                </a:ext>
              </a:extLst>
            </p:cNvPr>
            <p:cNvSpPr txBox="1"/>
            <p:nvPr/>
          </p:nvSpPr>
          <p:spPr>
            <a:xfrm>
              <a:off x="5771127" y="1156713"/>
              <a:ext cx="387285" cy="285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10</a:t>
              </a:r>
              <a:endParaRPr lang="zh-CN" altLang="en-US" sz="750" dirty="0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3452CD7B-AE3B-1DB1-B437-729842A68F09}"/>
              </a:ext>
            </a:extLst>
          </p:cNvPr>
          <p:cNvGrpSpPr/>
          <p:nvPr/>
        </p:nvGrpSpPr>
        <p:grpSpPr>
          <a:xfrm>
            <a:off x="4383775" y="4680701"/>
            <a:ext cx="290464" cy="532889"/>
            <a:chOff x="5771127" y="754877"/>
            <a:chExt cx="387285" cy="462093"/>
          </a:xfrm>
        </p:grpSpPr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E0311921-8573-031E-4AA5-2F83C93CBF5B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18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A77A088B-EF28-712F-47DD-C48721E68D4F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18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A65A854E-2C01-A518-1B44-F4448124B354}"/>
                </a:ext>
              </a:extLst>
            </p:cNvPr>
            <p:cNvSpPr txBox="1"/>
            <p:nvPr/>
          </p:nvSpPr>
          <p:spPr>
            <a:xfrm>
              <a:off x="5771127" y="1036821"/>
              <a:ext cx="387285" cy="180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CA5BF7F8-FCF6-0933-3D30-90F74181FB39}"/>
              </a:ext>
            </a:extLst>
          </p:cNvPr>
          <p:cNvGrpSpPr/>
          <p:nvPr/>
        </p:nvGrpSpPr>
        <p:grpSpPr>
          <a:xfrm>
            <a:off x="6878842" y="4708518"/>
            <a:ext cx="290464" cy="450943"/>
            <a:chOff x="5771127" y="754877"/>
            <a:chExt cx="387285" cy="522795"/>
          </a:xfrm>
        </p:grpSpPr>
        <p:sp>
          <p:nvSpPr>
            <p:cNvPr id="112" name="文本框 111">
              <a:extLst>
                <a:ext uri="{FF2B5EF4-FFF2-40B4-BE49-F238E27FC236}">
                  <a16:creationId xmlns:a16="http://schemas.microsoft.com/office/drawing/2014/main" id="{391C0B64-A7A6-3D0C-1EC7-A88496CC8765}"/>
                </a:ext>
              </a:extLst>
            </p:cNvPr>
            <p:cNvSpPr txBox="1"/>
            <p:nvPr/>
          </p:nvSpPr>
          <p:spPr>
            <a:xfrm>
              <a:off x="5771127" y="754877"/>
              <a:ext cx="387285" cy="240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55</a:t>
              </a:r>
              <a:endParaRPr lang="zh-CN" altLang="en-US" sz="750" dirty="0"/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4D1CF6C2-461A-E09E-E885-316FCC39342A}"/>
                </a:ext>
              </a:extLst>
            </p:cNvPr>
            <p:cNvSpPr txBox="1"/>
            <p:nvPr/>
          </p:nvSpPr>
          <p:spPr>
            <a:xfrm>
              <a:off x="5771127" y="925942"/>
              <a:ext cx="387285" cy="240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40</a:t>
              </a:r>
              <a:endParaRPr lang="zh-CN" altLang="en-US" sz="750" dirty="0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4818649C-7648-8301-DBC0-3DD6D0FB4813}"/>
                </a:ext>
              </a:extLst>
            </p:cNvPr>
            <p:cNvSpPr txBox="1"/>
            <p:nvPr/>
          </p:nvSpPr>
          <p:spPr>
            <a:xfrm>
              <a:off x="5771127" y="1036821"/>
              <a:ext cx="387285" cy="240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50" dirty="0"/>
                <a:t>35</a:t>
              </a:r>
              <a:endParaRPr lang="zh-CN" altLang="en-US" sz="750" dirty="0"/>
            </a:p>
          </p:txBody>
        </p:sp>
      </p:grpSp>
      <p:sp>
        <p:nvSpPr>
          <p:cNvPr id="115" name="文本框 114">
            <a:extLst>
              <a:ext uri="{FF2B5EF4-FFF2-40B4-BE49-F238E27FC236}">
                <a16:creationId xmlns:a16="http://schemas.microsoft.com/office/drawing/2014/main" id="{D9D90331-153F-F20C-4DED-437A3A3FC29C}"/>
              </a:ext>
            </a:extLst>
          </p:cNvPr>
          <p:cNvSpPr txBox="1"/>
          <p:nvPr/>
        </p:nvSpPr>
        <p:spPr>
          <a:xfrm>
            <a:off x="4328346" y="1141033"/>
            <a:ext cx="522812" cy="229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350" dirty="0" err="1">
                <a:latin typeface="Times New Roman" panose="02020603050405020304" charset="0"/>
                <a:cs typeface="Times New Roman" panose="02020603050405020304" charset="0"/>
              </a:rPr>
              <a:t>KDa</a:t>
            </a:r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135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TJmODY4MGI5NWZjY2I5YTY5ODAwYzBkZjAzZGYzZj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81</TotalTime>
  <Words>292</Words>
  <Application>Microsoft Office PowerPoint</Application>
  <PresentationFormat>全屏显示(4:3)</PresentationFormat>
  <Paragraphs>368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许一丹</dc:creator>
  <cp:lastModifiedBy>一丹 许</cp:lastModifiedBy>
  <cp:revision>166</cp:revision>
  <dcterms:created xsi:type="dcterms:W3CDTF">2019-06-19T02:08:00Z</dcterms:created>
  <dcterms:modified xsi:type="dcterms:W3CDTF">2025-07-21T03:52:28Z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DC0124B7213948A8B9857E7B507F8A32_11</vt:lpwstr>
  </property>
</Properties>
</file>