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7"/>
  </p:notesMasterIdLst>
  <p:sldIdLst>
    <p:sldId id="366" r:id="rId2"/>
    <p:sldId id="395" r:id="rId3"/>
    <p:sldId id="392" r:id="rId4"/>
    <p:sldId id="391" r:id="rId5"/>
    <p:sldId id="394" r:id="rId6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orient="horz" pos="441" userDrawn="1">
          <p15:clr>
            <a:srgbClr val="A4A3A4"/>
          </p15:clr>
        </p15:guide>
        <p15:guide id="4" orient="horz" pos="248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9896"/>
    <a:srgbClr val="F79646"/>
    <a:srgbClr val="FFCC00"/>
    <a:srgbClr val="999999"/>
    <a:srgbClr val="DBD9DA"/>
    <a:srgbClr val="FFF913"/>
    <a:srgbClr val="F8F200"/>
    <a:srgbClr val="FFFF4F"/>
    <a:srgbClr val="FFFF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>
      <p:cViewPr varScale="1">
        <p:scale>
          <a:sx n="78" d="100"/>
          <a:sy n="78" d="100"/>
        </p:scale>
        <p:origin x="964" y="52"/>
      </p:cViewPr>
      <p:guideLst>
        <p:guide orient="horz" pos="1620"/>
        <p:guide pos="2880"/>
        <p:guide orient="horz" pos="441"/>
        <p:guide orient="horz" pos="248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E98052-16FC-4E01-A76B-BD8D65D4A1E4}" type="datetimeFigureOut">
              <a:rPr kumimoji="1" lang="ja-JP" altLang="en-US" smtClean="0"/>
              <a:t>2025/10/9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52CE4F-9E0B-4B29-B8E0-DA2AECC2A4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35321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2471" rtl="0" eaLnBrk="1" latinLnBrk="0" hangingPunct="1">
      <a:defRPr kumimoji="1" sz="896" kern="1200">
        <a:solidFill>
          <a:schemeClr val="tx1"/>
        </a:solidFill>
        <a:latin typeface="+mn-lt"/>
        <a:ea typeface="+mn-ea"/>
        <a:cs typeface="+mn-cs"/>
      </a:defRPr>
    </a:lvl1pPr>
    <a:lvl2pPr marL="341235" algn="l" defTabSz="682471" rtl="0" eaLnBrk="1" latinLnBrk="0" hangingPunct="1">
      <a:defRPr kumimoji="1" sz="896" kern="1200">
        <a:solidFill>
          <a:schemeClr val="tx1"/>
        </a:solidFill>
        <a:latin typeface="+mn-lt"/>
        <a:ea typeface="+mn-ea"/>
        <a:cs typeface="+mn-cs"/>
      </a:defRPr>
    </a:lvl2pPr>
    <a:lvl3pPr marL="682471" algn="l" defTabSz="682471" rtl="0" eaLnBrk="1" latinLnBrk="0" hangingPunct="1">
      <a:defRPr kumimoji="1" sz="896" kern="1200">
        <a:solidFill>
          <a:schemeClr val="tx1"/>
        </a:solidFill>
        <a:latin typeface="+mn-lt"/>
        <a:ea typeface="+mn-ea"/>
        <a:cs typeface="+mn-cs"/>
      </a:defRPr>
    </a:lvl3pPr>
    <a:lvl4pPr marL="1023706" algn="l" defTabSz="682471" rtl="0" eaLnBrk="1" latinLnBrk="0" hangingPunct="1">
      <a:defRPr kumimoji="1" sz="896" kern="1200">
        <a:solidFill>
          <a:schemeClr val="tx1"/>
        </a:solidFill>
        <a:latin typeface="+mn-lt"/>
        <a:ea typeface="+mn-ea"/>
        <a:cs typeface="+mn-cs"/>
      </a:defRPr>
    </a:lvl4pPr>
    <a:lvl5pPr marL="1364942" algn="l" defTabSz="682471" rtl="0" eaLnBrk="1" latinLnBrk="0" hangingPunct="1">
      <a:defRPr kumimoji="1" sz="896" kern="1200">
        <a:solidFill>
          <a:schemeClr val="tx1"/>
        </a:solidFill>
        <a:latin typeface="+mn-lt"/>
        <a:ea typeface="+mn-ea"/>
        <a:cs typeface="+mn-cs"/>
      </a:defRPr>
    </a:lvl5pPr>
    <a:lvl6pPr marL="1706178" algn="l" defTabSz="682471" rtl="0" eaLnBrk="1" latinLnBrk="0" hangingPunct="1">
      <a:defRPr kumimoji="1" sz="896" kern="1200">
        <a:solidFill>
          <a:schemeClr val="tx1"/>
        </a:solidFill>
        <a:latin typeface="+mn-lt"/>
        <a:ea typeface="+mn-ea"/>
        <a:cs typeface="+mn-cs"/>
      </a:defRPr>
    </a:lvl6pPr>
    <a:lvl7pPr marL="2047413" algn="l" defTabSz="682471" rtl="0" eaLnBrk="1" latinLnBrk="0" hangingPunct="1">
      <a:defRPr kumimoji="1" sz="896" kern="1200">
        <a:solidFill>
          <a:schemeClr val="tx1"/>
        </a:solidFill>
        <a:latin typeface="+mn-lt"/>
        <a:ea typeface="+mn-ea"/>
        <a:cs typeface="+mn-cs"/>
      </a:defRPr>
    </a:lvl7pPr>
    <a:lvl8pPr marL="2388648" algn="l" defTabSz="682471" rtl="0" eaLnBrk="1" latinLnBrk="0" hangingPunct="1">
      <a:defRPr kumimoji="1" sz="896" kern="1200">
        <a:solidFill>
          <a:schemeClr val="tx1"/>
        </a:solidFill>
        <a:latin typeface="+mn-lt"/>
        <a:ea typeface="+mn-ea"/>
        <a:cs typeface="+mn-cs"/>
      </a:defRPr>
    </a:lvl8pPr>
    <a:lvl9pPr marL="2729884" algn="l" defTabSz="682471" rtl="0" eaLnBrk="1" latinLnBrk="0" hangingPunct="1">
      <a:defRPr kumimoji="1" sz="89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EDFC57-B2B7-D835-0AF0-4A221A01C8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3DCF63D0-C7B9-54ED-2FB2-88290D1BB5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7D20DFF5-101F-3694-D245-89C9DBD6F1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CD7B6DE-DDB8-F6B7-087B-29EB539CA6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52CE4F-9E0B-4B29-B8E0-DA2AECC2A488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4225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013C4-76E6-44E0-B579-4214C4E8464B}" type="datetimeFigureOut">
              <a:rPr kumimoji="1" lang="ja-JP" altLang="en-US" smtClean="0"/>
              <a:t>2025/10/9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AC7B2-D960-4512-BA00-A2E1F8D1F9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5180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013C4-76E6-44E0-B579-4214C4E8464B}" type="datetimeFigureOut">
              <a:rPr kumimoji="1" lang="ja-JP" altLang="en-US" smtClean="0"/>
              <a:t>2025/10/9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AC7B2-D960-4512-BA00-A2E1F8D1F9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49280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013C4-76E6-44E0-B579-4214C4E8464B}" type="datetimeFigureOut">
              <a:rPr kumimoji="1" lang="ja-JP" altLang="en-US" smtClean="0"/>
              <a:t>2025/10/9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AC7B2-D960-4512-BA00-A2E1F8D1F9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89993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013C4-76E6-44E0-B579-4214C4E8464B}" type="datetimeFigureOut">
              <a:rPr kumimoji="1" lang="ja-JP" altLang="en-US" smtClean="0"/>
              <a:t>2025/10/9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AC7B2-D960-4512-BA00-A2E1F8D1F9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8564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013C4-76E6-44E0-B579-4214C4E8464B}" type="datetimeFigureOut">
              <a:rPr kumimoji="1" lang="ja-JP" altLang="en-US" smtClean="0"/>
              <a:t>2025/10/9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AC7B2-D960-4512-BA00-A2E1F8D1F9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922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013C4-76E6-44E0-B579-4214C4E8464B}" type="datetimeFigureOut">
              <a:rPr kumimoji="1" lang="ja-JP" altLang="en-US" smtClean="0"/>
              <a:t>2025/10/9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AC7B2-D960-4512-BA00-A2E1F8D1F9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6888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013C4-76E6-44E0-B579-4214C4E8464B}" type="datetimeFigureOut">
              <a:rPr kumimoji="1" lang="ja-JP" altLang="en-US" smtClean="0"/>
              <a:t>2025/10/9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AC7B2-D960-4512-BA00-A2E1F8D1F9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8736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013C4-76E6-44E0-B579-4214C4E8464B}" type="datetimeFigureOut">
              <a:rPr kumimoji="1" lang="ja-JP" altLang="en-US" smtClean="0"/>
              <a:t>2025/10/9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AC7B2-D960-4512-BA00-A2E1F8D1F9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8317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013C4-76E6-44E0-B579-4214C4E8464B}" type="datetimeFigureOut">
              <a:rPr kumimoji="1" lang="ja-JP" altLang="en-US" smtClean="0"/>
              <a:t>2025/10/9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AC7B2-D960-4512-BA00-A2E1F8D1F9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8289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013C4-76E6-44E0-B579-4214C4E8464B}" type="datetimeFigureOut">
              <a:rPr kumimoji="1" lang="ja-JP" altLang="en-US" smtClean="0"/>
              <a:t>2025/10/9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AC7B2-D960-4512-BA00-A2E1F8D1F9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4310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013C4-76E6-44E0-B579-4214C4E8464B}" type="datetimeFigureOut">
              <a:rPr kumimoji="1" lang="ja-JP" altLang="en-US" smtClean="0"/>
              <a:t>2025/10/9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AC7B2-D960-4512-BA00-A2E1F8D1F9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1072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6013C4-76E6-44E0-B579-4214C4E8464B}" type="datetimeFigureOut">
              <a:rPr kumimoji="1" lang="ja-JP" altLang="en-US" smtClean="0"/>
              <a:t>2025/10/9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0AC7B2-D960-4512-BA00-A2E1F8D1F9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7547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0" name="図 2679">
            <a:extLst>
              <a:ext uri="{FF2B5EF4-FFF2-40B4-BE49-F238E27FC236}">
                <a16:creationId xmlns:a16="http://schemas.microsoft.com/office/drawing/2014/main" id="{F2C70A1C-18BA-D74D-496D-D6C854D538C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580" t="7968" b="18360"/>
          <a:stretch/>
        </p:blipFill>
        <p:spPr>
          <a:xfrm>
            <a:off x="1619962" y="1329803"/>
            <a:ext cx="5976038" cy="2753947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14CDEEA-85CD-2AFC-D732-CACC7AAD1A90}"/>
              </a:ext>
            </a:extLst>
          </p:cNvPr>
          <p:cNvSpPr txBox="1"/>
          <p:nvPr/>
        </p:nvSpPr>
        <p:spPr>
          <a:xfrm>
            <a:off x="2185134" y="4081920"/>
            <a:ext cx="5521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2014</a:t>
            </a:r>
            <a:endParaRPr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C381D1E-AA75-4C2C-CA06-7DB511A868C3}"/>
              </a:ext>
            </a:extLst>
          </p:cNvPr>
          <p:cNvSpPr txBox="1"/>
          <p:nvPr/>
        </p:nvSpPr>
        <p:spPr>
          <a:xfrm>
            <a:off x="3236808" y="4081920"/>
            <a:ext cx="5521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2016</a:t>
            </a:r>
            <a:endParaRPr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3B338C0-77F8-E280-934A-98C672DAB766}"/>
              </a:ext>
            </a:extLst>
          </p:cNvPr>
          <p:cNvSpPr txBox="1"/>
          <p:nvPr/>
        </p:nvSpPr>
        <p:spPr>
          <a:xfrm>
            <a:off x="4288482" y="4081920"/>
            <a:ext cx="5521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2018</a:t>
            </a:r>
            <a:endParaRPr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0E46602-CA5C-68D1-CC2E-AE6AFB9C4F16}"/>
              </a:ext>
            </a:extLst>
          </p:cNvPr>
          <p:cNvSpPr txBox="1"/>
          <p:nvPr/>
        </p:nvSpPr>
        <p:spPr>
          <a:xfrm>
            <a:off x="5340156" y="4081920"/>
            <a:ext cx="5521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2020</a:t>
            </a:r>
            <a:endParaRPr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EA1C7E1-F560-3AA3-5868-E1E3226A825E}"/>
              </a:ext>
            </a:extLst>
          </p:cNvPr>
          <p:cNvSpPr txBox="1"/>
          <p:nvPr/>
        </p:nvSpPr>
        <p:spPr>
          <a:xfrm>
            <a:off x="6391830" y="4081920"/>
            <a:ext cx="5521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2022</a:t>
            </a:r>
            <a:endParaRPr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8D3BD10-1F62-541C-CA0D-4E26FC2088E4}"/>
              </a:ext>
            </a:extLst>
          </p:cNvPr>
          <p:cNvSpPr txBox="1"/>
          <p:nvPr/>
        </p:nvSpPr>
        <p:spPr>
          <a:xfrm>
            <a:off x="4132970" y="4423973"/>
            <a:ext cx="8780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Year</a:t>
            </a:r>
            <a:endParaRPr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CF36CA41-43F5-AC03-49DC-72F523F6BBEE}"/>
              </a:ext>
            </a:extLst>
          </p:cNvPr>
          <p:cNvSpPr txBox="1"/>
          <p:nvPr/>
        </p:nvSpPr>
        <p:spPr>
          <a:xfrm>
            <a:off x="1212564" y="3140334"/>
            <a:ext cx="5521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200</a:t>
            </a:r>
            <a:endParaRPr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26332F9-28F6-9668-97A1-89026AB20807}"/>
              </a:ext>
            </a:extLst>
          </p:cNvPr>
          <p:cNvSpPr txBox="1"/>
          <p:nvPr/>
        </p:nvSpPr>
        <p:spPr>
          <a:xfrm>
            <a:off x="1212564" y="2422806"/>
            <a:ext cx="5521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400</a:t>
            </a:r>
            <a:endParaRPr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56365434-1AC7-2684-16E6-B8F7F6D3B836}"/>
              </a:ext>
            </a:extLst>
          </p:cNvPr>
          <p:cNvSpPr txBox="1"/>
          <p:nvPr/>
        </p:nvSpPr>
        <p:spPr>
          <a:xfrm>
            <a:off x="1212564" y="1705278"/>
            <a:ext cx="5521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600</a:t>
            </a:r>
            <a:endParaRPr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469D6135-09B9-4388-7E20-E8B5EB081415}"/>
              </a:ext>
            </a:extLst>
          </p:cNvPr>
          <p:cNvSpPr txBox="1"/>
          <p:nvPr/>
        </p:nvSpPr>
        <p:spPr>
          <a:xfrm>
            <a:off x="1659297" y="4081920"/>
            <a:ext cx="5521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2013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24B6E1EF-AFFF-2863-85D6-9C48014D57D5}"/>
              </a:ext>
            </a:extLst>
          </p:cNvPr>
          <p:cNvSpPr txBox="1"/>
          <p:nvPr/>
        </p:nvSpPr>
        <p:spPr>
          <a:xfrm>
            <a:off x="2710971" y="4081920"/>
            <a:ext cx="5521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2015</a:t>
            </a:r>
            <a:endParaRPr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D02E5B8D-05FC-78ED-2676-CA488AF1638F}"/>
              </a:ext>
            </a:extLst>
          </p:cNvPr>
          <p:cNvSpPr txBox="1"/>
          <p:nvPr/>
        </p:nvSpPr>
        <p:spPr>
          <a:xfrm>
            <a:off x="3762645" y="4081920"/>
            <a:ext cx="5521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2017</a:t>
            </a:r>
            <a:endParaRPr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EC00CD9C-856D-2C7F-67E0-AFCB52628B8E}"/>
              </a:ext>
            </a:extLst>
          </p:cNvPr>
          <p:cNvSpPr txBox="1"/>
          <p:nvPr/>
        </p:nvSpPr>
        <p:spPr>
          <a:xfrm>
            <a:off x="4814319" y="4081920"/>
            <a:ext cx="5521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2019</a:t>
            </a:r>
            <a:endParaRPr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08B6681-48C0-ED02-640D-F346D0C07BAD}"/>
              </a:ext>
            </a:extLst>
          </p:cNvPr>
          <p:cNvSpPr txBox="1"/>
          <p:nvPr/>
        </p:nvSpPr>
        <p:spPr>
          <a:xfrm>
            <a:off x="5865993" y="4081920"/>
            <a:ext cx="5521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2021</a:t>
            </a:r>
            <a:endParaRPr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BCAF55F6-CC0F-9473-6DA8-0A637DE7A942}"/>
              </a:ext>
            </a:extLst>
          </p:cNvPr>
          <p:cNvSpPr txBox="1"/>
          <p:nvPr/>
        </p:nvSpPr>
        <p:spPr>
          <a:xfrm>
            <a:off x="6917672" y="4081920"/>
            <a:ext cx="5521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2023</a:t>
            </a:r>
            <a:endParaRPr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958DFDB-E184-4533-CE7A-80EC67FDFA48}"/>
              </a:ext>
            </a:extLst>
          </p:cNvPr>
          <p:cNvSpPr txBox="1"/>
          <p:nvPr/>
        </p:nvSpPr>
        <p:spPr>
          <a:xfrm>
            <a:off x="492125" y="1196"/>
            <a:ext cx="21267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Supplementary Figure 1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60D74487-7CA8-7459-79D8-867653C4EC83}"/>
              </a:ext>
            </a:extLst>
          </p:cNvPr>
          <p:cNvSpPr txBox="1"/>
          <p:nvPr/>
        </p:nvSpPr>
        <p:spPr>
          <a:xfrm rot="16200000">
            <a:off x="233617" y="2417860"/>
            <a:ext cx="17845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Number of patients</a:t>
            </a:r>
            <a:endParaRPr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F06F5DC-535B-39BB-332F-58E94CAB5EB9}"/>
              </a:ext>
            </a:extLst>
          </p:cNvPr>
          <p:cNvSpPr txBox="1"/>
          <p:nvPr/>
        </p:nvSpPr>
        <p:spPr>
          <a:xfrm>
            <a:off x="1285242" y="3857861"/>
            <a:ext cx="4067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02575F3-09B4-5762-67F6-7AF833179184}"/>
              </a:ext>
            </a:extLst>
          </p:cNvPr>
          <p:cNvSpPr txBox="1"/>
          <p:nvPr/>
        </p:nvSpPr>
        <p:spPr>
          <a:xfrm>
            <a:off x="1209522" y="987750"/>
            <a:ext cx="5581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800</a:t>
            </a:r>
            <a:endParaRPr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84549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B26D19-A2A1-9667-C2B8-A447133F1F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0" name="図 2679">
            <a:extLst>
              <a:ext uri="{FF2B5EF4-FFF2-40B4-BE49-F238E27FC236}">
                <a16:creationId xmlns:a16="http://schemas.microsoft.com/office/drawing/2014/main" id="{111C6730-D1DA-8DDC-75BF-B27BE8E774C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580" t="7968" b="18360"/>
          <a:stretch/>
        </p:blipFill>
        <p:spPr>
          <a:xfrm>
            <a:off x="1619962" y="1329803"/>
            <a:ext cx="5976038" cy="2753947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576604B-80A8-1878-A502-D0DC4273BFAD}"/>
              </a:ext>
            </a:extLst>
          </p:cNvPr>
          <p:cNvSpPr txBox="1"/>
          <p:nvPr/>
        </p:nvSpPr>
        <p:spPr>
          <a:xfrm>
            <a:off x="2185134" y="4081920"/>
            <a:ext cx="5521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2014</a:t>
            </a:r>
            <a:endParaRPr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60EDB8E-EEE7-D66D-413C-4EEE6DC02D51}"/>
              </a:ext>
            </a:extLst>
          </p:cNvPr>
          <p:cNvSpPr txBox="1"/>
          <p:nvPr/>
        </p:nvSpPr>
        <p:spPr>
          <a:xfrm>
            <a:off x="3236808" y="4081920"/>
            <a:ext cx="5521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2016</a:t>
            </a:r>
            <a:endParaRPr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5CD7E07-8C6F-73DF-7DF4-3C2D74EB367D}"/>
              </a:ext>
            </a:extLst>
          </p:cNvPr>
          <p:cNvSpPr txBox="1"/>
          <p:nvPr/>
        </p:nvSpPr>
        <p:spPr>
          <a:xfrm>
            <a:off x="4288482" y="4081920"/>
            <a:ext cx="5521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2018</a:t>
            </a:r>
            <a:endParaRPr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16E57B0-A855-7E81-50A9-1E32FCB73FEF}"/>
              </a:ext>
            </a:extLst>
          </p:cNvPr>
          <p:cNvSpPr txBox="1"/>
          <p:nvPr/>
        </p:nvSpPr>
        <p:spPr>
          <a:xfrm>
            <a:off x="5340156" y="4081920"/>
            <a:ext cx="5521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2020</a:t>
            </a:r>
            <a:endParaRPr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19221E0-EC07-CDFA-93D1-4BC0F3316BDA}"/>
              </a:ext>
            </a:extLst>
          </p:cNvPr>
          <p:cNvSpPr txBox="1"/>
          <p:nvPr/>
        </p:nvSpPr>
        <p:spPr>
          <a:xfrm>
            <a:off x="6391830" y="4081920"/>
            <a:ext cx="5521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2022</a:t>
            </a:r>
            <a:endParaRPr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88F09E0-1E60-2EA0-BB2A-2F20096543A4}"/>
              </a:ext>
            </a:extLst>
          </p:cNvPr>
          <p:cNvSpPr txBox="1"/>
          <p:nvPr/>
        </p:nvSpPr>
        <p:spPr>
          <a:xfrm>
            <a:off x="4132970" y="4423973"/>
            <a:ext cx="8780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Year</a:t>
            </a:r>
            <a:endParaRPr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C0BE3FC2-1208-E1F6-FCF8-251415DC2D67}"/>
              </a:ext>
            </a:extLst>
          </p:cNvPr>
          <p:cNvSpPr txBox="1"/>
          <p:nvPr/>
        </p:nvSpPr>
        <p:spPr>
          <a:xfrm>
            <a:off x="1212564" y="3140334"/>
            <a:ext cx="5521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200</a:t>
            </a:r>
            <a:endParaRPr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0EF5C10-1A23-B07F-2F32-97F5C2CA5357}"/>
              </a:ext>
            </a:extLst>
          </p:cNvPr>
          <p:cNvSpPr txBox="1"/>
          <p:nvPr/>
        </p:nvSpPr>
        <p:spPr>
          <a:xfrm>
            <a:off x="1212564" y="2422806"/>
            <a:ext cx="5521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400</a:t>
            </a:r>
            <a:endParaRPr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4A8EB58-0D89-1431-0266-D182108E1D30}"/>
              </a:ext>
            </a:extLst>
          </p:cNvPr>
          <p:cNvSpPr txBox="1"/>
          <p:nvPr/>
        </p:nvSpPr>
        <p:spPr>
          <a:xfrm>
            <a:off x="1212564" y="1705278"/>
            <a:ext cx="5521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600</a:t>
            </a:r>
            <a:endParaRPr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9C34ABE8-2B2D-F429-AEB1-80E692F0C055}"/>
              </a:ext>
            </a:extLst>
          </p:cNvPr>
          <p:cNvSpPr txBox="1"/>
          <p:nvPr/>
        </p:nvSpPr>
        <p:spPr>
          <a:xfrm>
            <a:off x="1659297" y="4081920"/>
            <a:ext cx="5521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2013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FB71E9F7-E9AB-4A0E-0E0E-CB566E411487}"/>
              </a:ext>
            </a:extLst>
          </p:cNvPr>
          <p:cNvSpPr txBox="1"/>
          <p:nvPr/>
        </p:nvSpPr>
        <p:spPr>
          <a:xfrm>
            <a:off x="2710971" y="4081920"/>
            <a:ext cx="5521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2015</a:t>
            </a:r>
            <a:endParaRPr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DD036EFA-C81B-2C6D-E5B4-39283A01F19E}"/>
              </a:ext>
            </a:extLst>
          </p:cNvPr>
          <p:cNvSpPr txBox="1"/>
          <p:nvPr/>
        </p:nvSpPr>
        <p:spPr>
          <a:xfrm>
            <a:off x="3762645" y="4081920"/>
            <a:ext cx="5521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2017</a:t>
            </a:r>
            <a:endParaRPr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ECB8C439-D589-C98B-D272-FE16E519A2C5}"/>
              </a:ext>
            </a:extLst>
          </p:cNvPr>
          <p:cNvSpPr txBox="1"/>
          <p:nvPr/>
        </p:nvSpPr>
        <p:spPr>
          <a:xfrm>
            <a:off x="4814319" y="4081920"/>
            <a:ext cx="5521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2019</a:t>
            </a:r>
            <a:endParaRPr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EDC24185-E437-FADD-5E5F-F6EA352EF2BE}"/>
              </a:ext>
            </a:extLst>
          </p:cNvPr>
          <p:cNvSpPr txBox="1"/>
          <p:nvPr/>
        </p:nvSpPr>
        <p:spPr>
          <a:xfrm>
            <a:off x="5865993" y="4081920"/>
            <a:ext cx="5521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2021</a:t>
            </a:r>
            <a:endParaRPr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15F8456E-A7EA-C4A0-02C0-38C468E38DAB}"/>
              </a:ext>
            </a:extLst>
          </p:cNvPr>
          <p:cNvSpPr txBox="1"/>
          <p:nvPr/>
        </p:nvSpPr>
        <p:spPr>
          <a:xfrm>
            <a:off x="6917672" y="4081920"/>
            <a:ext cx="5521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2023</a:t>
            </a:r>
            <a:endParaRPr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21EAC10-F817-162B-068F-5BE0710B3369}"/>
              </a:ext>
            </a:extLst>
          </p:cNvPr>
          <p:cNvSpPr txBox="1"/>
          <p:nvPr/>
        </p:nvSpPr>
        <p:spPr>
          <a:xfrm>
            <a:off x="492125" y="1196"/>
            <a:ext cx="21267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Supplementary Figure 1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0842CCD6-EAA5-E706-0782-7470892EE30F}"/>
              </a:ext>
            </a:extLst>
          </p:cNvPr>
          <p:cNvSpPr txBox="1"/>
          <p:nvPr/>
        </p:nvSpPr>
        <p:spPr>
          <a:xfrm rot="16200000">
            <a:off x="233617" y="2417860"/>
            <a:ext cx="17845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Number of patients</a:t>
            </a:r>
            <a:endParaRPr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472C1F17-AD44-E2AF-8F87-48534C9905DD}"/>
              </a:ext>
            </a:extLst>
          </p:cNvPr>
          <p:cNvSpPr txBox="1"/>
          <p:nvPr/>
        </p:nvSpPr>
        <p:spPr>
          <a:xfrm>
            <a:off x="1285242" y="3857861"/>
            <a:ext cx="4067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84FD9313-65C4-0A29-C746-63C399D458D2}"/>
              </a:ext>
            </a:extLst>
          </p:cNvPr>
          <p:cNvSpPr txBox="1"/>
          <p:nvPr/>
        </p:nvSpPr>
        <p:spPr>
          <a:xfrm>
            <a:off x="1209522" y="987750"/>
            <a:ext cx="5581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800</a:t>
            </a:r>
            <a:endParaRPr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45387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158BDF-1166-523B-8684-411905D524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1" name="Group 588">
            <a:extLst>
              <a:ext uri="{FF2B5EF4-FFF2-40B4-BE49-F238E27FC236}">
                <a16:creationId xmlns:a16="http://schemas.microsoft.com/office/drawing/2014/main" id="{37FD5238-5EA4-B745-D56C-0B4A0E3C0A9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508360" y="3648428"/>
            <a:ext cx="2127280" cy="956959"/>
            <a:chOff x="884" y="281"/>
            <a:chExt cx="3350" cy="1507"/>
          </a:xfrm>
        </p:grpSpPr>
        <p:sp>
          <p:nvSpPr>
            <p:cNvPr id="1253" name="Rectangle 589">
              <a:extLst>
                <a:ext uri="{FF2B5EF4-FFF2-40B4-BE49-F238E27FC236}">
                  <a16:creationId xmlns:a16="http://schemas.microsoft.com/office/drawing/2014/main" id="{26283DD9-C6EC-6AAE-494B-40E1D69322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4" y="281"/>
              <a:ext cx="275" cy="756"/>
            </a:xfrm>
            <a:prstGeom prst="rect">
              <a:avLst/>
            </a:prstGeom>
            <a:solidFill>
              <a:srgbClr val="9BBB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54" name="Rectangle 590">
              <a:extLst>
                <a:ext uri="{FF2B5EF4-FFF2-40B4-BE49-F238E27FC236}">
                  <a16:creationId xmlns:a16="http://schemas.microsoft.com/office/drawing/2014/main" id="{69613F80-82FC-592B-CD60-B1F5D3DAB0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4" y="1037"/>
              <a:ext cx="275" cy="751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55" name="Rectangle 591">
              <a:extLst>
                <a:ext uri="{FF2B5EF4-FFF2-40B4-BE49-F238E27FC236}">
                  <a16:creationId xmlns:a16="http://schemas.microsoft.com/office/drawing/2014/main" id="{D2F148D7-5EAD-1797-118A-1415B8A83A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91" y="281"/>
              <a:ext cx="275" cy="1004"/>
            </a:xfrm>
            <a:prstGeom prst="rect">
              <a:avLst/>
            </a:prstGeom>
            <a:solidFill>
              <a:srgbClr val="9BBB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56" name="Rectangle 592">
              <a:extLst>
                <a:ext uri="{FF2B5EF4-FFF2-40B4-BE49-F238E27FC236}">
                  <a16:creationId xmlns:a16="http://schemas.microsoft.com/office/drawing/2014/main" id="{E0ADD452-8359-2870-E333-B016842152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91" y="1285"/>
              <a:ext cx="275" cy="503"/>
            </a:xfrm>
            <a:prstGeom prst="rect">
              <a:avLst/>
            </a:prstGeom>
            <a:solidFill>
              <a:srgbClr val="8064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57" name="Rectangle 593">
              <a:extLst>
                <a:ext uri="{FF2B5EF4-FFF2-40B4-BE49-F238E27FC236}">
                  <a16:creationId xmlns:a16="http://schemas.microsoft.com/office/drawing/2014/main" id="{C2C9A929-40F3-2AE0-8A58-354331C0F4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9" y="281"/>
              <a:ext cx="275" cy="907"/>
            </a:xfrm>
            <a:prstGeom prst="rect">
              <a:avLst/>
            </a:prstGeom>
            <a:solidFill>
              <a:srgbClr val="9BBB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58" name="Rectangle 594">
              <a:extLst>
                <a:ext uri="{FF2B5EF4-FFF2-40B4-BE49-F238E27FC236}">
                  <a16:creationId xmlns:a16="http://schemas.microsoft.com/office/drawing/2014/main" id="{ECB376D5-1D16-CE8B-59AE-91B0D69C87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9" y="1188"/>
              <a:ext cx="275" cy="600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59" name="Rectangle 595">
              <a:extLst>
                <a:ext uri="{FF2B5EF4-FFF2-40B4-BE49-F238E27FC236}">
                  <a16:creationId xmlns:a16="http://schemas.microsoft.com/office/drawing/2014/main" id="{9D6E0BEB-5AEC-892D-9DDC-AA696AEF90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6" y="281"/>
              <a:ext cx="275" cy="702"/>
            </a:xfrm>
            <a:prstGeom prst="rect">
              <a:avLst/>
            </a:prstGeom>
            <a:solidFill>
              <a:srgbClr val="9BBB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60" name="Rectangle 596">
              <a:extLst>
                <a:ext uri="{FF2B5EF4-FFF2-40B4-BE49-F238E27FC236}">
                  <a16:creationId xmlns:a16="http://schemas.microsoft.com/office/drawing/2014/main" id="{7A64F608-7EBD-FECA-54C4-4F387E38AC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6" y="1588"/>
              <a:ext cx="275" cy="102"/>
            </a:xfrm>
            <a:prstGeom prst="rect">
              <a:avLst/>
            </a:prstGeom>
            <a:solidFill>
              <a:srgbClr val="8064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61" name="Rectangle 597">
              <a:extLst>
                <a:ext uri="{FF2B5EF4-FFF2-40B4-BE49-F238E27FC236}">
                  <a16:creationId xmlns:a16="http://schemas.microsoft.com/office/drawing/2014/main" id="{0EE7A990-F80F-D75D-2F2E-0C32252FA9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6" y="983"/>
              <a:ext cx="275" cy="605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62" name="Rectangle 598">
              <a:extLst>
                <a:ext uri="{FF2B5EF4-FFF2-40B4-BE49-F238E27FC236}">
                  <a16:creationId xmlns:a16="http://schemas.microsoft.com/office/drawing/2014/main" id="{B73E2A26-E03E-09C1-947A-8ECACF0952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6" y="1690"/>
              <a:ext cx="275" cy="98"/>
            </a:xfrm>
            <a:prstGeom prst="rect">
              <a:avLst/>
            </a:prstGeom>
            <a:solidFill>
              <a:srgbClr val="D598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63" name="Rectangle 599">
              <a:extLst>
                <a:ext uri="{FF2B5EF4-FFF2-40B4-BE49-F238E27FC236}">
                  <a16:creationId xmlns:a16="http://schemas.microsoft.com/office/drawing/2014/main" id="{E697E583-C510-E223-1AD2-F0C726CEF8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4" y="281"/>
              <a:ext cx="275" cy="502"/>
            </a:xfrm>
            <a:prstGeom prst="rect">
              <a:avLst/>
            </a:prstGeom>
            <a:solidFill>
              <a:srgbClr val="9BBB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64" name="Rectangle 600">
              <a:extLst>
                <a:ext uri="{FF2B5EF4-FFF2-40B4-BE49-F238E27FC236}">
                  <a16:creationId xmlns:a16="http://schemas.microsoft.com/office/drawing/2014/main" id="{99073D35-F7BE-6C88-EE21-655D745B84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4" y="783"/>
              <a:ext cx="275" cy="1005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65" name="Rectangle 601">
              <a:extLst>
                <a:ext uri="{FF2B5EF4-FFF2-40B4-BE49-F238E27FC236}">
                  <a16:creationId xmlns:a16="http://schemas.microsoft.com/office/drawing/2014/main" id="{B1EBFD49-0F23-7FE4-3E2D-B32EC44E30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1" y="281"/>
              <a:ext cx="276" cy="886"/>
            </a:xfrm>
            <a:prstGeom prst="rect">
              <a:avLst/>
            </a:prstGeom>
            <a:solidFill>
              <a:srgbClr val="9BBB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66" name="Rectangle 602">
              <a:extLst>
                <a:ext uri="{FF2B5EF4-FFF2-40B4-BE49-F238E27FC236}">
                  <a16:creationId xmlns:a16="http://schemas.microsoft.com/office/drawing/2014/main" id="{19DB65CB-E393-E9A5-BA1D-D5DBE7C1C0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1" y="1167"/>
              <a:ext cx="276" cy="621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67" name="Rectangle 603">
              <a:extLst>
                <a:ext uri="{FF2B5EF4-FFF2-40B4-BE49-F238E27FC236}">
                  <a16:creationId xmlns:a16="http://schemas.microsoft.com/office/drawing/2014/main" id="{62819BA4-999B-9462-C0AB-C6CBF8D116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9" y="1582"/>
              <a:ext cx="275" cy="49"/>
            </a:xfrm>
            <a:prstGeom prst="rect">
              <a:avLst/>
            </a:prstGeom>
            <a:solidFill>
              <a:srgbClr val="C050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68" name="Rectangle 604">
              <a:extLst>
                <a:ext uri="{FF2B5EF4-FFF2-40B4-BE49-F238E27FC236}">
                  <a16:creationId xmlns:a16="http://schemas.microsoft.com/office/drawing/2014/main" id="{19A8BC65-DE47-F2AF-67FA-0BA54BEE78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9" y="1631"/>
              <a:ext cx="275" cy="54"/>
            </a:xfrm>
            <a:prstGeom prst="rect">
              <a:avLst/>
            </a:prstGeom>
            <a:solidFill>
              <a:srgbClr val="DBD9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69" name="Rectangle 605">
              <a:extLst>
                <a:ext uri="{FF2B5EF4-FFF2-40B4-BE49-F238E27FC236}">
                  <a16:creationId xmlns:a16="http://schemas.microsoft.com/office/drawing/2014/main" id="{27292BFC-17CC-B654-E595-65EC4BBFE3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9" y="281"/>
              <a:ext cx="275" cy="886"/>
            </a:xfrm>
            <a:prstGeom prst="rect">
              <a:avLst/>
            </a:prstGeom>
            <a:solidFill>
              <a:srgbClr val="9BBB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70" name="Rectangle 606">
              <a:extLst>
                <a:ext uri="{FF2B5EF4-FFF2-40B4-BE49-F238E27FC236}">
                  <a16:creationId xmlns:a16="http://schemas.microsoft.com/office/drawing/2014/main" id="{7DB623A8-BF45-5238-9326-1766D68D90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9" y="1167"/>
              <a:ext cx="275" cy="415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71" name="Rectangle 607">
              <a:extLst>
                <a:ext uri="{FF2B5EF4-FFF2-40B4-BE49-F238E27FC236}">
                  <a16:creationId xmlns:a16="http://schemas.microsoft.com/office/drawing/2014/main" id="{047B1789-CFA1-ADFE-5110-E742C62D2B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9" y="1685"/>
              <a:ext cx="275" cy="103"/>
            </a:xfrm>
            <a:prstGeom prst="rect">
              <a:avLst/>
            </a:prstGeom>
            <a:solidFill>
              <a:srgbClr val="D598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72" name="Rectangle 608">
              <a:extLst>
                <a:ext uri="{FF2B5EF4-FFF2-40B4-BE49-F238E27FC236}">
                  <a16:creationId xmlns:a16="http://schemas.microsoft.com/office/drawing/2014/main" id="{8E359C82-7377-CD7C-3AE1-74E4086133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7" y="1474"/>
              <a:ext cx="275" cy="189"/>
            </a:xfrm>
            <a:prstGeom prst="rect">
              <a:avLst/>
            </a:prstGeom>
            <a:solidFill>
              <a:srgbClr val="DBD9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73" name="Rectangle 609">
              <a:extLst>
                <a:ext uri="{FF2B5EF4-FFF2-40B4-BE49-F238E27FC236}">
                  <a16:creationId xmlns:a16="http://schemas.microsoft.com/office/drawing/2014/main" id="{73A8C788-5CA3-AF0F-78E0-99181A6B98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7" y="281"/>
              <a:ext cx="275" cy="756"/>
            </a:xfrm>
            <a:prstGeom prst="rect">
              <a:avLst/>
            </a:prstGeom>
            <a:solidFill>
              <a:srgbClr val="9BBB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74" name="Rectangle 610">
              <a:extLst>
                <a:ext uri="{FF2B5EF4-FFF2-40B4-BE49-F238E27FC236}">
                  <a16:creationId xmlns:a16="http://schemas.microsoft.com/office/drawing/2014/main" id="{DCFB95F1-1EDE-580F-FB3A-844BDB525A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7" y="1415"/>
              <a:ext cx="275" cy="59"/>
            </a:xfrm>
            <a:prstGeom prst="rect">
              <a:avLst/>
            </a:prstGeom>
            <a:solidFill>
              <a:srgbClr val="8064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75" name="Rectangle 611">
              <a:extLst>
                <a:ext uri="{FF2B5EF4-FFF2-40B4-BE49-F238E27FC236}">
                  <a16:creationId xmlns:a16="http://schemas.microsoft.com/office/drawing/2014/main" id="{126E7975-8791-1FB4-288C-6BCBD99940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7" y="1037"/>
              <a:ext cx="275" cy="378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76" name="Rectangle 612">
              <a:extLst>
                <a:ext uri="{FF2B5EF4-FFF2-40B4-BE49-F238E27FC236}">
                  <a16:creationId xmlns:a16="http://schemas.microsoft.com/office/drawing/2014/main" id="{E90106FB-89B5-F98C-1382-2107071230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7" y="1663"/>
              <a:ext cx="275" cy="125"/>
            </a:xfrm>
            <a:prstGeom prst="rect">
              <a:avLst/>
            </a:prstGeom>
            <a:solidFill>
              <a:srgbClr val="D598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77" name="Rectangle 613">
              <a:extLst>
                <a:ext uri="{FF2B5EF4-FFF2-40B4-BE49-F238E27FC236}">
                  <a16:creationId xmlns:a16="http://schemas.microsoft.com/office/drawing/2014/main" id="{703D53C3-9B53-308D-0737-BBC6C7C0C9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44" y="1539"/>
              <a:ext cx="275" cy="168"/>
            </a:xfrm>
            <a:prstGeom prst="rect">
              <a:avLst/>
            </a:prstGeom>
            <a:solidFill>
              <a:srgbClr val="DBD9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78" name="Rectangle 614">
              <a:extLst>
                <a:ext uri="{FF2B5EF4-FFF2-40B4-BE49-F238E27FC236}">
                  <a16:creationId xmlns:a16="http://schemas.microsoft.com/office/drawing/2014/main" id="{BAC9D5E6-86BE-F715-856A-61F441995A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44" y="281"/>
              <a:ext cx="275" cy="545"/>
            </a:xfrm>
            <a:prstGeom prst="rect">
              <a:avLst/>
            </a:prstGeom>
            <a:solidFill>
              <a:srgbClr val="9BBB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79" name="Rectangle 615">
              <a:extLst>
                <a:ext uri="{FF2B5EF4-FFF2-40B4-BE49-F238E27FC236}">
                  <a16:creationId xmlns:a16="http://schemas.microsoft.com/office/drawing/2014/main" id="{98033D22-2BCD-6D64-8563-F9F2326636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44" y="826"/>
              <a:ext cx="275" cy="713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80" name="Rectangle 616">
              <a:extLst>
                <a:ext uri="{FF2B5EF4-FFF2-40B4-BE49-F238E27FC236}">
                  <a16:creationId xmlns:a16="http://schemas.microsoft.com/office/drawing/2014/main" id="{96F459CE-F694-4DC0-041A-796CE2A1BE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44" y="1707"/>
              <a:ext cx="275" cy="81"/>
            </a:xfrm>
            <a:prstGeom prst="rect">
              <a:avLst/>
            </a:prstGeom>
            <a:solidFill>
              <a:srgbClr val="D598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81" name="Rectangle 617">
              <a:extLst>
                <a:ext uri="{FF2B5EF4-FFF2-40B4-BE49-F238E27FC236}">
                  <a16:creationId xmlns:a16="http://schemas.microsoft.com/office/drawing/2014/main" id="{338031E2-1956-3DDD-E96A-197D2D391A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2" y="1507"/>
              <a:ext cx="275" cy="43"/>
            </a:xfrm>
            <a:prstGeom prst="rect">
              <a:avLst/>
            </a:prstGeom>
            <a:solidFill>
              <a:srgbClr val="C050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82" name="Rectangle 618">
              <a:extLst>
                <a:ext uri="{FF2B5EF4-FFF2-40B4-BE49-F238E27FC236}">
                  <a16:creationId xmlns:a16="http://schemas.microsoft.com/office/drawing/2014/main" id="{2952F38A-4EED-D330-2587-D4483DAC8E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2" y="1550"/>
              <a:ext cx="275" cy="157"/>
            </a:xfrm>
            <a:prstGeom prst="rect">
              <a:avLst/>
            </a:prstGeom>
            <a:solidFill>
              <a:srgbClr val="DBD9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83" name="Rectangle 619">
              <a:extLst>
                <a:ext uri="{FF2B5EF4-FFF2-40B4-BE49-F238E27FC236}">
                  <a16:creationId xmlns:a16="http://schemas.microsoft.com/office/drawing/2014/main" id="{4CC45F76-68AC-BAD0-5B11-62659E20D7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2" y="281"/>
              <a:ext cx="275" cy="745"/>
            </a:xfrm>
            <a:prstGeom prst="rect">
              <a:avLst/>
            </a:prstGeom>
            <a:solidFill>
              <a:srgbClr val="9BBB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84" name="Rectangle 620">
              <a:extLst>
                <a:ext uri="{FF2B5EF4-FFF2-40B4-BE49-F238E27FC236}">
                  <a16:creationId xmlns:a16="http://schemas.microsoft.com/office/drawing/2014/main" id="{4106BFF4-4CC4-0F75-092C-4C5FE68FEE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2" y="1410"/>
              <a:ext cx="275" cy="97"/>
            </a:xfrm>
            <a:prstGeom prst="rect">
              <a:avLst/>
            </a:prstGeom>
            <a:solidFill>
              <a:srgbClr val="8064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85" name="Rectangle 621">
              <a:extLst>
                <a:ext uri="{FF2B5EF4-FFF2-40B4-BE49-F238E27FC236}">
                  <a16:creationId xmlns:a16="http://schemas.microsoft.com/office/drawing/2014/main" id="{72A0DC57-CD44-E702-2EC2-832BDE7793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2" y="1026"/>
              <a:ext cx="275" cy="384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86" name="Rectangle 622">
              <a:extLst>
                <a:ext uri="{FF2B5EF4-FFF2-40B4-BE49-F238E27FC236}">
                  <a16:creationId xmlns:a16="http://schemas.microsoft.com/office/drawing/2014/main" id="{37D3EC7C-023D-FC64-9F09-ED292D460E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2" y="1707"/>
              <a:ext cx="275" cy="81"/>
            </a:xfrm>
            <a:prstGeom prst="rect">
              <a:avLst/>
            </a:prstGeom>
            <a:solidFill>
              <a:srgbClr val="D598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87" name="Rectangle 623">
              <a:extLst>
                <a:ext uri="{FF2B5EF4-FFF2-40B4-BE49-F238E27FC236}">
                  <a16:creationId xmlns:a16="http://schemas.microsoft.com/office/drawing/2014/main" id="{F6BF6409-65A6-8154-8989-E5E1C8EF65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9" y="1512"/>
              <a:ext cx="275" cy="54"/>
            </a:xfrm>
            <a:prstGeom prst="rect">
              <a:avLst/>
            </a:prstGeom>
            <a:solidFill>
              <a:srgbClr val="C050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88" name="Rectangle 624">
              <a:extLst>
                <a:ext uri="{FF2B5EF4-FFF2-40B4-BE49-F238E27FC236}">
                  <a16:creationId xmlns:a16="http://schemas.microsoft.com/office/drawing/2014/main" id="{82A65197-09BA-C158-E775-890CC0DDE9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9" y="1572"/>
              <a:ext cx="275" cy="118"/>
            </a:xfrm>
            <a:prstGeom prst="rect">
              <a:avLst/>
            </a:prstGeom>
            <a:solidFill>
              <a:srgbClr val="DBD9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89" name="Rectangle 625">
              <a:extLst>
                <a:ext uri="{FF2B5EF4-FFF2-40B4-BE49-F238E27FC236}">
                  <a16:creationId xmlns:a16="http://schemas.microsoft.com/office/drawing/2014/main" id="{78D0908B-DFD6-4734-A2CB-A39F8364C9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9" y="281"/>
              <a:ext cx="275" cy="778"/>
            </a:xfrm>
            <a:prstGeom prst="rect">
              <a:avLst/>
            </a:prstGeom>
            <a:solidFill>
              <a:srgbClr val="9BBB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90" name="Rectangle 626">
              <a:extLst>
                <a:ext uri="{FF2B5EF4-FFF2-40B4-BE49-F238E27FC236}">
                  <a16:creationId xmlns:a16="http://schemas.microsoft.com/office/drawing/2014/main" id="{E3D603D6-C8D7-143D-15FE-D96FCC00FB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9" y="1464"/>
              <a:ext cx="275" cy="48"/>
            </a:xfrm>
            <a:prstGeom prst="rect">
              <a:avLst/>
            </a:prstGeom>
            <a:solidFill>
              <a:srgbClr val="8064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91" name="Rectangle 627">
              <a:extLst>
                <a:ext uri="{FF2B5EF4-FFF2-40B4-BE49-F238E27FC236}">
                  <a16:creationId xmlns:a16="http://schemas.microsoft.com/office/drawing/2014/main" id="{EE6A9564-8E14-B7C9-4BB1-835B668A54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9" y="1059"/>
              <a:ext cx="275" cy="405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92" name="Rectangle 628">
              <a:extLst>
                <a:ext uri="{FF2B5EF4-FFF2-40B4-BE49-F238E27FC236}">
                  <a16:creationId xmlns:a16="http://schemas.microsoft.com/office/drawing/2014/main" id="{C9432211-4434-6734-2ABB-D83A02B6A1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9" y="1566"/>
              <a:ext cx="275" cy="6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93" name="Rectangle 629">
              <a:extLst>
                <a:ext uri="{FF2B5EF4-FFF2-40B4-BE49-F238E27FC236}">
                  <a16:creationId xmlns:a16="http://schemas.microsoft.com/office/drawing/2014/main" id="{E6014264-1868-B60C-D17B-0253AA485E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9" y="1690"/>
              <a:ext cx="275" cy="98"/>
            </a:xfrm>
            <a:prstGeom prst="rect">
              <a:avLst/>
            </a:prstGeom>
            <a:solidFill>
              <a:srgbClr val="D598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grpSp>
        <p:nvGrpSpPr>
          <p:cNvPr id="1188" name="Group 526">
            <a:extLst>
              <a:ext uri="{FF2B5EF4-FFF2-40B4-BE49-F238E27FC236}">
                <a16:creationId xmlns:a16="http://schemas.microsoft.com/office/drawing/2014/main" id="{096AE223-1D6C-63EC-28D6-592AF70974C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22141" y="3648428"/>
            <a:ext cx="2139717" cy="962554"/>
            <a:chOff x="884" y="281"/>
            <a:chExt cx="3350" cy="1507"/>
          </a:xfrm>
        </p:grpSpPr>
        <p:sp>
          <p:nvSpPr>
            <p:cNvPr id="1190" name="Rectangle 527">
              <a:extLst>
                <a:ext uri="{FF2B5EF4-FFF2-40B4-BE49-F238E27FC236}">
                  <a16:creationId xmlns:a16="http://schemas.microsoft.com/office/drawing/2014/main" id="{31172F2E-9329-65A9-5F5E-E03D69965E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4" y="1102"/>
              <a:ext cx="275" cy="416"/>
            </a:xfrm>
            <a:prstGeom prst="rect">
              <a:avLst/>
            </a:prstGeom>
            <a:solidFill>
              <a:srgbClr val="DBD9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91" name="Rectangle 528">
              <a:extLst>
                <a:ext uri="{FF2B5EF4-FFF2-40B4-BE49-F238E27FC236}">
                  <a16:creationId xmlns:a16="http://schemas.microsoft.com/office/drawing/2014/main" id="{9A26828F-EB1F-35D7-49EF-C14552FF3B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4" y="281"/>
              <a:ext cx="275" cy="551"/>
            </a:xfrm>
            <a:prstGeom prst="rect">
              <a:avLst/>
            </a:prstGeom>
            <a:solidFill>
              <a:srgbClr val="9BBB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92" name="Rectangle 529">
              <a:extLst>
                <a:ext uri="{FF2B5EF4-FFF2-40B4-BE49-F238E27FC236}">
                  <a16:creationId xmlns:a16="http://schemas.microsoft.com/office/drawing/2014/main" id="{872CF951-0839-F88B-A7FB-9ED84E3399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4" y="832"/>
              <a:ext cx="275" cy="270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93" name="Rectangle 530">
              <a:extLst>
                <a:ext uri="{FF2B5EF4-FFF2-40B4-BE49-F238E27FC236}">
                  <a16:creationId xmlns:a16="http://schemas.microsoft.com/office/drawing/2014/main" id="{08DCF775-FCA0-FB34-6CC9-87DDDBA827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4" y="1518"/>
              <a:ext cx="275" cy="270"/>
            </a:xfrm>
            <a:prstGeom prst="rect">
              <a:avLst/>
            </a:prstGeom>
            <a:solidFill>
              <a:srgbClr val="D598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94" name="Rectangle 531">
              <a:extLst>
                <a:ext uri="{FF2B5EF4-FFF2-40B4-BE49-F238E27FC236}">
                  <a16:creationId xmlns:a16="http://schemas.microsoft.com/office/drawing/2014/main" id="{625D731E-6F16-FAF2-F064-3EAD4895B7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91" y="1102"/>
              <a:ext cx="275" cy="140"/>
            </a:xfrm>
            <a:prstGeom prst="rect">
              <a:avLst/>
            </a:prstGeom>
            <a:solidFill>
              <a:srgbClr val="DBD9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95" name="Rectangle 532">
              <a:extLst>
                <a:ext uri="{FF2B5EF4-FFF2-40B4-BE49-F238E27FC236}">
                  <a16:creationId xmlns:a16="http://schemas.microsoft.com/office/drawing/2014/main" id="{29F4DE0C-194B-02B1-68B4-467DBB2E0A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91" y="281"/>
              <a:ext cx="275" cy="686"/>
            </a:xfrm>
            <a:prstGeom prst="rect">
              <a:avLst/>
            </a:prstGeom>
            <a:solidFill>
              <a:srgbClr val="9BBB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96" name="Rectangle 533">
              <a:extLst>
                <a:ext uri="{FF2B5EF4-FFF2-40B4-BE49-F238E27FC236}">
                  <a16:creationId xmlns:a16="http://schemas.microsoft.com/office/drawing/2014/main" id="{3C173935-EE3D-A4C3-4059-4C75910AE1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91" y="967"/>
              <a:ext cx="275" cy="135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97" name="Rectangle 534">
              <a:extLst>
                <a:ext uri="{FF2B5EF4-FFF2-40B4-BE49-F238E27FC236}">
                  <a16:creationId xmlns:a16="http://schemas.microsoft.com/office/drawing/2014/main" id="{BEEC475A-433C-C1C5-2DD2-33BA9657CF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91" y="1242"/>
              <a:ext cx="275" cy="546"/>
            </a:xfrm>
            <a:prstGeom prst="rect">
              <a:avLst/>
            </a:prstGeom>
            <a:solidFill>
              <a:srgbClr val="D598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98" name="Rectangle 535">
              <a:extLst>
                <a:ext uri="{FF2B5EF4-FFF2-40B4-BE49-F238E27FC236}">
                  <a16:creationId xmlns:a16="http://schemas.microsoft.com/office/drawing/2014/main" id="{711D8832-CA7A-073E-BE53-4CC64E5CE7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9" y="1145"/>
              <a:ext cx="275" cy="427"/>
            </a:xfrm>
            <a:prstGeom prst="rect">
              <a:avLst/>
            </a:prstGeom>
            <a:solidFill>
              <a:srgbClr val="DBD9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99" name="Rectangle 536">
              <a:extLst>
                <a:ext uri="{FF2B5EF4-FFF2-40B4-BE49-F238E27FC236}">
                  <a16:creationId xmlns:a16="http://schemas.microsoft.com/office/drawing/2014/main" id="{83BDE3B9-AF01-9889-6B40-B6D5023973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9" y="281"/>
              <a:ext cx="275" cy="864"/>
            </a:xfrm>
            <a:prstGeom prst="rect">
              <a:avLst/>
            </a:prstGeom>
            <a:solidFill>
              <a:srgbClr val="9BBB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00" name="Rectangle 537">
              <a:extLst>
                <a:ext uri="{FF2B5EF4-FFF2-40B4-BE49-F238E27FC236}">
                  <a16:creationId xmlns:a16="http://schemas.microsoft.com/office/drawing/2014/main" id="{6F6994B7-D8B4-7183-663F-B04FAD4E13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9" y="1572"/>
              <a:ext cx="275" cy="216"/>
            </a:xfrm>
            <a:prstGeom prst="rect">
              <a:avLst/>
            </a:prstGeom>
            <a:solidFill>
              <a:srgbClr val="D598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01" name="Rectangle 538">
              <a:extLst>
                <a:ext uri="{FF2B5EF4-FFF2-40B4-BE49-F238E27FC236}">
                  <a16:creationId xmlns:a16="http://schemas.microsoft.com/office/drawing/2014/main" id="{A6FDD2E9-B872-BD2F-A08B-83392BD06F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4" y="281"/>
              <a:ext cx="275" cy="1507"/>
            </a:xfrm>
            <a:prstGeom prst="rect">
              <a:avLst/>
            </a:prstGeom>
            <a:solidFill>
              <a:srgbClr val="D598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02" name="Rectangle 539">
              <a:extLst>
                <a:ext uri="{FF2B5EF4-FFF2-40B4-BE49-F238E27FC236}">
                  <a16:creationId xmlns:a16="http://schemas.microsoft.com/office/drawing/2014/main" id="{8E9800BC-C236-F8F3-68A1-D727C215C3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1" y="281"/>
              <a:ext cx="276" cy="1134"/>
            </a:xfrm>
            <a:prstGeom prst="rect">
              <a:avLst/>
            </a:prstGeom>
            <a:solidFill>
              <a:srgbClr val="9BBB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03" name="Rectangle 540">
              <a:extLst>
                <a:ext uri="{FF2B5EF4-FFF2-40B4-BE49-F238E27FC236}">
                  <a16:creationId xmlns:a16="http://schemas.microsoft.com/office/drawing/2014/main" id="{5B5C3EF3-F51C-C9B8-D497-8F6BDD460F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1" y="1415"/>
              <a:ext cx="276" cy="373"/>
            </a:xfrm>
            <a:prstGeom prst="rect">
              <a:avLst/>
            </a:prstGeom>
            <a:solidFill>
              <a:srgbClr val="D598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04" name="Rectangle 541">
              <a:extLst>
                <a:ext uri="{FF2B5EF4-FFF2-40B4-BE49-F238E27FC236}">
                  <a16:creationId xmlns:a16="http://schemas.microsoft.com/office/drawing/2014/main" id="{279546C0-C574-3DA0-A3A9-44E791295B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9" y="281"/>
              <a:ext cx="275" cy="648"/>
            </a:xfrm>
            <a:prstGeom prst="rect">
              <a:avLst/>
            </a:prstGeom>
            <a:solidFill>
              <a:srgbClr val="9BBB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05" name="Rectangle 542">
              <a:extLst>
                <a:ext uri="{FF2B5EF4-FFF2-40B4-BE49-F238E27FC236}">
                  <a16:creationId xmlns:a16="http://schemas.microsoft.com/office/drawing/2014/main" id="{517E5007-475E-F14A-DCBE-D648D3C329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9" y="1145"/>
              <a:ext cx="275" cy="108"/>
            </a:xfrm>
            <a:prstGeom prst="rect">
              <a:avLst/>
            </a:prstGeom>
            <a:solidFill>
              <a:srgbClr val="8064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06" name="Rectangle 543">
              <a:extLst>
                <a:ext uri="{FF2B5EF4-FFF2-40B4-BE49-F238E27FC236}">
                  <a16:creationId xmlns:a16="http://schemas.microsoft.com/office/drawing/2014/main" id="{CEF28E28-C77B-21EA-4587-27CDD31315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9" y="929"/>
              <a:ext cx="275" cy="216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07" name="Rectangle 544">
              <a:extLst>
                <a:ext uri="{FF2B5EF4-FFF2-40B4-BE49-F238E27FC236}">
                  <a16:creationId xmlns:a16="http://schemas.microsoft.com/office/drawing/2014/main" id="{479E6DBE-9CBB-F122-4FAD-2EF1D0A85E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9" y="1253"/>
              <a:ext cx="275" cy="535"/>
            </a:xfrm>
            <a:prstGeom prst="rect">
              <a:avLst/>
            </a:prstGeom>
            <a:solidFill>
              <a:srgbClr val="D598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08" name="Rectangle 545">
              <a:extLst>
                <a:ext uri="{FF2B5EF4-FFF2-40B4-BE49-F238E27FC236}">
                  <a16:creationId xmlns:a16="http://schemas.microsoft.com/office/drawing/2014/main" id="{C19A1DAB-753A-614E-6439-E37EF22415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7" y="281"/>
              <a:ext cx="275" cy="1037"/>
            </a:xfrm>
            <a:prstGeom prst="rect">
              <a:avLst/>
            </a:prstGeom>
            <a:solidFill>
              <a:srgbClr val="9BBB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09" name="Rectangle 546">
              <a:extLst>
                <a:ext uri="{FF2B5EF4-FFF2-40B4-BE49-F238E27FC236}">
                  <a16:creationId xmlns:a16="http://schemas.microsoft.com/office/drawing/2014/main" id="{B76A5DD7-11C2-63D7-1FC7-9DBD77BCEC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7" y="1318"/>
              <a:ext cx="275" cy="281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10" name="Rectangle 547">
              <a:extLst>
                <a:ext uri="{FF2B5EF4-FFF2-40B4-BE49-F238E27FC236}">
                  <a16:creationId xmlns:a16="http://schemas.microsoft.com/office/drawing/2014/main" id="{9C3BD2BC-6D96-007F-4D40-DCCEED72D3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7" y="1599"/>
              <a:ext cx="275" cy="189"/>
            </a:xfrm>
            <a:prstGeom prst="rect">
              <a:avLst/>
            </a:prstGeom>
            <a:solidFill>
              <a:srgbClr val="D598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11" name="Rectangle 548">
              <a:extLst>
                <a:ext uri="{FF2B5EF4-FFF2-40B4-BE49-F238E27FC236}">
                  <a16:creationId xmlns:a16="http://schemas.microsoft.com/office/drawing/2014/main" id="{CB37BEC3-614D-E036-EC53-C828969F65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44" y="281"/>
              <a:ext cx="275" cy="896"/>
            </a:xfrm>
            <a:prstGeom prst="rect">
              <a:avLst/>
            </a:prstGeom>
            <a:solidFill>
              <a:srgbClr val="9BBB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12" name="Rectangle 549">
              <a:extLst>
                <a:ext uri="{FF2B5EF4-FFF2-40B4-BE49-F238E27FC236}">
                  <a16:creationId xmlns:a16="http://schemas.microsoft.com/office/drawing/2014/main" id="{E3D73457-E37B-4BC6-6952-C8E3723B84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44" y="1177"/>
              <a:ext cx="275" cy="216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13" name="Rectangle 550">
              <a:extLst>
                <a:ext uri="{FF2B5EF4-FFF2-40B4-BE49-F238E27FC236}">
                  <a16:creationId xmlns:a16="http://schemas.microsoft.com/office/drawing/2014/main" id="{0BA5508B-E32F-772C-9DCF-3F6DE69C37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44" y="1393"/>
              <a:ext cx="275" cy="395"/>
            </a:xfrm>
            <a:prstGeom prst="rect">
              <a:avLst/>
            </a:prstGeom>
            <a:solidFill>
              <a:srgbClr val="D598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14" name="Rectangle 551">
              <a:extLst>
                <a:ext uri="{FF2B5EF4-FFF2-40B4-BE49-F238E27FC236}">
                  <a16:creationId xmlns:a16="http://schemas.microsoft.com/office/drawing/2014/main" id="{686874DB-265B-0332-22B1-9BB960146B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2" y="281"/>
              <a:ext cx="275" cy="999"/>
            </a:xfrm>
            <a:prstGeom prst="rect">
              <a:avLst/>
            </a:prstGeom>
            <a:solidFill>
              <a:srgbClr val="9BBB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15" name="Rectangle 552">
              <a:extLst>
                <a:ext uri="{FF2B5EF4-FFF2-40B4-BE49-F238E27FC236}">
                  <a16:creationId xmlns:a16="http://schemas.microsoft.com/office/drawing/2014/main" id="{3D27E2B3-76C6-C14B-CA21-CAE448759C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2" y="1442"/>
              <a:ext cx="275" cy="22"/>
            </a:xfrm>
            <a:prstGeom prst="rect">
              <a:avLst/>
            </a:prstGeom>
            <a:solidFill>
              <a:srgbClr val="8064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16" name="Rectangle 553">
              <a:extLst>
                <a:ext uri="{FF2B5EF4-FFF2-40B4-BE49-F238E27FC236}">
                  <a16:creationId xmlns:a16="http://schemas.microsoft.com/office/drawing/2014/main" id="{7BE46CC5-1B9A-73B4-098F-009D2B0DEB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2" y="1280"/>
              <a:ext cx="275" cy="162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17" name="Rectangle 554">
              <a:extLst>
                <a:ext uri="{FF2B5EF4-FFF2-40B4-BE49-F238E27FC236}">
                  <a16:creationId xmlns:a16="http://schemas.microsoft.com/office/drawing/2014/main" id="{E74FBD00-E65C-C5AC-97B3-D30D7350AA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2" y="1464"/>
              <a:ext cx="275" cy="21"/>
            </a:xfrm>
            <a:prstGeom prst="rect">
              <a:avLst/>
            </a:prstGeom>
            <a:solidFill>
              <a:srgbClr val="FFFF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18" name="Rectangle 555">
              <a:extLst>
                <a:ext uri="{FF2B5EF4-FFF2-40B4-BE49-F238E27FC236}">
                  <a16:creationId xmlns:a16="http://schemas.microsoft.com/office/drawing/2014/main" id="{0350053D-35D5-2BE9-399F-C7A522BBB7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2" y="1485"/>
              <a:ext cx="275" cy="303"/>
            </a:xfrm>
            <a:prstGeom prst="rect">
              <a:avLst/>
            </a:prstGeom>
            <a:solidFill>
              <a:srgbClr val="D598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19" name="Rectangle 556">
              <a:extLst>
                <a:ext uri="{FF2B5EF4-FFF2-40B4-BE49-F238E27FC236}">
                  <a16:creationId xmlns:a16="http://schemas.microsoft.com/office/drawing/2014/main" id="{C663B8A5-106F-5EF3-2721-91B1A2FB7C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9" y="281"/>
              <a:ext cx="275" cy="994"/>
            </a:xfrm>
            <a:prstGeom prst="rect">
              <a:avLst/>
            </a:prstGeom>
            <a:solidFill>
              <a:srgbClr val="9BBB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20" name="Rectangle 557">
              <a:extLst>
                <a:ext uri="{FF2B5EF4-FFF2-40B4-BE49-F238E27FC236}">
                  <a16:creationId xmlns:a16="http://schemas.microsoft.com/office/drawing/2014/main" id="{08FD6163-DDFF-41E8-C35F-AD76DD8CBF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9" y="1275"/>
              <a:ext cx="275" cy="221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21" name="Rectangle 558">
              <a:extLst>
                <a:ext uri="{FF2B5EF4-FFF2-40B4-BE49-F238E27FC236}">
                  <a16:creationId xmlns:a16="http://schemas.microsoft.com/office/drawing/2014/main" id="{97EFC2B1-A425-9636-600B-2C3CDF644D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9" y="1496"/>
              <a:ext cx="275" cy="22"/>
            </a:xfrm>
            <a:prstGeom prst="rect">
              <a:avLst/>
            </a:prstGeom>
            <a:solidFill>
              <a:srgbClr val="FFFF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22" name="Rectangle 559">
              <a:extLst>
                <a:ext uri="{FF2B5EF4-FFF2-40B4-BE49-F238E27FC236}">
                  <a16:creationId xmlns:a16="http://schemas.microsoft.com/office/drawing/2014/main" id="{76DB6FEF-62EE-A8BA-B5B6-AD31771E24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9" y="1518"/>
              <a:ext cx="275" cy="270"/>
            </a:xfrm>
            <a:prstGeom prst="rect">
              <a:avLst/>
            </a:prstGeom>
            <a:solidFill>
              <a:srgbClr val="D598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grpSp>
        <p:nvGrpSpPr>
          <p:cNvPr id="1095" name="Group 434">
            <a:extLst>
              <a:ext uri="{FF2B5EF4-FFF2-40B4-BE49-F238E27FC236}">
                <a16:creationId xmlns:a16="http://schemas.microsoft.com/office/drawing/2014/main" id="{ABA23348-1647-F914-5235-4C1E2159E2B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499664" y="2101832"/>
            <a:ext cx="2144672" cy="964782"/>
            <a:chOff x="884" y="281"/>
            <a:chExt cx="3350" cy="1507"/>
          </a:xfrm>
        </p:grpSpPr>
        <p:sp>
          <p:nvSpPr>
            <p:cNvPr id="1097" name="Rectangle 435">
              <a:extLst>
                <a:ext uri="{FF2B5EF4-FFF2-40B4-BE49-F238E27FC236}">
                  <a16:creationId xmlns:a16="http://schemas.microsoft.com/office/drawing/2014/main" id="{58BDABFB-ED44-81E9-0EF7-A159B8D7AC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4" y="1415"/>
              <a:ext cx="275" cy="373"/>
            </a:xfrm>
            <a:prstGeom prst="rect">
              <a:avLst/>
            </a:prstGeom>
            <a:solidFill>
              <a:srgbClr val="DBD9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098" name="Rectangle 436">
              <a:extLst>
                <a:ext uri="{FF2B5EF4-FFF2-40B4-BE49-F238E27FC236}">
                  <a16:creationId xmlns:a16="http://schemas.microsoft.com/office/drawing/2014/main" id="{C7870A4B-02DD-FCF3-875C-D88C819338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4" y="281"/>
              <a:ext cx="275" cy="756"/>
            </a:xfrm>
            <a:prstGeom prst="rect">
              <a:avLst/>
            </a:prstGeom>
            <a:solidFill>
              <a:srgbClr val="9BBB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099" name="Rectangle 437">
              <a:extLst>
                <a:ext uri="{FF2B5EF4-FFF2-40B4-BE49-F238E27FC236}">
                  <a16:creationId xmlns:a16="http://schemas.microsoft.com/office/drawing/2014/main" id="{C162B8E0-046A-9B2E-9235-0D47DFB070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4" y="1037"/>
              <a:ext cx="275" cy="124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00" name="Rectangle 438">
              <a:extLst>
                <a:ext uri="{FF2B5EF4-FFF2-40B4-BE49-F238E27FC236}">
                  <a16:creationId xmlns:a16="http://schemas.microsoft.com/office/drawing/2014/main" id="{C01E63B9-B2FD-9D92-62FD-33E18E76E6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4" y="1161"/>
              <a:ext cx="275" cy="254"/>
            </a:xfrm>
            <a:prstGeom prst="rect">
              <a:avLst/>
            </a:prstGeom>
            <a:solidFill>
              <a:srgbClr val="FFFF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01" name="Rectangle 439">
              <a:extLst>
                <a:ext uri="{FF2B5EF4-FFF2-40B4-BE49-F238E27FC236}">
                  <a16:creationId xmlns:a16="http://schemas.microsoft.com/office/drawing/2014/main" id="{889A5E0C-F8F5-7384-D2D1-AADD535CF0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91" y="1415"/>
              <a:ext cx="275" cy="373"/>
            </a:xfrm>
            <a:prstGeom prst="rect">
              <a:avLst/>
            </a:prstGeom>
            <a:solidFill>
              <a:srgbClr val="DBD9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02" name="Rectangle 440">
              <a:extLst>
                <a:ext uri="{FF2B5EF4-FFF2-40B4-BE49-F238E27FC236}">
                  <a16:creationId xmlns:a16="http://schemas.microsoft.com/office/drawing/2014/main" id="{C61ABCAE-B488-E21A-EA4F-B64AE5945B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91" y="281"/>
              <a:ext cx="275" cy="1134"/>
            </a:xfrm>
            <a:prstGeom prst="rect">
              <a:avLst/>
            </a:prstGeom>
            <a:solidFill>
              <a:srgbClr val="9BBB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03" name="Rectangle 441">
              <a:extLst>
                <a:ext uri="{FF2B5EF4-FFF2-40B4-BE49-F238E27FC236}">
                  <a16:creationId xmlns:a16="http://schemas.microsoft.com/office/drawing/2014/main" id="{D2313A52-775B-453A-3726-07D69B5EA9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9" y="1442"/>
              <a:ext cx="275" cy="346"/>
            </a:xfrm>
            <a:prstGeom prst="rect">
              <a:avLst/>
            </a:prstGeom>
            <a:solidFill>
              <a:srgbClr val="DBD9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04" name="Rectangle 442">
              <a:extLst>
                <a:ext uri="{FF2B5EF4-FFF2-40B4-BE49-F238E27FC236}">
                  <a16:creationId xmlns:a16="http://schemas.microsoft.com/office/drawing/2014/main" id="{68790390-5759-856E-3919-5E55596869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9" y="281"/>
              <a:ext cx="275" cy="988"/>
            </a:xfrm>
            <a:prstGeom prst="rect">
              <a:avLst/>
            </a:prstGeom>
            <a:solidFill>
              <a:srgbClr val="9BBB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05" name="Rectangle 443">
              <a:extLst>
                <a:ext uri="{FF2B5EF4-FFF2-40B4-BE49-F238E27FC236}">
                  <a16:creationId xmlns:a16="http://schemas.microsoft.com/office/drawing/2014/main" id="{529C028D-5F39-0F36-186F-AC032A0AF2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9" y="1383"/>
              <a:ext cx="275" cy="59"/>
            </a:xfrm>
            <a:prstGeom prst="rect">
              <a:avLst/>
            </a:prstGeom>
            <a:solidFill>
              <a:srgbClr val="8064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06" name="Rectangle 444">
              <a:extLst>
                <a:ext uri="{FF2B5EF4-FFF2-40B4-BE49-F238E27FC236}">
                  <a16:creationId xmlns:a16="http://schemas.microsoft.com/office/drawing/2014/main" id="{1500088F-3F14-1439-A8F6-606F02C2E3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9" y="1269"/>
              <a:ext cx="275" cy="114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07" name="Rectangle 445">
              <a:extLst>
                <a:ext uri="{FF2B5EF4-FFF2-40B4-BE49-F238E27FC236}">
                  <a16:creationId xmlns:a16="http://schemas.microsoft.com/office/drawing/2014/main" id="{F404B914-789E-8B92-6C1C-F6613FC91A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6" y="1539"/>
              <a:ext cx="275" cy="249"/>
            </a:xfrm>
            <a:prstGeom prst="rect">
              <a:avLst/>
            </a:prstGeom>
            <a:solidFill>
              <a:srgbClr val="DBD9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08" name="Rectangle 446">
              <a:extLst>
                <a:ext uri="{FF2B5EF4-FFF2-40B4-BE49-F238E27FC236}">
                  <a16:creationId xmlns:a16="http://schemas.microsoft.com/office/drawing/2014/main" id="{65CDF1D8-7A99-8EA8-B8F2-8DE38FE4D7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6" y="281"/>
              <a:ext cx="275" cy="1058"/>
            </a:xfrm>
            <a:prstGeom prst="rect">
              <a:avLst/>
            </a:prstGeom>
            <a:solidFill>
              <a:srgbClr val="9BBB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09" name="Rectangle 447">
              <a:extLst>
                <a:ext uri="{FF2B5EF4-FFF2-40B4-BE49-F238E27FC236}">
                  <a16:creationId xmlns:a16="http://schemas.microsoft.com/office/drawing/2014/main" id="{6D4176C8-B905-37A3-2B15-C71FE1A580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6" y="1339"/>
              <a:ext cx="275" cy="152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10" name="Rectangle 448">
              <a:extLst>
                <a:ext uri="{FF2B5EF4-FFF2-40B4-BE49-F238E27FC236}">
                  <a16:creationId xmlns:a16="http://schemas.microsoft.com/office/drawing/2014/main" id="{3BDEA65F-04A2-0FD6-BA44-3538945B04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6" y="1491"/>
              <a:ext cx="275" cy="48"/>
            </a:xfrm>
            <a:prstGeom prst="rect">
              <a:avLst/>
            </a:prstGeom>
            <a:solidFill>
              <a:srgbClr val="FFFF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11" name="Rectangle 449">
              <a:extLst>
                <a:ext uri="{FF2B5EF4-FFF2-40B4-BE49-F238E27FC236}">
                  <a16:creationId xmlns:a16="http://schemas.microsoft.com/office/drawing/2014/main" id="{80FEEFAE-750E-DB86-90D8-D367745D4C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4" y="1523"/>
              <a:ext cx="275" cy="65"/>
            </a:xfrm>
            <a:prstGeom prst="rect">
              <a:avLst/>
            </a:prstGeom>
            <a:solidFill>
              <a:srgbClr val="C050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12" name="Rectangle 450">
              <a:extLst>
                <a:ext uri="{FF2B5EF4-FFF2-40B4-BE49-F238E27FC236}">
                  <a16:creationId xmlns:a16="http://schemas.microsoft.com/office/drawing/2014/main" id="{080570D5-4EAC-2295-42FA-A1A7316508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4" y="1620"/>
              <a:ext cx="275" cy="168"/>
            </a:xfrm>
            <a:prstGeom prst="rect">
              <a:avLst/>
            </a:prstGeom>
            <a:solidFill>
              <a:srgbClr val="DBD9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13" name="Rectangle 451">
              <a:extLst>
                <a:ext uri="{FF2B5EF4-FFF2-40B4-BE49-F238E27FC236}">
                  <a16:creationId xmlns:a16="http://schemas.microsoft.com/office/drawing/2014/main" id="{5F9E7B49-2179-4616-ED4B-4715B72FF0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4" y="281"/>
              <a:ext cx="275" cy="1037"/>
            </a:xfrm>
            <a:prstGeom prst="rect">
              <a:avLst/>
            </a:prstGeom>
            <a:solidFill>
              <a:srgbClr val="9BBB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14" name="Rectangle 452">
              <a:extLst>
                <a:ext uri="{FF2B5EF4-FFF2-40B4-BE49-F238E27FC236}">
                  <a16:creationId xmlns:a16="http://schemas.microsoft.com/office/drawing/2014/main" id="{5F5DFB3E-0134-FC10-0292-BA5EEFE9DA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4" y="1318"/>
              <a:ext cx="275" cy="205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15" name="Rectangle 453">
              <a:extLst>
                <a:ext uri="{FF2B5EF4-FFF2-40B4-BE49-F238E27FC236}">
                  <a16:creationId xmlns:a16="http://schemas.microsoft.com/office/drawing/2014/main" id="{A8E893DC-170E-E11A-8589-4382EDB823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4" y="1588"/>
              <a:ext cx="275" cy="32"/>
            </a:xfrm>
            <a:prstGeom prst="rect">
              <a:avLst/>
            </a:prstGeom>
            <a:solidFill>
              <a:srgbClr val="FFFF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16" name="Rectangle 454">
              <a:extLst>
                <a:ext uri="{FF2B5EF4-FFF2-40B4-BE49-F238E27FC236}">
                  <a16:creationId xmlns:a16="http://schemas.microsoft.com/office/drawing/2014/main" id="{F3F1B225-8303-8B91-8411-535F229ACE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1" y="1620"/>
              <a:ext cx="276" cy="124"/>
            </a:xfrm>
            <a:prstGeom prst="rect">
              <a:avLst/>
            </a:prstGeom>
            <a:solidFill>
              <a:srgbClr val="DBD9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17" name="Rectangle 455">
              <a:extLst>
                <a:ext uri="{FF2B5EF4-FFF2-40B4-BE49-F238E27FC236}">
                  <a16:creationId xmlns:a16="http://schemas.microsoft.com/office/drawing/2014/main" id="{D340F7DF-5EF3-8378-6214-0D1D067957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1" y="281"/>
              <a:ext cx="276" cy="983"/>
            </a:xfrm>
            <a:prstGeom prst="rect">
              <a:avLst/>
            </a:prstGeom>
            <a:solidFill>
              <a:srgbClr val="9BBB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18" name="Rectangle 456">
              <a:extLst>
                <a:ext uri="{FF2B5EF4-FFF2-40B4-BE49-F238E27FC236}">
                  <a16:creationId xmlns:a16="http://schemas.microsoft.com/office/drawing/2014/main" id="{BDE0237E-EF25-BDA4-BED3-1B8F41E945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1" y="1501"/>
              <a:ext cx="276" cy="27"/>
            </a:xfrm>
            <a:prstGeom prst="rect">
              <a:avLst/>
            </a:prstGeom>
            <a:solidFill>
              <a:srgbClr val="8064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19" name="Rectangle 457">
              <a:extLst>
                <a:ext uri="{FF2B5EF4-FFF2-40B4-BE49-F238E27FC236}">
                  <a16:creationId xmlns:a16="http://schemas.microsoft.com/office/drawing/2014/main" id="{9EE52864-9E29-48DF-26C6-B395F72901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1" y="1264"/>
              <a:ext cx="276" cy="237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20" name="Rectangle 458">
              <a:extLst>
                <a:ext uri="{FF2B5EF4-FFF2-40B4-BE49-F238E27FC236}">
                  <a16:creationId xmlns:a16="http://schemas.microsoft.com/office/drawing/2014/main" id="{7B7F9348-4CDF-8662-67A1-C964161B8E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1" y="1528"/>
              <a:ext cx="276" cy="92"/>
            </a:xfrm>
            <a:prstGeom prst="rect">
              <a:avLst/>
            </a:prstGeom>
            <a:solidFill>
              <a:srgbClr val="FFFF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21" name="Rectangle 459">
              <a:extLst>
                <a:ext uri="{FF2B5EF4-FFF2-40B4-BE49-F238E27FC236}">
                  <a16:creationId xmlns:a16="http://schemas.microsoft.com/office/drawing/2014/main" id="{BD1DD21F-45BE-E03D-CBC3-C9CD76218D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1" y="1744"/>
              <a:ext cx="276" cy="44"/>
            </a:xfrm>
            <a:prstGeom prst="rect">
              <a:avLst/>
            </a:prstGeom>
            <a:solidFill>
              <a:srgbClr val="D598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22" name="Rectangle 460">
              <a:extLst>
                <a:ext uri="{FF2B5EF4-FFF2-40B4-BE49-F238E27FC236}">
                  <a16:creationId xmlns:a16="http://schemas.microsoft.com/office/drawing/2014/main" id="{F73C2D72-9437-8069-92EA-4D3434647C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9" y="1302"/>
              <a:ext cx="275" cy="16"/>
            </a:xfrm>
            <a:prstGeom prst="rect">
              <a:avLst/>
            </a:prstGeom>
            <a:solidFill>
              <a:srgbClr val="C050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23" name="Rectangle 461">
              <a:extLst>
                <a:ext uri="{FF2B5EF4-FFF2-40B4-BE49-F238E27FC236}">
                  <a16:creationId xmlns:a16="http://schemas.microsoft.com/office/drawing/2014/main" id="{F9E6B347-234A-D7E8-E5A3-707E33BC7A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9" y="1453"/>
              <a:ext cx="275" cy="32"/>
            </a:xfrm>
            <a:prstGeom prst="rect">
              <a:avLst/>
            </a:prstGeom>
            <a:solidFill>
              <a:srgbClr val="F796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24" name="Rectangle 462">
              <a:extLst>
                <a:ext uri="{FF2B5EF4-FFF2-40B4-BE49-F238E27FC236}">
                  <a16:creationId xmlns:a16="http://schemas.microsoft.com/office/drawing/2014/main" id="{D97FDDD5-6D61-8BCC-0073-8A82D78A7B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9" y="1485"/>
              <a:ext cx="275" cy="151"/>
            </a:xfrm>
            <a:prstGeom prst="rect">
              <a:avLst/>
            </a:prstGeom>
            <a:solidFill>
              <a:srgbClr val="DBD9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25" name="Rectangle 463">
              <a:extLst>
                <a:ext uri="{FF2B5EF4-FFF2-40B4-BE49-F238E27FC236}">
                  <a16:creationId xmlns:a16="http://schemas.microsoft.com/office/drawing/2014/main" id="{B66556FC-4ED9-19A1-C218-7811A9BC32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9" y="281"/>
              <a:ext cx="275" cy="869"/>
            </a:xfrm>
            <a:prstGeom prst="rect">
              <a:avLst/>
            </a:prstGeom>
            <a:solidFill>
              <a:srgbClr val="9BBB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26" name="Rectangle 464">
              <a:extLst>
                <a:ext uri="{FF2B5EF4-FFF2-40B4-BE49-F238E27FC236}">
                  <a16:creationId xmlns:a16="http://schemas.microsoft.com/office/drawing/2014/main" id="{D37E85CE-0EAF-0C10-3335-67CC5B137D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9" y="1285"/>
              <a:ext cx="275" cy="17"/>
            </a:xfrm>
            <a:prstGeom prst="rect">
              <a:avLst/>
            </a:prstGeom>
            <a:solidFill>
              <a:srgbClr val="8064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27" name="Rectangle 465">
              <a:extLst>
                <a:ext uri="{FF2B5EF4-FFF2-40B4-BE49-F238E27FC236}">
                  <a16:creationId xmlns:a16="http://schemas.microsoft.com/office/drawing/2014/main" id="{E91CDC8F-058F-4C79-BEF2-A79F595111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9" y="1150"/>
              <a:ext cx="275" cy="135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28" name="Rectangle 466">
              <a:extLst>
                <a:ext uri="{FF2B5EF4-FFF2-40B4-BE49-F238E27FC236}">
                  <a16:creationId xmlns:a16="http://schemas.microsoft.com/office/drawing/2014/main" id="{473DC758-F0F9-C235-94BC-24F61AAE26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9" y="1318"/>
              <a:ext cx="275" cy="135"/>
            </a:xfrm>
            <a:prstGeom prst="rect">
              <a:avLst/>
            </a:prstGeom>
            <a:solidFill>
              <a:srgbClr val="FFFF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29" name="Rectangle 467">
              <a:extLst>
                <a:ext uri="{FF2B5EF4-FFF2-40B4-BE49-F238E27FC236}">
                  <a16:creationId xmlns:a16="http://schemas.microsoft.com/office/drawing/2014/main" id="{40C0F63A-A337-77DE-D4F9-4EC13D6E6A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9" y="1636"/>
              <a:ext cx="275" cy="152"/>
            </a:xfrm>
            <a:prstGeom prst="rect">
              <a:avLst/>
            </a:prstGeom>
            <a:solidFill>
              <a:srgbClr val="D598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30" name="Rectangle 468">
              <a:extLst>
                <a:ext uri="{FF2B5EF4-FFF2-40B4-BE49-F238E27FC236}">
                  <a16:creationId xmlns:a16="http://schemas.microsoft.com/office/drawing/2014/main" id="{ED696A4E-573F-55EC-DEC9-E39DB72421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7" y="1312"/>
              <a:ext cx="275" cy="27"/>
            </a:xfrm>
            <a:prstGeom prst="rect">
              <a:avLst/>
            </a:prstGeom>
            <a:solidFill>
              <a:srgbClr val="C050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31" name="Rectangle 469">
              <a:extLst>
                <a:ext uri="{FF2B5EF4-FFF2-40B4-BE49-F238E27FC236}">
                  <a16:creationId xmlns:a16="http://schemas.microsoft.com/office/drawing/2014/main" id="{BAC6BCC7-474B-0464-8A39-C543CD6C10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7" y="1539"/>
              <a:ext cx="275" cy="49"/>
            </a:xfrm>
            <a:prstGeom prst="rect">
              <a:avLst/>
            </a:prstGeom>
            <a:solidFill>
              <a:srgbClr val="F796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32" name="Rectangle 470">
              <a:extLst>
                <a:ext uri="{FF2B5EF4-FFF2-40B4-BE49-F238E27FC236}">
                  <a16:creationId xmlns:a16="http://schemas.microsoft.com/office/drawing/2014/main" id="{E52A6A0A-7502-A718-9F5E-A1AAD45ECD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7" y="1588"/>
              <a:ext cx="275" cy="151"/>
            </a:xfrm>
            <a:prstGeom prst="rect">
              <a:avLst/>
            </a:prstGeom>
            <a:solidFill>
              <a:srgbClr val="DBD9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33" name="Rectangle 471">
              <a:extLst>
                <a:ext uri="{FF2B5EF4-FFF2-40B4-BE49-F238E27FC236}">
                  <a16:creationId xmlns:a16="http://schemas.microsoft.com/office/drawing/2014/main" id="{BB6F1B08-275D-E92C-D450-416AF67E3A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7" y="281"/>
              <a:ext cx="275" cy="956"/>
            </a:xfrm>
            <a:prstGeom prst="rect">
              <a:avLst/>
            </a:prstGeom>
            <a:solidFill>
              <a:srgbClr val="9BBB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34" name="Rectangle 472">
              <a:extLst>
                <a:ext uri="{FF2B5EF4-FFF2-40B4-BE49-F238E27FC236}">
                  <a16:creationId xmlns:a16="http://schemas.microsoft.com/office/drawing/2014/main" id="{CDE7C09B-1EB4-77C8-0952-153CCE8624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7" y="1237"/>
              <a:ext cx="275" cy="75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35" name="Rectangle 473">
              <a:extLst>
                <a:ext uri="{FF2B5EF4-FFF2-40B4-BE49-F238E27FC236}">
                  <a16:creationId xmlns:a16="http://schemas.microsoft.com/office/drawing/2014/main" id="{D3E6B755-92CC-D279-5905-DD31A1C509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7" y="1339"/>
              <a:ext cx="275" cy="200"/>
            </a:xfrm>
            <a:prstGeom prst="rect">
              <a:avLst/>
            </a:prstGeom>
            <a:solidFill>
              <a:srgbClr val="FFFF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36" name="Rectangle 474">
              <a:extLst>
                <a:ext uri="{FF2B5EF4-FFF2-40B4-BE49-F238E27FC236}">
                  <a16:creationId xmlns:a16="http://schemas.microsoft.com/office/drawing/2014/main" id="{62FF9677-AD12-491B-B755-9F6A56865D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7" y="1739"/>
              <a:ext cx="275" cy="49"/>
            </a:xfrm>
            <a:prstGeom prst="rect">
              <a:avLst/>
            </a:prstGeom>
            <a:solidFill>
              <a:srgbClr val="D598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37" name="Rectangle 475">
              <a:extLst>
                <a:ext uri="{FF2B5EF4-FFF2-40B4-BE49-F238E27FC236}">
                  <a16:creationId xmlns:a16="http://schemas.microsoft.com/office/drawing/2014/main" id="{DC5ED216-9C80-B6C6-A426-982AC6F52B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44" y="1296"/>
              <a:ext cx="275" cy="103"/>
            </a:xfrm>
            <a:prstGeom prst="rect">
              <a:avLst/>
            </a:prstGeom>
            <a:solidFill>
              <a:srgbClr val="C050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38" name="Rectangle 476">
              <a:extLst>
                <a:ext uri="{FF2B5EF4-FFF2-40B4-BE49-F238E27FC236}">
                  <a16:creationId xmlns:a16="http://schemas.microsoft.com/office/drawing/2014/main" id="{14778D2E-B46D-97EC-026F-1643C3688A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44" y="1609"/>
              <a:ext cx="275" cy="17"/>
            </a:xfrm>
            <a:prstGeom prst="rect">
              <a:avLst/>
            </a:prstGeom>
            <a:solidFill>
              <a:srgbClr val="F796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39" name="Rectangle 477">
              <a:extLst>
                <a:ext uri="{FF2B5EF4-FFF2-40B4-BE49-F238E27FC236}">
                  <a16:creationId xmlns:a16="http://schemas.microsoft.com/office/drawing/2014/main" id="{5F2B03FE-E4A0-78CD-9202-164704BF14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44" y="1626"/>
              <a:ext cx="275" cy="81"/>
            </a:xfrm>
            <a:prstGeom prst="rect">
              <a:avLst/>
            </a:prstGeom>
            <a:solidFill>
              <a:srgbClr val="DBD9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40" name="Rectangle 478">
              <a:extLst>
                <a:ext uri="{FF2B5EF4-FFF2-40B4-BE49-F238E27FC236}">
                  <a16:creationId xmlns:a16="http://schemas.microsoft.com/office/drawing/2014/main" id="{7903B701-BE48-2DF6-26B4-CF50AA2DC8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44" y="281"/>
              <a:ext cx="275" cy="886"/>
            </a:xfrm>
            <a:prstGeom prst="rect">
              <a:avLst/>
            </a:prstGeom>
            <a:solidFill>
              <a:srgbClr val="9BBB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41" name="Rectangle 479">
              <a:extLst>
                <a:ext uri="{FF2B5EF4-FFF2-40B4-BE49-F238E27FC236}">
                  <a16:creationId xmlns:a16="http://schemas.microsoft.com/office/drawing/2014/main" id="{611ABAA9-4992-1859-07F5-E6695F884B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44" y="1167"/>
              <a:ext cx="275" cy="129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42" name="Rectangle 480">
              <a:extLst>
                <a:ext uri="{FF2B5EF4-FFF2-40B4-BE49-F238E27FC236}">
                  <a16:creationId xmlns:a16="http://schemas.microsoft.com/office/drawing/2014/main" id="{DF40A928-8476-6F37-5DF0-E833FB7650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44" y="1399"/>
              <a:ext cx="275" cy="210"/>
            </a:xfrm>
            <a:prstGeom prst="rect">
              <a:avLst/>
            </a:prstGeom>
            <a:solidFill>
              <a:srgbClr val="FFFF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43" name="Rectangle 481">
              <a:extLst>
                <a:ext uri="{FF2B5EF4-FFF2-40B4-BE49-F238E27FC236}">
                  <a16:creationId xmlns:a16="http://schemas.microsoft.com/office/drawing/2014/main" id="{FB71B718-4AAE-4FD7-8AFD-2738C66B05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44" y="1707"/>
              <a:ext cx="275" cy="81"/>
            </a:xfrm>
            <a:prstGeom prst="rect">
              <a:avLst/>
            </a:prstGeom>
            <a:solidFill>
              <a:srgbClr val="D598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44" name="Rectangle 482">
              <a:extLst>
                <a:ext uri="{FF2B5EF4-FFF2-40B4-BE49-F238E27FC236}">
                  <a16:creationId xmlns:a16="http://schemas.microsoft.com/office/drawing/2014/main" id="{C71EB6BB-08B4-F9A6-9395-E65DAA9BAF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2" y="1167"/>
              <a:ext cx="275" cy="59"/>
            </a:xfrm>
            <a:prstGeom prst="rect">
              <a:avLst/>
            </a:prstGeom>
            <a:solidFill>
              <a:srgbClr val="C050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45" name="Rectangle 483">
              <a:extLst>
                <a:ext uri="{FF2B5EF4-FFF2-40B4-BE49-F238E27FC236}">
                  <a16:creationId xmlns:a16="http://schemas.microsoft.com/office/drawing/2014/main" id="{F069D008-B75A-70BC-9158-D243339A16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2" y="1464"/>
              <a:ext cx="275" cy="178"/>
            </a:xfrm>
            <a:prstGeom prst="rect">
              <a:avLst/>
            </a:prstGeom>
            <a:solidFill>
              <a:srgbClr val="DBD9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46" name="Rectangle 484">
              <a:extLst>
                <a:ext uri="{FF2B5EF4-FFF2-40B4-BE49-F238E27FC236}">
                  <a16:creationId xmlns:a16="http://schemas.microsoft.com/office/drawing/2014/main" id="{A8BCEC08-8598-46C9-1FA6-31E6916FEE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2" y="281"/>
              <a:ext cx="275" cy="740"/>
            </a:xfrm>
            <a:prstGeom prst="rect">
              <a:avLst/>
            </a:prstGeom>
            <a:solidFill>
              <a:srgbClr val="9BBB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47" name="Rectangle 485">
              <a:extLst>
                <a:ext uri="{FF2B5EF4-FFF2-40B4-BE49-F238E27FC236}">
                  <a16:creationId xmlns:a16="http://schemas.microsoft.com/office/drawing/2014/main" id="{81478279-C711-44D2-5716-0ED5D4468A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2" y="1140"/>
              <a:ext cx="275" cy="27"/>
            </a:xfrm>
            <a:prstGeom prst="rect">
              <a:avLst/>
            </a:prstGeom>
            <a:solidFill>
              <a:srgbClr val="8064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48" name="Rectangle 486">
              <a:extLst>
                <a:ext uri="{FF2B5EF4-FFF2-40B4-BE49-F238E27FC236}">
                  <a16:creationId xmlns:a16="http://schemas.microsoft.com/office/drawing/2014/main" id="{934538FD-2659-87B9-74EA-78B9C76597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2" y="1021"/>
              <a:ext cx="275" cy="119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49" name="Rectangle 487">
              <a:extLst>
                <a:ext uri="{FF2B5EF4-FFF2-40B4-BE49-F238E27FC236}">
                  <a16:creationId xmlns:a16="http://schemas.microsoft.com/office/drawing/2014/main" id="{8B8F652E-3466-289D-2341-32795F153A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2" y="1226"/>
              <a:ext cx="275" cy="238"/>
            </a:xfrm>
            <a:prstGeom prst="rect">
              <a:avLst/>
            </a:prstGeom>
            <a:solidFill>
              <a:srgbClr val="FFFF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50" name="Rectangle 488">
              <a:extLst>
                <a:ext uri="{FF2B5EF4-FFF2-40B4-BE49-F238E27FC236}">
                  <a16:creationId xmlns:a16="http://schemas.microsoft.com/office/drawing/2014/main" id="{9986358C-F0ED-483F-3632-4F4C93874B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2" y="1642"/>
              <a:ext cx="275" cy="146"/>
            </a:xfrm>
            <a:prstGeom prst="rect">
              <a:avLst/>
            </a:prstGeom>
            <a:solidFill>
              <a:srgbClr val="D598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51" name="Rectangle 489">
              <a:extLst>
                <a:ext uri="{FF2B5EF4-FFF2-40B4-BE49-F238E27FC236}">
                  <a16:creationId xmlns:a16="http://schemas.microsoft.com/office/drawing/2014/main" id="{96983590-5DA7-D53F-DDCF-DF29D9EF38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9" y="1264"/>
              <a:ext cx="275" cy="135"/>
            </a:xfrm>
            <a:prstGeom prst="rect">
              <a:avLst/>
            </a:prstGeom>
            <a:solidFill>
              <a:srgbClr val="C050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52" name="Rectangle 490">
              <a:extLst>
                <a:ext uri="{FF2B5EF4-FFF2-40B4-BE49-F238E27FC236}">
                  <a16:creationId xmlns:a16="http://schemas.microsoft.com/office/drawing/2014/main" id="{6696F84F-E905-DE93-E67A-79E4F5AB7E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9" y="1528"/>
              <a:ext cx="275" cy="260"/>
            </a:xfrm>
            <a:prstGeom prst="rect">
              <a:avLst/>
            </a:prstGeom>
            <a:solidFill>
              <a:srgbClr val="DBD9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53" name="Rectangle 491">
              <a:extLst>
                <a:ext uri="{FF2B5EF4-FFF2-40B4-BE49-F238E27FC236}">
                  <a16:creationId xmlns:a16="http://schemas.microsoft.com/office/drawing/2014/main" id="{E295DEEF-5B60-CEED-E6D5-C6162B1EDF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9" y="281"/>
              <a:ext cx="275" cy="788"/>
            </a:xfrm>
            <a:prstGeom prst="rect">
              <a:avLst/>
            </a:prstGeom>
            <a:solidFill>
              <a:srgbClr val="9BBB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54" name="Rectangle 492">
              <a:extLst>
                <a:ext uri="{FF2B5EF4-FFF2-40B4-BE49-F238E27FC236}">
                  <a16:creationId xmlns:a16="http://schemas.microsoft.com/office/drawing/2014/main" id="{1ED3752A-8C0D-065D-E0E0-D314A78B05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9" y="1069"/>
              <a:ext cx="275" cy="195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55" name="Rectangle 493">
              <a:extLst>
                <a:ext uri="{FF2B5EF4-FFF2-40B4-BE49-F238E27FC236}">
                  <a16:creationId xmlns:a16="http://schemas.microsoft.com/office/drawing/2014/main" id="{4731E5A4-061D-033E-DA5A-D0C21AF8FB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9" y="1399"/>
              <a:ext cx="275" cy="129"/>
            </a:xfrm>
            <a:prstGeom prst="rect">
              <a:avLst/>
            </a:prstGeom>
            <a:solidFill>
              <a:srgbClr val="FFFF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grpSp>
        <p:nvGrpSpPr>
          <p:cNvPr id="1017" name="Group 357">
            <a:extLst>
              <a:ext uri="{FF2B5EF4-FFF2-40B4-BE49-F238E27FC236}">
                <a16:creationId xmlns:a16="http://schemas.microsoft.com/office/drawing/2014/main" id="{C4F15F2A-7BBE-C21B-6FF8-5CAA3675B0D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35204" y="2115641"/>
            <a:ext cx="2113973" cy="950973"/>
            <a:chOff x="884" y="281"/>
            <a:chExt cx="3350" cy="1507"/>
          </a:xfrm>
        </p:grpSpPr>
        <p:sp>
          <p:nvSpPr>
            <p:cNvPr id="1019" name="Rectangle 358">
              <a:extLst>
                <a:ext uri="{FF2B5EF4-FFF2-40B4-BE49-F238E27FC236}">
                  <a16:creationId xmlns:a16="http://schemas.microsoft.com/office/drawing/2014/main" id="{31233CCF-D295-7ABF-57CA-DB1FB1A68C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4" y="1734"/>
              <a:ext cx="275" cy="54"/>
            </a:xfrm>
            <a:prstGeom prst="rect">
              <a:avLst/>
            </a:prstGeom>
            <a:solidFill>
              <a:srgbClr val="DBD9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020" name="Rectangle 359">
              <a:extLst>
                <a:ext uri="{FF2B5EF4-FFF2-40B4-BE49-F238E27FC236}">
                  <a16:creationId xmlns:a16="http://schemas.microsoft.com/office/drawing/2014/main" id="{619091EA-37C9-DEF6-167E-41CAD86DEC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4" y="281"/>
              <a:ext cx="275" cy="1004"/>
            </a:xfrm>
            <a:prstGeom prst="rect">
              <a:avLst/>
            </a:prstGeom>
            <a:solidFill>
              <a:srgbClr val="9BBB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021" name="Rectangle 360">
              <a:extLst>
                <a:ext uri="{FF2B5EF4-FFF2-40B4-BE49-F238E27FC236}">
                  <a16:creationId xmlns:a16="http://schemas.microsoft.com/office/drawing/2014/main" id="{F44E3D83-FD49-F5D7-985E-D4DB7F7BDE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4" y="1680"/>
              <a:ext cx="275" cy="54"/>
            </a:xfrm>
            <a:prstGeom prst="rect">
              <a:avLst/>
            </a:prstGeom>
            <a:solidFill>
              <a:srgbClr val="8064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022" name="Rectangle 361">
              <a:extLst>
                <a:ext uri="{FF2B5EF4-FFF2-40B4-BE49-F238E27FC236}">
                  <a16:creationId xmlns:a16="http://schemas.microsoft.com/office/drawing/2014/main" id="{AC6F1452-6CFD-FE27-13F9-2C08575E68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4" y="1285"/>
              <a:ext cx="275" cy="395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023" name="Rectangle 362">
              <a:extLst>
                <a:ext uri="{FF2B5EF4-FFF2-40B4-BE49-F238E27FC236}">
                  <a16:creationId xmlns:a16="http://schemas.microsoft.com/office/drawing/2014/main" id="{ABB27669-79BF-8570-4437-217327FFF2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91" y="1539"/>
              <a:ext cx="275" cy="249"/>
            </a:xfrm>
            <a:prstGeom prst="rect">
              <a:avLst/>
            </a:prstGeom>
            <a:solidFill>
              <a:srgbClr val="DBD9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024" name="Rectangle 363">
              <a:extLst>
                <a:ext uri="{FF2B5EF4-FFF2-40B4-BE49-F238E27FC236}">
                  <a16:creationId xmlns:a16="http://schemas.microsoft.com/office/drawing/2014/main" id="{18C7FB3F-E0F1-B09F-3D4F-4210A0245D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91" y="281"/>
              <a:ext cx="275" cy="756"/>
            </a:xfrm>
            <a:prstGeom prst="rect">
              <a:avLst/>
            </a:prstGeom>
            <a:solidFill>
              <a:srgbClr val="9BBB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025" name="Rectangle 364">
              <a:extLst>
                <a:ext uri="{FF2B5EF4-FFF2-40B4-BE49-F238E27FC236}">
                  <a16:creationId xmlns:a16="http://schemas.microsoft.com/office/drawing/2014/main" id="{E366498F-6920-C567-C5BD-04701727D5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91" y="1037"/>
              <a:ext cx="275" cy="502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026" name="Rectangle 365">
              <a:extLst>
                <a:ext uri="{FF2B5EF4-FFF2-40B4-BE49-F238E27FC236}">
                  <a16:creationId xmlns:a16="http://schemas.microsoft.com/office/drawing/2014/main" id="{23367A46-B7F8-6F23-9156-CBFDE3F611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9" y="1631"/>
              <a:ext cx="275" cy="157"/>
            </a:xfrm>
            <a:prstGeom prst="rect">
              <a:avLst/>
            </a:prstGeom>
            <a:solidFill>
              <a:srgbClr val="DBD9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027" name="Rectangle 366">
              <a:extLst>
                <a:ext uri="{FF2B5EF4-FFF2-40B4-BE49-F238E27FC236}">
                  <a16:creationId xmlns:a16="http://schemas.microsoft.com/office/drawing/2014/main" id="{85ECF0D8-7C0F-3876-F4DA-4512AC3B55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9" y="281"/>
              <a:ext cx="275" cy="713"/>
            </a:xfrm>
            <a:prstGeom prst="rect">
              <a:avLst/>
            </a:prstGeom>
            <a:solidFill>
              <a:srgbClr val="9BBB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028" name="Rectangle 367">
              <a:extLst>
                <a:ext uri="{FF2B5EF4-FFF2-40B4-BE49-F238E27FC236}">
                  <a16:creationId xmlns:a16="http://schemas.microsoft.com/office/drawing/2014/main" id="{5C073353-90AD-31EF-DE2A-428AC481EF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9" y="1474"/>
              <a:ext cx="275" cy="157"/>
            </a:xfrm>
            <a:prstGeom prst="rect">
              <a:avLst/>
            </a:prstGeom>
            <a:solidFill>
              <a:srgbClr val="8064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029" name="Rectangle 368">
              <a:extLst>
                <a:ext uri="{FF2B5EF4-FFF2-40B4-BE49-F238E27FC236}">
                  <a16:creationId xmlns:a16="http://schemas.microsoft.com/office/drawing/2014/main" id="{783F18A3-FE9C-1533-E03E-FA4838A270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9" y="994"/>
              <a:ext cx="275" cy="480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030" name="Rectangle 369">
              <a:extLst>
                <a:ext uri="{FF2B5EF4-FFF2-40B4-BE49-F238E27FC236}">
                  <a16:creationId xmlns:a16="http://schemas.microsoft.com/office/drawing/2014/main" id="{7F749B24-D0A5-4AE7-BBD1-7E6D5081E8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6" y="1739"/>
              <a:ext cx="275" cy="49"/>
            </a:xfrm>
            <a:prstGeom prst="rect">
              <a:avLst/>
            </a:prstGeom>
            <a:solidFill>
              <a:srgbClr val="DBD9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031" name="Rectangle 370">
              <a:extLst>
                <a:ext uri="{FF2B5EF4-FFF2-40B4-BE49-F238E27FC236}">
                  <a16:creationId xmlns:a16="http://schemas.microsoft.com/office/drawing/2014/main" id="{8048E1EB-D6E8-E5BA-947A-2C7A91A5A3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6" y="281"/>
              <a:ext cx="275" cy="805"/>
            </a:xfrm>
            <a:prstGeom prst="rect">
              <a:avLst/>
            </a:prstGeom>
            <a:solidFill>
              <a:srgbClr val="9BBB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032" name="Rectangle 371">
              <a:extLst>
                <a:ext uri="{FF2B5EF4-FFF2-40B4-BE49-F238E27FC236}">
                  <a16:creationId xmlns:a16="http://schemas.microsoft.com/office/drawing/2014/main" id="{9323943C-568D-B53E-BCC6-B15572322B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6" y="1588"/>
              <a:ext cx="275" cy="102"/>
            </a:xfrm>
            <a:prstGeom prst="rect">
              <a:avLst/>
            </a:prstGeom>
            <a:solidFill>
              <a:srgbClr val="8064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033" name="Rectangle 372">
              <a:extLst>
                <a:ext uri="{FF2B5EF4-FFF2-40B4-BE49-F238E27FC236}">
                  <a16:creationId xmlns:a16="http://schemas.microsoft.com/office/drawing/2014/main" id="{684EBAC1-B487-8848-BB8C-FE73A372B7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6" y="1086"/>
              <a:ext cx="275" cy="502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034" name="Rectangle 373">
              <a:extLst>
                <a:ext uri="{FF2B5EF4-FFF2-40B4-BE49-F238E27FC236}">
                  <a16:creationId xmlns:a16="http://schemas.microsoft.com/office/drawing/2014/main" id="{00E130E1-74DB-9444-CFAD-FA355962DA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6" y="1690"/>
              <a:ext cx="275" cy="49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035" name="Rectangle 374">
              <a:extLst>
                <a:ext uri="{FF2B5EF4-FFF2-40B4-BE49-F238E27FC236}">
                  <a16:creationId xmlns:a16="http://schemas.microsoft.com/office/drawing/2014/main" id="{16970864-EF52-0D1B-D9E6-C094F56237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4" y="1588"/>
              <a:ext cx="275" cy="200"/>
            </a:xfrm>
            <a:prstGeom prst="rect">
              <a:avLst/>
            </a:prstGeom>
            <a:solidFill>
              <a:srgbClr val="DBD9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036" name="Rectangle 375">
              <a:extLst>
                <a:ext uri="{FF2B5EF4-FFF2-40B4-BE49-F238E27FC236}">
                  <a16:creationId xmlns:a16="http://schemas.microsoft.com/office/drawing/2014/main" id="{77899D02-4B36-D295-9443-CD1ACA42C4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4" y="281"/>
              <a:ext cx="275" cy="653"/>
            </a:xfrm>
            <a:prstGeom prst="rect">
              <a:avLst/>
            </a:prstGeom>
            <a:solidFill>
              <a:srgbClr val="9BBB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037" name="Rectangle 376">
              <a:extLst>
                <a:ext uri="{FF2B5EF4-FFF2-40B4-BE49-F238E27FC236}">
                  <a16:creationId xmlns:a16="http://schemas.microsoft.com/office/drawing/2014/main" id="{D64FC06F-1B28-B6FB-ED01-0B74731AF9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4" y="1491"/>
              <a:ext cx="275" cy="48"/>
            </a:xfrm>
            <a:prstGeom prst="rect">
              <a:avLst/>
            </a:prstGeom>
            <a:solidFill>
              <a:srgbClr val="8064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038" name="Rectangle 377">
              <a:extLst>
                <a:ext uri="{FF2B5EF4-FFF2-40B4-BE49-F238E27FC236}">
                  <a16:creationId xmlns:a16="http://schemas.microsoft.com/office/drawing/2014/main" id="{C4FD1325-9EFC-89F6-7524-260898BD59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4" y="934"/>
              <a:ext cx="275" cy="557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039" name="Rectangle 378">
              <a:extLst>
                <a:ext uri="{FF2B5EF4-FFF2-40B4-BE49-F238E27FC236}">
                  <a16:creationId xmlns:a16="http://schemas.microsoft.com/office/drawing/2014/main" id="{ADD0F271-0EE3-C666-3A04-3E348B6D3A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4" y="1539"/>
              <a:ext cx="275" cy="49"/>
            </a:xfrm>
            <a:prstGeom prst="rect">
              <a:avLst/>
            </a:prstGeom>
            <a:solidFill>
              <a:srgbClr val="FFFF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040" name="Rectangle 379">
              <a:extLst>
                <a:ext uri="{FF2B5EF4-FFF2-40B4-BE49-F238E27FC236}">
                  <a16:creationId xmlns:a16="http://schemas.microsoft.com/office/drawing/2014/main" id="{5FE9F09A-40AA-26A8-84C7-4041D5B6E3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1" y="1561"/>
              <a:ext cx="276" cy="227"/>
            </a:xfrm>
            <a:prstGeom prst="rect">
              <a:avLst/>
            </a:prstGeom>
            <a:solidFill>
              <a:srgbClr val="DBD9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041" name="Rectangle 380">
              <a:extLst>
                <a:ext uri="{FF2B5EF4-FFF2-40B4-BE49-F238E27FC236}">
                  <a16:creationId xmlns:a16="http://schemas.microsoft.com/office/drawing/2014/main" id="{DDC7276E-D719-C56A-D880-5E991CD5CA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1" y="281"/>
              <a:ext cx="276" cy="788"/>
            </a:xfrm>
            <a:prstGeom prst="rect">
              <a:avLst/>
            </a:prstGeom>
            <a:solidFill>
              <a:srgbClr val="9BBB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042" name="Rectangle 381">
              <a:extLst>
                <a:ext uri="{FF2B5EF4-FFF2-40B4-BE49-F238E27FC236}">
                  <a16:creationId xmlns:a16="http://schemas.microsoft.com/office/drawing/2014/main" id="{45D69156-F957-82BF-E286-8CF15D936C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1" y="1528"/>
              <a:ext cx="276" cy="33"/>
            </a:xfrm>
            <a:prstGeom prst="rect">
              <a:avLst/>
            </a:prstGeom>
            <a:solidFill>
              <a:srgbClr val="8064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043" name="Rectangle 382">
              <a:extLst>
                <a:ext uri="{FF2B5EF4-FFF2-40B4-BE49-F238E27FC236}">
                  <a16:creationId xmlns:a16="http://schemas.microsoft.com/office/drawing/2014/main" id="{554D7158-12B1-E3A6-8888-BBAA1FA0AE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1" y="1069"/>
              <a:ext cx="276" cy="459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044" name="Rectangle 383">
              <a:extLst>
                <a:ext uri="{FF2B5EF4-FFF2-40B4-BE49-F238E27FC236}">
                  <a16:creationId xmlns:a16="http://schemas.microsoft.com/office/drawing/2014/main" id="{89D33F02-4975-16FA-DEC7-3CFD36FD06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9" y="1501"/>
              <a:ext cx="275" cy="287"/>
            </a:xfrm>
            <a:prstGeom prst="rect">
              <a:avLst/>
            </a:prstGeom>
            <a:solidFill>
              <a:srgbClr val="DBD9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045" name="Rectangle 384">
              <a:extLst>
                <a:ext uri="{FF2B5EF4-FFF2-40B4-BE49-F238E27FC236}">
                  <a16:creationId xmlns:a16="http://schemas.microsoft.com/office/drawing/2014/main" id="{B86C51CE-3E3E-8BDE-969B-281EE1BA69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9" y="281"/>
              <a:ext cx="275" cy="669"/>
            </a:xfrm>
            <a:prstGeom prst="rect">
              <a:avLst/>
            </a:prstGeom>
            <a:solidFill>
              <a:srgbClr val="9BBB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046" name="Rectangle 385">
              <a:extLst>
                <a:ext uri="{FF2B5EF4-FFF2-40B4-BE49-F238E27FC236}">
                  <a16:creationId xmlns:a16="http://schemas.microsoft.com/office/drawing/2014/main" id="{0DCCFB41-B5C8-8C51-DE23-45AE62F901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9" y="1453"/>
              <a:ext cx="275" cy="27"/>
            </a:xfrm>
            <a:prstGeom prst="rect">
              <a:avLst/>
            </a:prstGeom>
            <a:solidFill>
              <a:srgbClr val="8064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047" name="Rectangle 386">
              <a:extLst>
                <a:ext uri="{FF2B5EF4-FFF2-40B4-BE49-F238E27FC236}">
                  <a16:creationId xmlns:a16="http://schemas.microsoft.com/office/drawing/2014/main" id="{AB2DDC69-E88F-2FA7-8951-2EFBD41D06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9" y="950"/>
              <a:ext cx="275" cy="503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048" name="Rectangle 387">
              <a:extLst>
                <a:ext uri="{FF2B5EF4-FFF2-40B4-BE49-F238E27FC236}">
                  <a16:creationId xmlns:a16="http://schemas.microsoft.com/office/drawing/2014/main" id="{4E38A9FE-9043-E2B4-A66A-08D2BA9D39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9" y="1480"/>
              <a:ext cx="275" cy="21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049" name="Rectangle 388">
              <a:extLst>
                <a:ext uri="{FF2B5EF4-FFF2-40B4-BE49-F238E27FC236}">
                  <a16:creationId xmlns:a16="http://schemas.microsoft.com/office/drawing/2014/main" id="{B8400269-3339-E7BC-14D2-4A38DEC596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7" y="1345"/>
              <a:ext cx="275" cy="443"/>
            </a:xfrm>
            <a:prstGeom prst="rect">
              <a:avLst/>
            </a:prstGeom>
            <a:solidFill>
              <a:srgbClr val="DBD9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050" name="Rectangle 389">
              <a:extLst>
                <a:ext uri="{FF2B5EF4-FFF2-40B4-BE49-F238E27FC236}">
                  <a16:creationId xmlns:a16="http://schemas.microsoft.com/office/drawing/2014/main" id="{8AA6936A-6917-DAC2-1246-F1137CC6F6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7" y="281"/>
              <a:ext cx="275" cy="551"/>
            </a:xfrm>
            <a:prstGeom prst="rect">
              <a:avLst/>
            </a:prstGeom>
            <a:solidFill>
              <a:srgbClr val="9BBB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051" name="Rectangle 390">
              <a:extLst>
                <a:ext uri="{FF2B5EF4-FFF2-40B4-BE49-F238E27FC236}">
                  <a16:creationId xmlns:a16="http://schemas.microsoft.com/office/drawing/2014/main" id="{BB13E858-E085-C5A1-4B70-4350195C9E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7" y="1253"/>
              <a:ext cx="275" cy="38"/>
            </a:xfrm>
            <a:prstGeom prst="rect">
              <a:avLst/>
            </a:prstGeom>
            <a:solidFill>
              <a:srgbClr val="8064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052" name="Rectangle 391">
              <a:extLst>
                <a:ext uri="{FF2B5EF4-FFF2-40B4-BE49-F238E27FC236}">
                  <a16:creationId xmlns:a16="http://schemas.microsoft.com/office/drawing/2014/main" id="{F72F4A70-587A-F4E1-9C1F-2E6593A36B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7" y="832"/>
              <a:ext cx="275" cy="421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053" name="Rectangle 392">
              <a:extLst>
                <a:ext uri="{FF2B5EF4-FFF2-40B4-BE49-F238E27FC236}">
                  <a16:creationId xmlns:a16="http://schemas.microsoft.com/office/drawing/2014/main" id="{FB903AE8-4A1E-E6A9-9DF8-37A9A59E23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7" y="1291"/>
              <a:ext cx="275" cy="16"/>
            </a:xfrm>
            <a:prstGeom prst="rect">
              <a:avLst/>
            </a:prstGeom>
            <a:solidFill>
              <a:srgbClr val="FFFF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054" name="Rectangle 393">
              <a:extLst>
                <a:ext uri="{FF2B5EF4-FFF2-40B4-BE49-F238E27FC236}">
                  <a16:creationId xmlns:a16="http://schemas.microsoft.com/office/drawing/2014/main" id="{B2BEED5C-EE33-37EC-0F19-6A1D197643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7" y="1307"/>
              <a:ext cx="275" cy="38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055" name="Rectangle 394">
              <a:extLst>
                <a:ext uri="{FF2B5EF4-FFF2-40B4-BE49-F238E27FC236}">
                  <a16:creationId xmlns:a16="http://schemas.microsoft.com/office/drawing/2014/main" id="{831A6274-6DAC-53D6-1473-E947325370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44" y="1566"/>
              <a:ext cx="275" cy="222"/>
            </a:xfrm>
            <a:prstGeom prst="rect">
              <a:avLst/>
            </a:prstGeom>
            <a:solidFill>
              <a:srgbClr val="DBD9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056" name="Rectangle 395">
              <a:extLst>
                <a:ext uri="{FF2B5EF4-FFF2-40B4-BE49-F238E27FC236}">
                  <a16:creationId xmlns:a16="http://schemas.microsoft.com/office/drawing/2014/main" id="{F56D4933-E0CB-4AA4-7801-E2C9E9B2EE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44" y="281"/>
              <a:ext cx="275" cy="821"/>
            </a:xfrm>
            <a:prstGeom prst="rect">
              <a:avLst/>
            </a:prstGeom>
            <a:solidFill>
              <a:srgbClr val="9BBB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057" name="Rectangle 396">
              <a:extLst>
                <a:ext uri="{FF2B5EF4-FFF2-40B4-BE49-F238E27FC236}">
                  <a16:creationId xmlns:a16="http://schemas.microsoft.com/office/drawing/2014/main" id="{F01BF934-E194-8FAE-502C-F93E58380E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44" y="1496"/>
              <a:ext cx="275" cy="54"/>
            </a:xfrm>
            <a:prstGeom prst="rect">
              <a:avLst/>
            </a:prstGeom>
            <a:solidFill>
              <a:srgbClr val="8064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058" name="Rectangle 397">
              <a:extLst>
                <a:ext uri="{FF2B5EF4-FFF2-40B4-BE49-F238E27FC236}">
                  <a16:creationId xmlns:a16="http://schemas.microsoft.com/office/drawing/2014/main" id="{F4341169-91B6-F31D-CB8A-35E00FC5E8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44" y="1102"/>
              <a:ext cx="275" cy="394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059" name="Rectangle 398">
              <a:extLst>
                <a:ext uri="{FF2B5EF4-FFF2-40B4-BE49-F238E27FC236}">
                  <a16:creationId xmlns:a16="http://schemas.microsoft.com/office/drawing/2014/main" id="{4AF7CE46-A123-F52B-BCFB-AD70CFC20A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44" y="1550"/>
              <a:ext cx="275" cy="16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060" name="Rectangle 399">
              <a:extLst>
                <a:ext uri="{FF2B5EF4-FFF2-40B4-BE49-F238E27FC236}">
                  <a16:creationId xmlns:a16="http://schemas.microsoft.com/office/drawing/2014/main" id="{F1E91F84-205E-E1CF-9547-9DB9FE54C0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2" y="1285"/>
              <a:ext cx="275" cy="503"/>
            </a:xfrm>
            <a:prstGeom prst="rect">
              <a:avLst/>
            </a:prstGeom>
            <a:solidFill>
              <a:srgbClr val="DBD9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061" name="Rectangle 400">
              <a:extLst>
                <a:ext uri="{FF2B5EF4-FFF2-40B4-BE49-F238E27FC236}">
                  <a16:creationId xmlns:a16="http://schemas.microsoft.com/office/drawing/2014/main" id="{619A60B9-F903-FEE0-A3CB-C24F4CC951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2" y="281"/>
              <a:ext cx="275" cy="502"/>
            </a:xfrm>
            <a:prstGeom prst="rect">
              <a:avLst/>
            </a:prstGeom>
            <a:solidFill>
              <a:srgbClr val="9BBB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062" name="Rectangle 401">
              <a:extLst>
                <a:ext uri="{FF2B5EF4-FFF2-40B4-BE49-F238E27FC236}">
                  <a16:creationId xmlns:a16="http://schemas.microsoft.com/office/drawing/2014/main" id="{240948CD-0A07-4271-C144-482A978BD0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2" y="783"/>
              <a:ext cx="275" cy="502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063" name="Rectangle 402">
              <a:extLst>
                <a:ext uri="{FF2B5EF4-FFF2-40B4-BE49-F238E27FC236}">
                  <a16:creationId xmlns:a16="http://schemas.microsoft.com/office/drawing/2014/main" id="{D71689D8-1AED-50E7-95FC-BEBBC6838F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9" y="1474"/>
              <a:ext cx="275" cy="314"/>
            </a:xfrm>
            <a:prstGeom prst="rect">
              <a:avLst/>
            </a:prstGeom>
            <a:solidFill>
              <a:srgbClr val="DBD9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064" name="Rectangle 403">
              <a:extLst>
                <a:ext uri="{FF2B5EF4-FFF2-40B4-BE49-F238E27FC236}">
                  <a16:creationId xmlns:a16="http://schemas.microsoft.com/office/drawing/2014/main" id="{08ABD6D5-0073-287E-3818-4F9B275849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9" y="281"/>
              <a:ext cx="275" cy="880"/>
            </a:xfrm>
            <a:prstGeom prst="rect">
              <a:avLst/>
            </a:prstGeom>
            <a:solidFill>
              <a:srgbClr val="9BBB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065" name="Rectangle 404">
              <a:extLst>
                <a:ext uri="{FF2B5EF4-FFF2-40B4-BE49-F238E27FC236}">
                  <a16:creationId xmlns:a16="http://schemas.microsoft.com/office/drawing/2014/main" id="{DE83D6BC-5C1C-E920-63FC-ABC67DB3CE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9" y="1415"/>
              <a:ext cx="275" cy="59"/>
            </a:xfrm>
            <a:prstGeom prst="rect">
              <a:avLst/>
            </a:prstGeom>
            <a:solidFill>
              <a:srgbClr val="8064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066" name="Rectangle 405">
              <a:extLst>
                <a:ext uri="{FF2B5EF4-FFF2-40B4-BE49-F238E27FC236}">
                  <a16:creationId xmlns:a16="http://schemas.microsoft.com/office/drawing/2014/main" id="{0365CD7A-926A-63F7-FF5E-56ED4ED357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9" y="1161"/>
              <a:ext cx="275" cy="254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grpSp>
        <p:nvGrpSpPr>
          <p:cNvPr id="618" name="Group 291">
            <a:extLst>
              <a:ext uri="{FF2B5EF4-FFF2-40B4-BE49-F238E27FC236}">
                <a16:creationId xmlns:a16="http://schemas.microsoft.com/office/drawing/2014/main" id="{5E45166C-AA91-1A9B-DCB6-F3FE55A57039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393103" y="587444"/>
            <a:ext cx="2117794" cy="952691"/>
            <a:chOff x="884" y="281"/>
            <a:chExt cx="3350" cy="1507"/>
          </a:xfrm>
        </p:grpSpPr>
        <p:sp>
          <p:nvSpPr>
            <p:cNvPr id="620" name="Rectangle 292">
              <a:extLst>
                <a:ext uri="{FF2B5EF4-FFF2-40B4-BE49-F238E27FC236}">
                  <a16:creationId xmlns:a16="http://schemas.microsoft.com/office/drawing/2014/main" id="{90FBCDDD-3EC5-CFEE-EA87-48FF9793D3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4" y="281"/>
              <a:ext cx="275" cy="1507"/>
            </a:xfrm>
            <a:prstGeom prst="rect">
              <a:avLst/>
            </a:prstGeom>
            <a:solidFill>
              <a:srgbClr val="9BBB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21" name="Rectangle 293">
              <a:extLst>
                <a:ext uri="{FF2B5EF4-FFF2-40B4-BE49-F238E27FC236}">
                  <a16:creationId xmlns:a16="http://schemas.microsoft.com/office/drawing/2014/main" id="{2465B945-8D79-A684-A0DB-8103E4582E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91" y="281"/>
              <a:ext cx="275" cy="1134"/>
            </a:xfrm>
            <a:prstGeom prst="rect">
              <a:avLst/>
            </a:prstGeom>
            <a:solidFill>
              <a:srgbClr val="9BBB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22" name="Rectangle 294">
              <a:extLst>
                <a:ext uri="{FF2B5EF4-FFF2-40B4-BE49-F238E27FC236}">
                  <a16:creationId xmlns:a16="http://schemas.microsoft.com/office/drawing/2014/main" id="{CADE7A97-82B5-0F4E-2514-DBDCAEFE17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91" y="1415"/>
              <a:ext cx="275" cy="373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23" name="Rectangle 295">
              <a:extLst>
                <a:ext uri="{FF2B5EF4-FFF2-40B4-BE49-F238E27FC236}">
                  <a16:creationId xmlns:a16="http://schemas.microsoft.com/office/drawing/2014/main" id="{652E5590-7178-5E2C-8D97-5D922F57DF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9" y="281"/>
              <a:ext cx="275" cy="1507"/>
            </a:xfrm>
            <a:prstGeom prst="rect">
              <a:avLst/>
            </a:prstGeom>
            <a:solidFill>
              <a:srgbClr val="9BBB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24" name="Rectangle 296">
              <a:extLst>
                <a:ext uri="{FF2B5EF4-FFF2-40B4-BE49-F238E27FC236}">
                  <a16:creationId xmlns:a16="http://schemas.microsoft.com/office/drawing/2014/main" id="{A3A7F00B-32FD-BBFB-A84A-5C37D6BBFD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6" y="281"/>
              <a:ext cx="275" cy="1258"/>
            </a:xfrm>
            <a:prstGeom prst="rect">
              <a:avLst/>
            </a:prstGeom>
            <a:solidFill>
              <a:srgbClr val="9BBB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25" name="Rectangle 297">
              <a:extLst>
                <a:ext uri="{FF2B5EF4-FFF2-40B4-BE49-F238E27FC236}">
                  <a16:creationId xmlns:a16="http://schemas.microsoft.com/office/drawing/2014/main" id="{015F30EC-DA7E-86A4-C520-A3F4A14A90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6" y="1539"/>
              <a:ext cx="275" cy="249"/>
            </a:xfrm>
            <a:prstGeom prst="rect">
              <a:avLst/>
            </a:prstGeom>
            <a:solidFill>
              <a:srgbClr val="FFFF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26" name="Rectangle 298">
              <a:extLst>
                <a:ext uri="{FF2B5EF4-FFF2-40B4-BE49-F238E27FC236}">
                  <a16:creationId xmlns:a16="http://schemas.microsoft.com/office/drawing/2014/main" id="{9ABD68D6-636E-B676-42C5-6C5C5B6A75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4" y="281"/>
              <a:ext cx="275" cy="1507"/>
            </a:xfrm>
            <a:prstGeom prst="rect">
              <a:avLst/>
            </a:prstGeom>
            <a:solidFill>
              <a:srgbClr val="9BBB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27" name="Rectangle 299">
              <a:extLst>
                <a:ext uri="{FF2B5EF4-FFF2-40B4-BE49-F238E27FC236}">
                  <a16:creationId xmlns:a16="http://schemas.microsoft.com/office/drawing/2014/main" id="{0960B9AA-5196-979F-FB52-BCB35B3E24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1" y="1415"/>
              <a:ext cx="276" cy="373"/>
            </a:xfrm>
            <a:prstGeom prst="rect">
              <a:avLst/>
            </a:prstGeom>
            <a:solidFill>
              <a:srgbClr val="DBD9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28" name="Rectangle 300">
              <a:extLst>
                <a:ext uri="{FF2B5EF4-FFF2-40B4-BE49-F238E27FC236}">
                  <a16:creationId xmlns:a16="http://schemas.microsoft.com/office/drawing/2014/main" id="{46DD689D-06BA-D3D8-373E-2321450F24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1" y="281"/>
              <a:ext cx="276" cy="756"/>
            </a:xfrm>
            <a:prstGeom prst="rect">
              <a:avLst/>
            </a:prstGeom>
            <a:solidFill>
              <a:srgbClr val="9BBB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29" name="Rectangle 301">
              <a:extLst>
                <a:ext uri="{FF2B5EF4-FFF2-40B4-BE49-F238E27FC236}">
                  <a16:creationId xmlns:a16="http://schemas.microsoft.com/office/drawing/2014/main" id="{D9ED3777-D126-C481-CBD2-1C6C4656BB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1" y="1037"/>
              <a:ext cx="276" cy="378"/>
            </a:xfrm>
            <a:prstGeom prst="rect">
              <a:avLst/>
            </a:prstGeom>
            <a:solidFill>
              <a:srgbClr val="FFFF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30" name="Rectangle 302">
              <a:extLst>
                <a:ext uri="{FF2B5EF4-FFF2-40B4-BE49-F238E27FC236}">
                  <a16:creationId xmlns:a16="http://schemas.microsoft.com/office/drawing/2014/main" id="{D58476CD-9A25-BC04-6FCB-ED3E1A45C4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9" y="281"/>
              <a:ext cx="275" cy="907"/>
            </a:xfrm>
            <a:prstGeom prst="rect">
              <a:avLst/>
            </a:prstGeom>
            <a:solidFill>
              <a:srgbClr val="9BBB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31" name="Rectangle 303">
              <a:extLst>
                <a:ext uri="{FF2B5EF4-FFF2-40B4-BE49-F238E27FC236}">
                  <a16:creationId xmlns:a16="http://schemas.microsoft.com/office/drawing/2014/main" id="{BAD63704-A9BB-63A8-B9E6-EC48BB7BFF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9" y="1491"/>
              <a:ext cx="275" cy="297"/>
            </a:xfrm>
            <a:prstGeom prst="rect">
              <a:avLst/>
            </a:prstGeom>
            <a:solidFill>
              <a:srgbClr val="8064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32" name="Rectangle 304">
              <a:extLst>
                <a:ext uri="{FF2B5EF4-FFF2-40B4-BE49-F238E27FC236}">
                  <a16:creationId xmlns:a16="http://schemas.microsoft.com/office/drawing/2014/main" id="{48FD276B-20A8-180B-9FDB-A78951329F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9" y="1188"/>
              <a:ext cx="275" cy="303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33" name="Rectangle 305">
              <a:extLst>
                <a:ext uri="{FF2B5EF4-FFF2-40B4-BE49-F238E27FC236}">
                  <a16:creationId xmlns:a16="http://schemas.microsoft.com/office/drawing/2014/main" id="{C1FBD3C2-31BE-E054-71D7-6809FD7FDC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7" y="1474"/>
              <a:ext cx="275" cy="157"/>
            </a:xfrm>
            <a:prstGeom prst="rect">
              <a:avLst/>
            </a:prstGeom>
            <a:solidFill>
              <a:srgbClr val="C050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34" name="Rectangle 306">
              <a:extLst>
                <a:ext uri="{FF2B5EF4-FFF2-40B4-BE49-F238E27FC236}">
                  <a16:creationId xmlns:a16="http://schemas.microsoft.com/office/drawing/2014/main" id="{CBCE2B26-C73A-D8EA-12B1-9417AC014A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7" y="1631"/>
              <a:ext cx="275" cy="157"/>
            </a:xfrm>
            <a:prstGeom prst="rect">
              <a:avLst/>
            </a:prstGeom>
            <a:solidFill>
              <a:srgbClr val="DBD9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35" name="Rectangle 307">
              <a:extLst>
                <a:ext uri="{FF2B5EF4-FFF2-40B4-BE49-F238E27FC236}">
                  <a16:creationId xmlns:a16="http://schemas.microsoft.com/office/drawing/2014/main" id="{0991C723-8488-502B-38D2-9DD7B3C1E8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7" y="281"/>
              <a:ext cx="275" cy="1031"/>
            </a:xfrm>
            <a:prstGeom prst="rect">
              <a:avLst/>
            </a:prstGeom>
            <a:solidFill>
              <a:srgbClr val="9BBB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36" name="Rectangle 308">
              <a:extLst>
                <a:ext uri="{FF2B5EF4-FFF2-40B4-BE49-F238E27FC236}">
                  <a16:creationId xmlns:a16="http://schemas.microsoft.com/office/drawing/2014/main" id="{8C4B1E04-DB53-F69F-714A-5400693F94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7" y="1312"/>
              <a:ext cx="275" cy="162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37" name="Rectangle 309">
              <a:extLst>
                <a:ext uri="{FF2B5EF4-FFF2-40B4-BE49-F238E27FC236}">
                  <a16:creationId xmlns:a16="http://schemas.microsoft.com/office/drawing/2014/main" id="{F1CDF053-3586-B1B0-B55C-B9022789C7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44" y="1377"/>
              <a:ext cx="275" cy="141"/>
            </a:xfrm>
            <a:prstGeom prst="rect">
              <a:avLst/>
            </a:prstGeom>
            <a:solidFill>
              <a:srgbClr val="C050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38" name="Rectangle 310">
              <a:extLst>
                <a:ext uri="{FF2B5EF4-FFF2-40B4-BE49-F238E27FC236}">
                  <a16:creationId xmlns:a16="http://schemas.microsoft.com/office/drawing/2014/main" id="{F97E90E2-842C-D379-1410-3B06A5DCB7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44" y="1653"/>
              <a:ext cx="275" cy="135"/>
            </a:xfrm>
            <a:prstGeom prst="rect">
              <a:avLst/>
            </a:prstGeom>
            <a:solidFill>
              <a:srgbClr val="DBD9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39" name="Rectangle 311">
              <a:extLst>
                <a:ext uri="{FF2B5EF4-FFF2-40B4-BE49-F238E27FC236}">
                  <a16:creationId xmlns:a16="http://schemas.microsoft.com/office/drawing/2014/main" id="{AD458B50-FF3F-04EA-DED1-FF83D3A136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44" y="281"/>
              <a:ext cx="275" cy="961"/>
            </a:xfrm>
            <a:prstGeom prst="rect">
              <a:avLst/>
            </a:prstGeom>
            <a:solidFill>
              <a:srgbClr val="9BBB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40" name="Rectangle 312">
              <a:extLst>
                <a:ext uri="{FF2B5EF4-FFF2-40B4-BE49-F238E27FC236}">
                  <a16:creationId xmlns:a16="http://schemas.microsoft.com/office/drawing/2014/main" id="{AEFAB84B-D8BD-D14A-AF57-82E6197374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44" y="1242"/>
              <a:ext cx="275" cy="135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41" name="Rectangle 313">
              <a:extLst>
                <a:ext uri="{FF2B5EF4-FFF2-40B4-BE49-F238E27FC236}">
                  <a16:creationId xmlns:a16="http://schemas.microsoft.com/office/drawing/2014/main" id="{8A2E4249-CFF3-83C5-CE37-03E5146EDC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44" y="1518"/>
              <a:ext cx="275" cy="135"/>
            </a:xfrm>
            <a:prstGeom prst="rect">
              <a:avLst/>
            </a:prstGeom>
            <a:solidFill>
              <a:srgbClr val="FFFF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42" name="Rectangle 314">
              <a:extLst>
                <a:ext uri="{FF2B5EF4-FFF2-40B4-BE49-F238E27FC236}">
                  <a16:creationId xmlns:a16="http://schemas.microsoft.com/office/drawing/2014/main" id="{84134E5C-691A-D90A-EA18-9BC4822955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2" y="1329"/>
              <a:ext cx="275" cy="232"/>
            </a:xfrm>
            <a:prstGeom prst="rect">
              <a:avLst/>
            </a:prstGeom>
            <a:solidFill>
              <a:srgbClr val="C050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43" name="Rectangle 315">
              <a:extLst>
                <a:ext uri="{FF2B5EF4-FFF2-40B4-BE49-F238E27FC236}">
                  <a16:creationId xmlns:a16="http://schemas.microsoft.com/office/drawing/2014/main" id="{F9519370-4710-75A0-6079-819866F778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2" y="1636"/>
              <a:ext cx="275" cy="152"/>
            </a:xfrm>
            <a:prstGeom prst="rect">
              <a:avLst/>
            </a:prstGeom>
            <a:solidFill>
              <a:srgbClr val="DBD9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44" name="Rectangle 316">
              <a:extLst>
                <a:ext uri="{FF2B5EF4-FFF2-40B4-BE49-F238E27FC236}">
                  <a16:creationId xmlns:a16="http://schemas.microsoft.com/office/drawing/2014/main" id="{F2E2B05A-BFDC-65A6-7E0E-EDD854F095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2" y="281"/>
              <a:ext cx="275" cy="945"/>
            </a:xfrm>
            <a:prstGeom prst="rect">
              <a:avLst/>
            </a:prstGeom>
            <a:solidFill>
              <a:srgbClr val="9BBB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45" name="Rectangle 317">
              <a:extLst>
                <a:ext uri="{FF2B5EF4-FFF2-40B4-BE49-F238E27FC236}">
                  <a16:creationId xmlns:a16="http://schemas.microsoft.com/office/drawing/2014/main" id="{BDD8EA21-EB91-8C33-F91B-2792D9766C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2" y="1302"/>
              <a:ext cx="275" cy="27"/>
            </a:xfrm>
            <a:prstGeom prst="rect">
              <a:avLst/>
            </a:prstGeom>
            <a:solidFill>
              <a:srgbClr val="8064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46" name="Rectangle 318">
              <a:extLst>
                <a:ext uri="{FF2B5EF4-FFF2-40B4-BE49-F238E27FC236}">
                  <a16:creationId xmlns:a16="http://schemas.microsoft.com/office/drawing/2014/main" id="{93362D17-4A62-2151-D2C9-AF6EEBEF36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2" y="1226"/>
              <a:ext cx="275" cy="76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47" name="Rectangle 319">
              <a:extLst>
                <a:ext uri="{FF2B5EF4-FFF2-40B4-BE49-F238E27FC236}">
                  <a16:creationId xmlns:a16="http://schemas.microsoft.com/office/drawing/2014/main" id="{4E6F90C8-392A-2386-0503-B3F9918C7B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2" y="1561"/>
              <a:ext cx="275" cy="48"/>
            </a:xfrm>
            <a:prstGeom prst="rect">
              <a:avLst/>
            </a:prstGeom>
            <a:solidFill>
              <a:srgbClr val="FFFF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48" name="Rectangle 320">
              <a:extLst>
                <a:ext uri="{FF2B5EF4-FFF2-40B4-BE49-F238E27FC236}">
                  <a16:creationId xmlns:a16="http://schemas.microsoft.com/office/drawing/2014/main" id="{CCD68AC1-3B18-0F77-7684-7B697F7E47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2" y="1609"/>
              <a:ext cx="275" cy="27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49" name="Rectangle 321">
              <a:extLst>
                <a:ext uri="{FF2B5EF4-FFF2-40B4-BE49-F238E27FC236}">
                  <a16:creationId xmlns:a16="http://schemas.microsoft.com/office/drawing/2014/main" id="{8783C78F-56AF-7223-6C57-901C167C8B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9" y="1312"/>
              <a:ext cx="275" cy="265"/>
            </a:xfrm>
            <a:prstGeom prst="rect">
              <a:avLst/>
            </a:prstGeom>
            <a:solidFill>
              <a:srgbClr val="C050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0" name="Rectangle 322">
              <a:extLst>
                <a:ext uri="{FF2B5EF4-FFF2-40B4-BE49-F238E27FC236}">
                  <a16:creationId xmlns:a16="http://schemas.microsoft.com/office/drawing/2014/main" id="{9D09E413-0C38-270F-54CC-44A17A8D55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9" y="1647"/>
              <a:ext cx="275" cy="141"/>
            </a:xfrm>
            <a:prstGeom prst="rect">
              <a:avLst/>
            </a:prstGeom>
            <a:solidFill>
              <a:srgbClr val="DBD9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1" name="Rectangle 323">
              <a:extLst>
                <a:ext uri="{FF2B5EF4-FFF2-40B4-BE49-F238E27FC236}">
                  <a16:creationId xmlns:a16="http://schemas.microsoft.com/office/drawing/2014/main" id="{A04A9861-3875-D809-3142-C54C483DB3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9" y="281"/>
              <a:ext cx="275" cy="923"/>
            </a:xfrm>
            <a:prstGeom prst="rect">
              <a:avLst/>
            </a:prstGeom>
            <a:solidFill>
              <a:srgbClr val="9BBB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2" name="Rectangle 324">
              <a:extLst>
                <a:ext uri="{FF2B5EF4-FFF2-40B4-BE49-F238E27FC236}">
                  <a16:creationId xmlns:a16="http://schemas.microsoft.com/office/drawing/2014/main" id="{164799BF-A0EC-2071-FCFF-0854577FBC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9" y="1302"/>
              <a:ext cx="275" cy="10"/>
            </a:xfrm>
            <a:prstGeom prst="rect">
              <a:avLst/>
            </a:prstGeom>
            <a:solidFill>
              <a:srgbClr val="8064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3" name="Rectangle 325">
              <a:extLst>
                <a:ext uri="{FF2B5EF4-FFF2-40B4-BE49-F238E27FC236}">
                  <a16:creationId xmlns:a16="http://schemas.microsoft.com/office/drawing/2014/main" id="{ADF7C65F-0AF0-D102-208D-0E4C8E771B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9" y="1204"/>
              <a:ext cx="275" cy="98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" name="Rectangle 326">
              <a:extLst>
                <a:ext uri="{FF2B5EF4-FFF2-40B4-BE49-F238E27FC236}">
                  <a16:creationId xmlns:a16="http://schemas.microsoft.com/office/drawing/2014/main" id="{951F37B9-7070-678E-EB30-6FFC7DAAE4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9" y="1577"/>
              <a:ext cx="275" cy="70"/>
            </a:xfrm>
            <a:prstGeom prst="rect">
              <a:avLst/>
            </a:prstGeom>
            <a:solidFill>
              <a:srgbClr val="FFFF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grpSp>
        <p:nvGrpSpPr>
          <p:cNvPr id="488" name="Group 219">
            <a:extLst>
              <a:ext uri="{FF2B5EF4-FFF2-40B4-BE49-F238E27FC236}">
                <a16:creationId xmlns:a16="http://schemas.microsoft.com/office/drawing/2014/main" id="{89C5BE3A-AC20-184A-FDBB-DB7BAE7B54E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492000" y="572240"/>
            <a:ext cx="2151594" cy="967895"/>
            <a:chOff x="884" y="281"/>
            <a:chExt cx="3350" cy="1507"/>
          </a:xfrm>
        </p:grpSpPr>
        <p:sp>
          <p:nvSpPr>
            <p:cNvPr id="490" name="Rectangle 220">
              <a:extLst>
                <a:ext uri="{FF2B5EF4-FFF2-40B4-BE49-F238E27FC236}">
                  <a16:creationId xmlns:a16="http://schemas.microsoft.com/office/drawing/2014/main" id="{CA7572D3-0392-FD72-6469-FE6D6F023B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4" y="1415"/>
              <a:ext cx="275" cy="373"/>
            </a:xfrm>
            <a:prstGeom prst="rect">
              <a:avLst/>
            </a:prstGeom>
            <a:solidFill>
              <a:srgbClr val="DBD9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91" name="Rectangle 221">
              <a:extLst>
                <a:ext uri="{FF2B5EF4-FFF2-40B4-BE49-F238E27FC236}">
                  <a16:creationId xmlns:a16="http://schemas.microsoft.com/office/drawing/2014/main" id="{DCB2F624-EB4E-49E6-9A74-338514A2B5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4" y="281"/>
              <a:ext cx="275" cy="756"/>
            </a:xfrm>
            <a:prstGeom prst="rect">
              <a:avLst/>
            </a:prstGeom>
            <a:solidFill>
              <a:srgbClr val="9BBB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92" name="Rectangle 222">
              <a:extLst>
                <a:ext uri="{FF2B5EF4-FFF2-40B4-BE49-F238E27FC236}">
                  <a16:creationId xmlns:a16="http://schemas.microsoft.com/office/drawing/2014/main" id="{D71EDC21-24B7-92CE-93C8-21D6D241E2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4" y="1037"/>
              <a:ext cx="275" cy="378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93" name="Rectangle 223">
              <a:extLst>
                <a:ext uri="{FF2B5EF4-FFF2-40B4-BE49-F238E27FC236}">
                  <a16:creationId xmlns:a16="http://schemas.microsoft.com/office/drawing/2014/main" id="{FA95EA10-C8FD-E3CB-7306-5E9FBB2A58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91" y="1653"/>
              <a:ext cx="275" cy="135"/>
            </a:xfrm>
            <a:prstGeom prst="rect">
              <a:avLst/>
            </a:prstGeom>
            <a:solidFill>
              <a:srgbClr val="DBD9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94" name="Rectangle 224">
              <a:extLst>
                <a:ext uri="{FF2B5EF4-FFF2-40B4-BE49-F238E27FC236}">
                  <a16:creationId xmlns:a16="http://schemas.microsoft.com/office/drawing/2014/main" id="{5A6928BB-3BEA-C563-9AB9-DB55C037B7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91" y="281"/>
              <a:ext cx="275" cy="1237"/>
            </a:xfrm>
            <a:prstGeom prst="rect">
              <a:avLst/>
            </a:prstGeom>
            <a:solidFill>
              <a:srgbClr val="9BBB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95" name="Rectangle 225">
              <a:extLst>
                <a:ext uri="{FF2B5EF4-FFF2-40B4-BE49-F238E27FC236}">
                  <a16:creationId xmlns:a16="http://schemas.microsoft.com/office/drawing/2014/main" id="{6C8714B0-E7E3-EA6C-0095-6654530085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91" y="1518"/>
              <a:ext cx="275" cy="135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96" name="Rectangle 226">
              <a:extLst>
                <a:ext uri="{FF2B5EF4-FFF2-40B4-BE49-F238E27FC236}">
                  <a16:creationId xmlns:a16="http://schemas.microsoft.com/office/drawing/2014/main" id="{BADBDC72-CE11-65D1-09E1-109FA4C0E3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9" y="1599"/>
              <a:ext cx="275" cy="189"/>
            </a:xfrm>
            <a:prstGeom prst="rect">
              <a:avLst/>
            </a:prstGeom>
            <a:solidFill>
              <a:srgbClr val="DBD9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97" name="Rectangle 227">
              <a:extLst>
                <a:ext uri="{FF2B5EF4-FFF2-40B4-BE49-F238E27FC236}">
                  <a16:creationId xmlns:a16="http://schemas.microsoft.com/office/drawing/2014/main" id="{A0832F1B-0F5A-BF58-26D3-58CA651C89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9" y="281"/>
              <a:ext cx="275" cy="945"/>
            </a:xfrm>
            <a:prstGeom prst="rect">
              <a:avLst/>
            </a:prstGeom>
            <a:solidFill>
              <a:srgbClr val="9BBB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98" name="Rectangle 228">
              <a:extLst>
                <a:ext uri="{FF2B5EF4-FFF2-40B4-BE49-F238E27FC236}">
                  <a16:creationId xmlns:a16="http://schemas.microsoft.com/office/drawing/2014/main" id="{5A1B0E82-E6E1-056E-8FE8-20464E3D62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9" y="1226"/>
              <a:ext cx="275" cy="373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99" name="Rectangle 229">
              <a:extLst>
                <a:ext uri="{FF2B5EF4-FFF2-40B4-BE49-F238E27FC236}">
                  <a16:creationId xmlns:a16="http://schemas.microsoft.com/office/drawing/2014/main" id="{D869E988-EDFA-E8CA-FEE1-C112DA23B1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6" y="281"/>
              <a:ext cx="275" cy="1058"/>
            </a:xfrm>
            <a:prstGeom prst="rect">
              <a:avLst/>
            </a:prstGeom>
            <a:solidFill>
              <a:srgbClr val="9BBB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00" name="Rectangle 230">
              <a:extLst>
                <a:ext uri="{FF2B5EF4-FFF2-40B4-BE49-F238E27FC236}">
                  <a16:creationId xmlns:a16="http://schemas.microsoft.com/office/drawing/2014/main" id="{C2F6714B-CF50-C064-7E70-4434094DBA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6" y="1636"/>
              <a:ext cx="275" cy="152"/>
            </a:xfrm>
            <a:prstGeom prst="rect">
              <a:avLst/>
            </a:prstGeom>
            <a:solidFill>
              <a:srgbClr val="8064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01" name="Rectangle 231">
              <a:extLst>
                <a:ext uri="{FF2B5EF4-FFF2-40B4-BE49-F238E27FC236}">
                  <a16:creationId xmlns:a16="http://schemas.microsoft.com/office/drawing/2014/main" id="{7DC65892-8D2A-28B6-7B22-E4CE1D7FBA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6" y="1339"/>
              <a:ext cx="275" cy="297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02" name="Rectangle 232">
              <a:extLst>
                <a:ext uri="{FF2B5EF4-FFF2-40B4-BE49-F238E27FC236}">
                  <a16:creationId xmlns:a16="http://schemas.microsoft.com/office/drawing/2014/main" id="{4E373878-CD0E-FF3C-4379-2099454D1B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4" y="1663"/>
              <a:ext cx="275" cy="125"/>
            </a:xfrm>
            <a:prstGeom prst="rect">
              <a:avLst/>
            </a:prstGeom>
            <a:solidFill>
              <a:srgbClr val="C050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03" name="Rectangle 233">
              <a:extLst>
                <a:ext uri="{FF2B5EF4-FFF2-40B4-BE49-F238E27FC236}">
                  <a16:creationId xmlns:a16="http://schemas.microsoft.com/office/drawing/2014/main" id="{7CA3D4C2-31F5-33ED-6E00-84FD77B67D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4" y="281"/>
              <a:ext cx="275" cy="1258"/>
            </a:xfrm>
            <a:prstGeom prst="rect">
              <a:avLst/>
            </a:prstGeom>
            <a:solidFill>
              <a:srgbClr val="9BBB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04" name="Rectangle 234">
              <a:extLst>
                <a:ext uri="{FF2B5EF4-FFF2-40B4-BE49-F238E27FC236}">
                  <a16:creationId xmlns:a16="http://schemas.microsoft.com/office/drawing/2014/main" id="{03B2E0EE-5FF1-1F04-E0AE-78DBEB6659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4" y="1539"/>
              <a:ext cx="275" cy="124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05" name="Rectangle 235">
              <a:extLst>
                <a:ext uri="{FF2B5EF4-FFF2-40B4-BE49-F238E27FC236}">
                  <a16:creationId xmlns:a16="http://schemas.microsoft.com/office/drawing/2014/main" id="{6F43E0E1-D5BC-F52B-1FE1-646605943D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1" y="1437"/>
              <a:ext cx="276" cy="70"/>
            </a:xfrm>
            <a:prstGeom prst="rect">
              <a:avLst/>
            </a:prstGeom>
            <a:solidFill>
              <a:srgbClr val="C050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06" name="Rectangle 236">
              <a:extLst>
                <a:ext uri="{FF2B5EF4-FFF2-40B4-BE49-F238E27FC236}">
                  <a16:creationId xmlns:a16="http://schemas.microsoft.com/office/drawing/2014/main" id="{9BD37073-A851-CCE7-B43C-FFF3C32E68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1" y="1507"/>
              <a:ext cx="276" cy="281"/>
            </a:xfrm>
            <a:prstGeom prst="rect">
              <a:avLst/>
            </a:prstGeom>
            <a:solidFill>
              <a:srgbClr val="DBD9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07" name="Rectangle 237">
              <a:extLst>
                <a:ext uri="{FF2B5EF4-FFF2-40B4-BE49-F238E27FC236}">
                  <a16:creationId xmlns:a16="http://schemas.microsoft.com/office/drawing/2014/main" id="{CD46CB84-40F0-A012-94E3-D63B1A2D09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1" y="281"/>
              <a:ext cx="276" cy="1015"/>
            </a:xfrm>
            <a:prstGeom prst="rect">
              <a:avLst/>
            </a:prstGeom>
            <a:solidFill>
              <a:srgbClr val="9BBB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08" name="Rectangle 238">
              <a:extLst>
                <a:ext uri="{FF2B5EF4-FFF2-40B4-BE49-F238E27FC236}">
                  <a16:creationId xmlns:a16="http://schemas.microsoft.com/office/drawing/2014/main" id="{B8AA97C7-A644-81EA-DF82-590571DCDA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1" y="1296"/>
              <a:ext cx="276" cy="141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09" name="Rectangle 239">
              <a:extLst>
                <a:ext uri="{FF2B5EF4-FFF2-40B4-BE49-F238E27FC236}">
                  <a16:creationId xmlns:a16="http://schemas.microsoft.com/office/drawing/2014/main" id="{018C9066-AE50-0988-41BC-6C18E19EBB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9" y="1582"/>
              <a:ext cx="275" cy="206"/>
            </a:xfrm>
            <a:prstGeom prst="rect">
              <a:avLst/>
            </a:prstGeom>
            <a:solidFill>
              <a:srgbClr val="DBD9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10" name="Rectangle 240">
              <a:extLst>
                <a:ext uri="{FF2B5EF4-FFF2-40B4-BE49-F238E27FC236}">
                  <a16:creationId xmlns:a16="http://schemas.microsoft.com/office/drawing/2014/main" id="{BFD57ADD-05F2-147A-DDE4-289FD5F954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9" y="281"/>
              <a:ext cx="275" cy="1237"/>
            </a:xfrm>
            <a:prstGeom prst="rect">
              <a:avLst/>
            </a:prstGeom>
            <a:solidFill>
              <a:srgbClr val="9BBB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11" name="Rectangle 241">
              <a:extLst>
                <a:ext uri="{FF2B5EF4-FFF2-40B4-BE49-F238E27FC236}">
                  <a16:creationId xmlns:a16="http://schemas.microsoft.com/office/drawing/2014/main" id="{E72E1C35-A88F-FCD6-8C82-C9D46E5AB4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9" y="1518"/>
              <a:ext cx="275" cy="64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12" name="Rectangle 242">
              <a:extLst>
                <a:ext uri="{FF2B5EF4-FFF2-40B4-BE49-F238E27FC236}">
                  <a16:creationId xmlns:a16="http://schemas.microsoft.com/office/drawing/2014/main" id="{91608EBC-5828-887C-931B-C29E5B1C61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7" y="1307"/>
              <a:ext cx="275" cy="54"/>
            </a:xfrm>
            <a:prstGeom prst="rect">
              <a:avLst/>
            </a:prstGeom>
            <a:solidFill>
              <a:srgbClr val="C050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13" name="Rectangle 243">
              <a:extLst>
                <a:ext uri="{FF2B5EF4-FFF2-40B4-BE49-F238E27FC236}">
                  <a16:creationId xmlns:a16="http://schemas.microsoft.com/office/drawing/2014/main" id="{F04D71F1-B2BC-E9D8-42E6-CF01D36B4F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7" y="1361"/>
              <a:ext cx="275" cy="373"/>
            </a:xfrm>
            <a:prstGeom prst="rect">
              <a:avLst/>
            </a:prstGeom>
            <a:solidFill>
              <a:srgbClr val="DBD9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14" name="Rectangle 244">
              <a:extLst>
                <a:ext uri="{FF2B5EF4-FFF2-40B4-BE49-F238E27FC236}">
                  <a16:creationId xmlns:a16="http://schemas.microsoft.com/office/drawing/2014/main" id="{92FC3C74-B06C-1464-7144-FAC54B2C18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7" y="281"/>
              <a:ext cx="275" cy="756"/>
            </a:xfrm>
            <a:prstGeom prst="rect">
              <a:avLst/>
            </a:prstGeom>
            <a:solidFill>
              <a:srgbClr val="9BBB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15" name="Rectangle 245">
              <a:extLst>
                <a:ext uri="{FF2B5EF4-FFF2-40B4-BE49-F238E27FC236}">
                  <a16:creationId xmlns:a16="http://schemas.microsoft.com/office/drawing/2014/main" id="{B530C343-0D40-E845-84E1-3B2872F27D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7" y="1199"/>
              <a:ext cx="275" cy="108"/>
            </a:xfrm>
            <a:prstGeom prst="rect">
              <a:avLst/>
            </a:prstGeom>
            <a:solidFill>
              <a:srgbClr val="8064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16" name="Rectangle 246">
              <a:extLst>
                <a:ext uri="{FF2B5EF4-FFF2-40B4-BE49-F238E27FC236}">
                  <a16:creationId xmlns:a16="http://schemas.microsoft.com/office/drawing/2014/main" id="{1F84C087-5111-A95B-C6C3-1D177614A5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7" y="1037"/>
              <a:ext cx="275" cy="162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17" name="Rectangle 247">
              <a:extLst>
                <a:ext uri="{FF2B5EF4-FFF2-40B4-BE49-F238E27FC236}">
                  <a16:creationId xmlns:a16="http://schemas.microsoft.com/office/drawing/2014/main" id="{5CAC3812-044B-DD2F-7FEE-9C426FA1A2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7" y="1734"/>
              <a:ext cx="275" cy="54"/>
            </a:xfrm>
            <a:prstGeom prst="rect">
              <a:avLst/>
            </a:prstGeom>
            <a:solidFill>
              <a:srgbClr val="D598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18" name="Rectangle 248">
              <a:extLst>
                <a:ext uri="{FF2B5EF4-FFF2-40B4-BE49-F238E27FC236}">
                  <a16:creationId xmlns:a16="http://schemas.microsoft.com/office/drawing/2014/main" id="{4270BF98-DAE7-A6C0-8B4E-A990863E09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44" y="1528"/>
              <a:ext cx="275" cy="206"/>
            </a:xfrm>
            <a:prstGeom prst="rect">
              <a:avLst/>
            </a:prstGeom>
            <a:solidFill>
              <a:srgbClr val="DBD9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19" name="Rectangle 249">
              <a:extLst>
                <a:ext uri="{FF2B5EF4-FFF2-40B4-BE49-F238E27FC236}">
                  <a16:creationId xmlns:a16="http://schemas.microsoft.com/office/drawing/2014/main" id="{59794604-2F0F-B3EA-958A-033C950BAC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44" y="281"/>
              <a:ext cx="275" cy="1220"/>
            </a:xfrm>
            <a:prstGeom prst="rect">
              <a:avLst/>
            </a:prstGeom>
            <a:solidFill>
              <a:srgbClr val="9BBB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20" name="Rectangle 250">
              <a:extLst>
                <a:ext uri="{FF2B5EF4-FFF2-40B4-BE49-F238E27FC236}">
                  <a16:creationId xmlns:a16="http://schemas.microsoft.com/office/drawing/2014/main" id="{17F82346-DBFE-5843-D2EC-D48E181D14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44" y="1501"/>
              <a:ext cx="275" cy="27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21" name="Rectangle 251">
              <a:extLst>
                <a:ext uri="{FF2B5EF4-FFF2-40B4-BE49-F238E27FC236}">
                  <a16:creationId xmlns:a16="http://schemas.microsoft.com/office/drawing/2014/main" id="{9DD9F646-D0BC-A6C1-790E-B47F6E993C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44" y="1734"/>
              <a:ext cx="275" cy="54"/>
            </a:xfrm>
            <a:prstGeom prst="rect">
              <a:avLst/>
            </a:prstGeom>
            <a:solidFill>
              <a:srgbClr val="D598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22" name="Rectangle 252">
              <a:extLst>
                <a:ext uri="{FF2B5EF4-FFF2-40B4-BE49-F238E27FC236}">
                  <a16:creationId xmlns:a16="http://schemas.microsoft.com/office/drawing/2014/main" id="{8B05D628-8260-720B-4F93-D9265CFC9D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2" y="1534"/>
              <a:ext cx="275" cy="21"/>
            </a:xfrm>
            <a:prstGeom prst="rect">
              <a:avLst/>
            </a:prstGeom>
            <a:solidFill>
              <a:srgbClr val="C050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23" name="Rectangle 253">
              <a:extLst>
                <a:ext uri="{FF2B5EF4-FFF2-40B4-BE49-F238E27FC236}">
                  <a16:creationId xmlns:a16="http://schemas.microsoft.com/office/drawing/2014/main" id="{13050FDC-4A82-9D20-A7ED-BCC4EF6260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2" y="1555"/>
              <a:ext cx="275" cy="211"/>
            </a:xfrm>
            <a:prstGeom prst="rect">
              <a:avLst/>
            </a:prstGeom>
            <a:solidFill>
              <a:srgbClr val="DBD9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24" name="Rectangle 254">
              <a:extLst>
                <a:ext uri="{FF2B5EF4-FFF2-40B4-BE49-F238E27FC236}">
                  <a16:creationId xmlns:a16="http://schemas.microsoft.com/office/drawing/2014/main" id="{48BD4689-2819-EAF2-5D09-31708339CD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2" y="281"/>
              <a:ext cx="275" cy="1150"/>
            </a:xfrm>
            <a:prstGeom prst="rect">
              <a:avLst/>
            </a:prstGeom>
            <a:solidFill>
              <a:srgbClr val="9BBB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25" name="Rectangle 255">
              <a:extLst>
                <a:ext uri="{FF2B5EF4-FFF2-40B4-BE49-F238E27FC236}">
                  <a16:creationId xmlns:a16="http://schemas.microsoft.com/office/drawing/2014/main" id="{0150B6EA-D93F-8375-A94F-1BFE6B30D0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2" y="1512"/>
              <a:ext cx="275" cy="22"/>
            </a:xfrm>
            <a:prstGeom prst="rect">
              <a:avLst/>
            </a:prstGeom>
            <a:solidFill>
              <a:srgbClr val="8064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26" name="Rectangle 256">
              <a:extLst>
                <a:ext uri="{FF2B5EF4-FFF2-40B4-BE49-F238E27FC236}">
                  <a16:creationId xmlns:a16="http://schemas.microsoft.com/office/drawing/2014/main" id="{AF49E714-0B37-9A02-CE2E-8370277223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2" y="1431"/>
              <a:ext cx="275" cy="81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27" name="Rectangle 257">
              <a:extLst>
                <a:ext uri="{FF2B5EF4-FFF2-40B4-BE49-F238E27FC236}">
                  <a16:creationId xmlns:a16="http://schemas.microsoft.com/office/drawing/2014/main" id="{080F8C05-A89D-1D23-BA05-87150F93A0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2" y="1766"/>
              <a:ext cx="275" cy="22"/>
            </a:xfrm>
            <a:prstGeom prst="rect">
              <a:avLst/>
            </a:prstGeom>
            <a:solidFill>
              <a:srgbClr val="D598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28" name="Rectangle 258">
              <a:extLst>
                <a:ext uri="{FF2B5EF4-FFF2-40B4-BE49-F238E27FC236}">
                  <a16:creationId xmlns:a16="http://schemas.microsoft.com/office/drawing/2014/main" id="{24E69231-9041-62D1-52B1-6EA383150F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9" y="1258"/>
              <a:ext cx="275" cy="22"/>
            </a:xfrm>
            <a:prstGeom prst="rect">
              <a:avLst/>
            </a:prstGeom>
            <a:solidFill>
              <a:srgbClr val="C050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29" name="Rectangle 259">
              <a:extLst>
                <a:ext uri="{FF2B5EF4-FFF2-40B4-BE49-F238E27FC236}">
                  <a16:creationId xmlns:a16="http://schemas.microsoft.com/office/drawing/2014/main" id="{2E86B2B2-9BF0-B2A2-B2C0-BC2738CBB8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9" y="1280"/>
              <a:ext cx="275" cy="508"/>
            </a:xfrm>
            <a:prstGeom prst="rect">
              <a:avLst/>
            </a:prstGeom>
            <a:solidFill>
              <a:srgbClr val="DBD9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30" name="Rectangle 260">
              <a:extLst>
                <a:ext uri="{FF2B5EF4-FFF2-40B4-BE49-F238E27FC236}">
                  <a16:creationId xmlns:a16="http://schemas.microsoft.com/office/drawing/2014/main" id="{B9CF14DE-3D0F-5D19-7980-7B49D90F8A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9" y="281"/>
              <a:ext cx="275" cy="923"/>
            </a:xfrm>
            <a:prstGeom prst="rect">
              <a:avLst/>
            </a:prstGeom>
            <a:solidFill>
              <a:srgbClr val="9BBB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31" name="Rectangle 261">
              <a:extLst>
                <a:ext uri="{FF2B5EF4-FFF2-40B4-BE49-F238E27FC236}">
                  <a16:creationId xmlns:a16="http://schemas.microsoft.com/office/drawing/2014/main" id="{CC31E536-CB6B-706D-5058-2C966AE009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9" y="1242"/>
              <a:ext cx="275" cy="16"/>
            </a:xfrm>
            <a:prstGeom prst="rect">
              <a:avLst/>
            </a:prstGeom>
            <a:solidFill>
              <a:srgbClr val="8064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32" name="Rectangle 262">
              <a:extLst>
                <a:ext uri="{FF2B5EF4-FFF2-40B4-BE49-F238E27FC236}">
                  <a16:creationId xmlns:a16="http://schemas.microsoft.com/office/drawing/2014/main" id="{EDBB423D-F3F8-6F5C-5167-F270BD3F9F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9" y="1204"/>
              <a:ext cx="275" cy="38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grpSp>
        <p:nvGrpSpPr>
          <p:cNvPr id="156" name="Group 89">
            <a:extLst>
              <a:ext uri="{FF2B5EF4-FFF2-40B4-BE49-F238E27FC236}">
                <a16:creationId xmlns:a16="http://schemas.microsoft.com/office/drawing/2014/main" id="{75552897-19FA-078B-476A-0C579B3DF0B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39395" y="590901"/>
            <a:ext cx="2110738" cy="949234"/>
            <a:chOff x="1342" y="420"/>
            <a:chExt cx="3351" cy="1507"/>
          </a:xfrm>
        </p:grpSpPr>
        <p:sp>
          <p:nvSpPr>
            <p:cNvPr id="158" name="Rectangle 90">
              <a:extLst>
                <a:ext uri="{FF2B5EF4-FFF2-40B4-BE49-F238E27FC236}">
                  <a16:creationId xmlns:a16="http://schemas.microsoft.com/office/drawing/2014/main" id="{E88C0D13-FF5A-6804-78BE-E317E69EBA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2" y="1343"/>
              <a:ext cx="275" cy="249"/>
            </a:xfrm>
            <a:prstGeom prst="rect">
              <a:avLst/>
            </a:prstGeom>
            <a:solidFill>
              <a:srgbClr val="C050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59" name="Rectangle 91">
              <a:extLst>
                <a:ext uri="{FF2B5EF4-FFF2-40B4-BE49-F238E27FC236}">
                  <a16:creationId xmlns:a16="http://schemas.microsoft.com/office/drawing/2014/main" id="{C4F45A78-7020-DFC7-66E3-2648BDB81F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2" y="1689"/>
              <a:ext cx="275" cy="16"/>
            </a:xfrm>
            <a:prstGeom prst="rect">
              <a:avLst/>
            </a:prstGeom>
            <a:solidFill>
              <a:srgbClr val="F796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0" name="Rectangle 92">
              <a:extLst>
                <a:ext uri="{FF2B5EF4-FFF2-40B4-BE49-F238E27FC236}">
                  <a16:creationId xmlns:a16="http://schemas.microsoft.com/office/drawing/2014/main" id="{77D84BB3-0921-91C8-F886-3ADBFEE395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2" y="1705"/>
              <a:ext cx="275" cy="124"/>
            </a:xfrm>
            <a:prstGeom prst="rect">
              <a:avLst/>
            </a:prstGeom>
            <a:solidFill>
              <a:srgbClr val="DBD9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1" name="Rectangle 93">
              <a:extLst>
                <a:ext uri="{FF2B5EF4-FFF2-40B4-BE49-F238E27FC236}">
                  <a16:creationId xmlns:a16="http://schemas.microsoft.com/office/drawing/2014/main" id="{DBE7E9B2-5548-8558-773A-D3CD1A6C24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2" y="420"/>
              <a:ext cx="275" cy="189"/>
            </a:xfrm>
            <a:prstGeom prst="rect">
              <a:avLst/>
            </a:prstGeom>
            <a:solidFill>
              <a:srgbClr val="9BBB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2" name="Rectangle 94">
              <a:extLst>
                <a:ext uri="{FF2B5EF4-FFF2-40B4-BE49-F238E27FC236}">
                  <a16:creationId xmlns:a16="http://schemas.microsoft.com/office/drawing/2014/main" id="{657123F0-26B6-478B-727F-82C85FFEC3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2" y="1338"/>
              <a:ext cx="275" cy="5"/>
            </a:xfrm>
            <a:prstGeom prst="rect">
              <a:avLst/>
            </a:prstGeom>
            <a:solidFill>
              <a:srgbClr val="8064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3" name="Rectangle 95">
              <a:extLst>
                <a:ext uri="{FF2B5EF4-FFF2-40B4-BE49-F238E27FC236}">
                  <a16:creationId xmlns:a16="http://schemas.microsoft.com/office/drawing/2014/main" id="{F55CCE78-8974-1EB5-094F-E6779C989F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2" y="609"/>
              <a:ext cx="275" cy="729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4" name="Rectangle 96">
              <a:extLst>
                <a:ext uri="{FF2B5EF4-FFF2-40B4-BE49-F238E27FC236}">
                  <a16:creationId xmlns:a16="http://schemas.microsoft.com/office/drawing/2014/main" id="{4FE08650-2862-1362-21F3-23C39E311A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2" y="1592"/>
              <a:ext cx="275" cy="92"/>
            </a:xfrm>
            <a:prstGeom prst="rect">
              <a:avLst/>
            </a:prstGeom>
            <a:solidFill>
              <a:srgbClr val="FFFF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5" name="Rectangle 97">
              <a:extLst>
                <a:ext uri="{FF2B5EF4-FFF2-40B4-BE49-F238E27FC236}">
                  <a16:creationId xmlns:a16="http://schemas.microsoft.com/office/drawing/2014/main" id="{BCD298D7-F73A-09A4-86C9-E0A4500B59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2" y="1684"/>
              <a:ext cx="275" cy="5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6" name="Rectangle 98">
              <a:extLst>
                <a:ext uri="{FF2B5EF4-FFF2-40B4-BE49-F238E27FC236}">
                  <a16:creationId xmlns:a16="http://schemas.microsoft.com/office/drawing/2014/main" id="{6902DEBB-E594-4795-AA5D-6278083401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2" y="1829"/>
              <a:ext cx="275" cy="98"/>
            </a:xfrm>
            <a:prstGeom prst="rect">
              <a:avLst/>
            </a:prstGeom>
            <a:solidFill>
              <a:srgbClr val="D598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7" name="Rectangle 99">
              <a:extLst>
                <a:ext uri="{FF2B5EF4-FFF2-40B4-BE49-F238E27FC236}">
                  <a16:creationId xmlns:a16="http://schemas.microsoft.com/office/drawing/2014/main" id="{C9C0F65E-C28D-FCD2-4EE2-302C62C1D2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49" y="1360"/>
              <a:ext cx="276" cy="216"/>
            </a:xfrm>
            <a:prstGeom prst="rect">
              <a:avLst/>
            </a:prstGeom>
            <a:solidFill>
              <a:srgbClr val="C050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8" name="Rectangle 100">
              <a:extLst>
                <a:ext uri="{FF2B5EF4-FFF2-40B4-BE49-F238E27FC236}">
                  <a16:creationId xmlns:a16="http://schemas.microsoft.com/office/drawing/2014/main" id="{1ED52132-2BE4-D6C2-F600-17EB8B7864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49" y="1716"/>
              <a:ext cx="276" cy="22"/>
            </a:xfrm>
            <a:prstGeom prst="rect">
              <a:avLst/>
            </a:prstGeom>
            <a:solidFill>
              <a:srgbClr val="F796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9" name="Rectangle 101">
              <a:extLst>
                <a:ext uri="{FF2B5EF4-FFF2-40B4-BE49-F238E27FC236}">
                  <a16:creationId xmlns:a16="http://schemas.microsoft.com/office/drawing/2014/main" id="{C1337135-1865-334B-DE27-B15A7B7B3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49" y="1738"/>
              <a:ext cx="276" cy="108"/>
            </a:xfrm>
            <a:prstGeom prst="rect">
              <a:avLst/>
            </a:prstGeom>
            <a:solidFill>
              <a:srgbClr val="DBD9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0" name="Rectangle 102">
              <a:extLst>
                <a:ext uri="{FF2B5EF4-FFF2-40B4-BE49-F238E27FC236}">
                  <a16:creationId xmlns:a16="http://schemas.microsoft.com/office/drawing/2014/main" id="{F15ED60A-AA2F-A771-74ED-0FEA9244FF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49" y="420"/>
              <a:ext cx="276" cy="162"/>
            </a:xfrm>
            <a:prstGeom prst="rect">
              <a:avLst/>
            </a:prstGeom>
            <a:solidFill>
              <a:srgbClr val="9BBB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1" name="Rectangle 103">
              <a:extLst>
                <a:ext uri="{FF2B5EF4-FFF2-40B4-BE49-F238E27FC236}">
                  <a16:creationId xmlns:a16="http://schemas.microsoft.com/office/drawing/2014/main" id="{625030F4-77C2-8B6E-E844-0A081317E3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49" y="1354"/>
              <a:ext cx="276" cy="6"/>
            </a:xfrm>
            <a:prstGeom prst="rect">
              <a:avLst/>
            </a:prstGeom>
            <a:solidFill>
              <a:srgbClr val="8064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2" name="Rectangle 104">
              <a:extLst>
                <a:ext uri="{FF2B5EF4-FFF2-40B4-BE49-F238E27FC236}">
                  <a16:creationId xmlns:a16="http://schemas.microsoft.com/office/drawing/2014/main" id="{D32AF337-008B-BC6E-E027-EBE72E8EBB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49" y="582"/>
              <a:ext cx="276" cy="772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3" name="Rectangle 105">
              <a:extLst>
                <a:ext uri="{FF2B5EF4-FFF2-40B4-BE49-F238E27FC236}">
                  <a16:creationId xmlns:a16="http://schemas.microsoft.com/office/drawing/2014/main" id="{5F575395-5A44-9258-D71F-F962F3F1C6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49" y="1576"/>
              <a:ext cx="276" cy="124"/>
            </a:xfrm>
            <a:prstGeom prst="rect">
              <a:avLst/>
            </a:prstGeom>
            <a:solidFill>
              <a:srgbClr val="FFFF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4" name="Rectangle 106">
              <a:extLst>
                <a:ext uri="{FF2B5EF4-FFF2-40B4-BE49-F238E27FC236}">
                  <a16:creationId xmlns:a16="http://schemas.microsoft.com/office/drawing/2014/main" id="{9B5C4895-96D5-5B2E-E9AD-BFC4B66CC8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49" y="1700"/>
              <a:ext cx="276" cy="16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5" name="Rectangle 107">
              <a:extLst>
                <a:ext uri="{FF2B5EF4-FFF2-40B4-BE49-F238E27FC236}">
                  <a16:creationId xmlns:a16="http://schemas.microsoft.com/office/drawing/2014/main" id="{F4B3F6D2-8E7B-9BE6-608F-855C8A6ED4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49" y="1846"/>
              <a:ext cx="276" cy="81"/>
            </a:xfrm>
            <a:prstGeom prst="rect">
              <a:avLst/>
            </a:prstGeom>
            <a:solidFill>
              <a:srgbClr val="D598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6" name="Rectangle 108">
              <a:extLst>
                <a:ext uri="{FF2B5EF4-FFF2-40B4-BE49-F238E27FC236}">
                  <a16:creationId xmlns:a16="http://schemas.microsoft.com/office/drawing/2014/main" id="{9ACEC94B-1EB2-CE9A-0139-A1AA6CF878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7" y="1311"/>
              <a:ext cx="275" cy="227"/>
            </a:xfrm>
            <a:prstGeom prst="rect">
              <a:avLst/>
            </a:prstGeom>
            <a:solidFill>
              <a:srgbClr val="C050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7" name="Rectangle 109">
              <a:extLst>
                <a:ext uri="{FF2B5EF4-FFF2-40B4-BE49-F238E27FC236}">
                  <a16:creationId xmlns:a16="http://schemas.microsoft.com/office/drawing/2014/main" id="{D55AAE61-5ED6-FDFF-F39B-0CE0340574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7" y="1662"/>
              <a:ext cx="275" cy="5"/>
            </a:xfrm>
            <a:prstGeom prst="rect">
              <a:avLst/>
            </a:prstGeom>
            <a:solidFill>
              <a:srgbClr val="F796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8" name="Rectangle 110">
              <a:extLst>
                <a:ext uri="{FF2B5EF4-FFF2-40B4-BE49-F238E27FC236}">
                  <a16:creationId xmlns:a16="http://schemas.microsoft.com/office/drawing/2014/main" id="{D26C2912-D784-F8D7-5AAE-AA4F75ED1B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7" y="1667"/>
              <a:ext cx="275" cy="162"/>
            </a:xfrm>
            <a:prstGeom prst="rect">
              <a:avLst/>
            </a:prstGeom>
            <a:solidFill>
              <a:srgbClr val="DBD9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9" name="Rectangle 111">
              <a:extLst>
                <a:ext uri="{FF2B5EF4-FFF2-40B4-BE49-F238E27FC236}">
                  <a16:creationId xmlns:a16="http://schemas.microsoft.com/office/drawing/2014/main" id="{B89C33B3-FC75-5C50-6B5A-274072382E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7" y="420"/>
              <a:ext cx="275" cy="183"/>
            </a:xfrm>
            <a:prstGeom prst="rect">
              <a:avLst/>
            </a:prstGeom>
            <a:solidFill>
              <a:srgbClr val="9BBB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0" name="Rectangle 112">
              <a:extLst>
                <a:ext uri="{FF2B5EF4-FFF2-40B4-BE49-F238E27FC236}">
                  <a16:creationId xmlns:a16="http://schemas.microsoft.com/office/drawing/2014/main" id="{8C5A23FF-1A7E-1BB5-0B12-AAC102F172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7" y="1300"/>
              <a:ext cx="275" cy="11"/>
            </a:xfrm>
            <a:prstGeom prst="rect">
              <a:avLst/>
            </a:prstGeom>
            <a:solidFill>
              <a:srgbClr val="8064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1" name="Rectangle 113">
              <a:extLst>
                <a:ext uri="{FF2B5EF4-FFF2-40B4-BE49-F238E27FC236}">
                  <a16:creationId xmlns:a16="http://schemas.microsoft.com/office/drawing/2014/main" id="{0916E927-26C9-27D9-63B4-2552ABD4E5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7" y="603"/>
              <a:ext cx="275" cy="697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2" name="Rectangle 114">
              <a:extLst>
                <a:ext uri="{FF2B5EF4-FFF2-40B4-BE49-F238E27FC236}">
                  <a16:creationId xmlns:a16="http://schemas.microsoft.com/office/drawing/2014/main" id="{A2F6BAA9-0033-AE99-081B-181C59E1C2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7" y="1538"/>
              <a:ext cx="275" cy="92"/>
            </a:xfrm>
            <a:prstGeom prst="rect">
              <a:avLst/>
            </a:prstGeom>
            <a:solidFill>
              <a:srgbClr val="FFFF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3" name="Rectangle 115">
              <a:extLst>
                <a:ext uri="{FF2B5EF4-FFF2-40B4-BE49-F238E27FC236}">
                  <a16:creationId xmlns:a16="http://schemas.microsoft.com/office/drawing/2014/main" id="{AC2EB782-C2CA-9F0C-824D-A1E9F163E3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7" y="1630"/>
              <a:ext cx="275" cy="32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4" name="Rectangle 116">
              <a:extLst>
                <a:ext uri="{FF2B5EF4-FFF2-40B4-BE49-F238E27FC236}">
                  <a16:creationId xmlns:a16="http://schemas.microsoft.com/office/drawing/2014/main" id="{2A26EBB2-E4DD-4CE0-0D2B-C2BDC97309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7" y="1829"/>
              <a:ext cx="275" cy="98"/>
            </a:xfrm>
            <a:prstGeom prst="rect">
              <a:avLst/>
            </a:prstGeom>
            <a:solidFill>
              <a:srgbClr val="D598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5" name="Rectangle 117">
              <a:extLst>
                <a:ext uri="{FF2B5EF4-FFF2-40B4-BE49-F238E27FC236}">
                  <a16:creationId xmlns:a16="http://schemas.microsoft.com/office/drawing/2014/main" id="{38B93E18-DB9F-5DAC-DEA8-5D699FD866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241"/>
              <a:ext cx="275" cy="259"/>
            </a:xfrm>
            <a:prstGeom prst="rect">
              <a:avLst/>
            </a:prstGeom>
            <a:solidFill>
              <a:srgbClr val="C050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6" name="Rectangle 118">
              <a:extLst>
                <a:ext uri="{FF2B5EF4-FFF2-40B4-BE49-F238E27FC236}">
                  <a16:creationId xmlns:a16="http://schemas.microsoft.com/office/drawing/2014/main" id="{95FD6D7D-632B-0ADE-AACC-BE13E4F247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651"/>
              <a:ext cx="275" cy="11"/>
            </a:xfrm>
            <a:prstGeom prst="rect">
              <a:avLst/>
            </a:prstGeom>
            <a:solidFill>
              <a:srgbClr val="F796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7" name="Rectangle 119">
              <a:extLst>
                <a:ext uri="{FF2B5EF4-FFF2-40B4-BE49-F238E27FC236}">
                  <a16:creationId xmlns:a16="http://schemas.microsoft.com/office/drawing/2014/main" id="{84EB28D1-4323-296F-F58A-4BC84D0873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662"/>
              <a:ext cx="275" cy="216"/>
            </a:xfrm>
            <a:prstGeom prst="rect">
              <a:avLst/>
            </a:prstGeom>
            <a:solidFill>
              <a:srgbClr val="DBD9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8" name="Rectangle 120">
              <a:extLst>
                <a:ext uri="{FF2B5EF4-FFF2-40B4-BE49-F238E27FC236}">
                  <a16:creationId xmlns:a16="http://schemas.microsoft.com/office/drawing/2014/main" id="{6057E2BD-7B77-9D2D-C812-06EAC9DD92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420"/>
              <a:ext cx="275" cy="178"/>
            </a:xfrm>
            <a:prstGeom prst="rect">
              <a:avLst/>
            </a:prstGeom>
            <a:solidFill>
              <a:srgbClr val="9BBB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9" name="Rectangle 121">
              <a:extLst>
                <a:ext uri="{FF2B5EF4-FFF2-40B4-BE49-F238E27FC236}">
                  <a16:creationId xmlns:a16="http://schemas.microsoft.com/office/drawing/2014/main" id="{CC750709-A832-74E5-9885-FA9CAA8D78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230"/>
              <a:ext cx="275" cy="11"/>
            </a:xfrm>
            <a:prstGeom prst="rect">
              <a:avLst/>
            </a:prstGeom>
            <a:solidFill>
              <a:srgbClr val="8064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90" name="Rectangle 122">
              <a:extLst>
                <a:ext uri="{FF2B5EF4-FFF2-40B4-BE49-F238E27FC236}">
                  <a16:creationId xmlns:a16="http://schemas.microsoft.com/office/drawing/2014/main" id="{D8EE7555-A780-2AD1-B2F9-D0439D9BD0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598"/>
              <a:ext cx="275" cy="632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91" name="Rectangle 123">
              <a:extLst>
                <a:ext uri="{FF2B5EF4-FFF2-40B4-BE49-F238E27FC236}">
                  <a16:creationId xmlns:a16="http://schemas.microsoft.com/office/drawing/2014/main" id="{7714135E-7EF1-08E0-0F7F-7F3F875F24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500"/>
              <a:ext cx="275" cy="119"/>
            </a:xfrm>
            <a:prstGeom prst="rect">
              <a:avLst/>
            </a:prstGeom>
            <a:solidFill>
              <a:srgbClr val="FFFF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92" name="Rectangle 124">
              <a:extLst>
                <a:ext uri="{FF2B5EF4-FFF2-40B4-BE49-F238E27FC236}">
                  <a16:creationId xmlns:a16="http://schemas.microsoft.com/office/drawing/2014/main" id="{1E901D52-64F5-F1C2-9962-3300B6C4D0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619"/>
              <a:ext cx="275" cy="32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93" name="Rectangle 125">
              <a:extLst>
                <a:ext uri="{FF2B5EF4-FFF2-40B4-BE49-F238E27FC236}">
                  <a16:creationId xmlns:a16="http://schemas.microsoft.com/office/drawing/2014/main" id="{D449913A-3371-51EE-0AD3-3D9B31BC15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878"/>
              <a:ext cx="275" cy="49"/>
            </a:xfrm>
            <a:prstGeom prst="rect">
              <a:avLst/>
            </a:prstGeom>
            <a:solidFill>
              <a:srgbClr val="D598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94" name="Rectangle 126">
              <a:extLst>
                <a:ext uri="{FF2B5EF4-FFF2-40B4-BE49-F238E27FC236}">
                  <a16:creationId xmlns:a16="http://schemas.microsoft.com/office/drawing/2014/main" id="{578E5BD1-3138-EBC5-1F06-ABF0DBCD3A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72" y="1219"/>
              <a:ext cx="275" cy="270"/>
            </a:xfrm>
            <a:prstGeom prst="rect">
              <a:avLst/>
            </a:prstGeom>
            <a:solidFill>
              <a:srgbClr val="C050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95" name="Rectangle 127">
              <a:extLst>
                <a:ext uri="{FF2B5EF4-FFF2-40B4-BE49-F238E27FC236}">
                  <a16:creationId xmlns:a16="http://schemas.microsoft.com/office/drawing/2014/main" id="{CEFF12FA-E03E-B8D4-4370-06C435E7C8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72" y="1624"/>
              <a:ext cx="275" cy="11"/>
            </a:xfrm>
            <a:prstGeom prst="rect">
              <a:avLst/>
            </a:prstGeom>
            <a:solidFill>
              <a:srgbClr val="F796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96" name="Rectangle 128">
              <a:extLst>
                <a:ext uri="{FF2B5EF4-FFF2-40B4-BE49-F238E27FC236}">
                  <a16:creationId xmlns:a16="http://schemas.microsoft.com/office/drawing/2014/main" id="{60B465D1-3623-8713-934D-6FD58DDAE4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72" y="1635"/>
              <a:ext cx="275" cy="178"/>
            </a:xfrm>
            <a:prstGeom prst="rect">
              <a:avLst/>
            </a:prstGeom>
            <a:solidFill>
              <a:srgbClr val="DBD9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97" name="Rectangle 129">
              <a:extLst>
                <a:ext uri="{FF2B5EF4-FFF2-40B4-BE49-F238E27FC236}">
                  <a16:creationId xmlns:a16="http://schemas.microsoft.com/office/drawing/2014/main" id="{04CCA0B3-C306-6E34-D452-26D3953728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72" y="420"/>
              <a:ext cx="275" cy="189"/>
            </a:xfrm>
            <a:prstGeom prst="rect">
              <a:avLst/>
            </a:prstGeom>
            <a:solidFill>
              <a:srgbClr val="9BBB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98" name="Rectangle 130">
              <a:extLst>
                <a:ext uri="{FF2B5EF4-FFF2-40B4-BE49-F238E27FC236}">
                  <a16:creationId xmlns:a16="http://schemas.microsoft.com/office/drawing/2014/main" id="{F0D124FE-06DA-82E8-5BE7-B09FDAAE30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72" y="1208"/>
              <a:ext cx="275" cy="11"/>
            </a:xfrm>
            <a:prstGeom prst="rect">
              <a:avLst/>
            </a:prstGeom>
            <a:solidFill>
              <a:srgbClr val="8064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99" name="Rectangle 131">
              <a:extLst>
                <a:ext uri="{FF2B5EF4-FFF2-40B4-BE49-F238E27FC236}">
                  <a16:creationId xmlns:a16="http://schemas.microsoft.com/office/drawing/2014/main" id="{EBA112F6-EC94-6F2C-B79C-04523590F6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72" y="609"/>
              <a:ext cx="275" cy="599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00" name="Rectangle 132">
              <a:extLst>
                <a:ext uri="{FF2B5EF4-FFF2-40B4-BE49-F238E27FC236}">
                  <a16:creationId xmlns:a16="http://schemas.microsoft.com/office/drawing/2014/main" id="{612A7814-5F2D-8DBD-495F-C82DE738E4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72" y="1489"/>
              <a:ext cx="275" cy="97"/>
            </a:xfrm>
            <a:prstGeom prst="rect">
              <a:avLst/>
            </a:prstGeom>
            <a:solidFill>
              <a:srgbClr val="FFFF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01" name="Rectangle 133">
              <a:extLst>
                <a:ext uri="{FF2B5EF4-FFF2-40B4-BE49-F238E27FC236}">
                  <a16:creationId xmlns:a16="http://schemas.microsoft.com/office/drawing/2014/main" id="{78DD14F1-469E-6F04-0951-95BFF0301B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72" y="1586"/>
              <a:ext cx="275" cy="38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02" name="Rectangle 134">
              <a:extLst>
                <a:ext uri="{FF2B5EF4-FFF2-40B4-BE49-F238E27FC236}">
                  <a16:creationId xmlns:a16="http://schemas.microsoft.com/office/drawing/2014/main" id="{4501C547-77D1-31CB-713C-E4514C89E2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72" y="1813"/>
              <a:ext cx="275" cy="114"/>
            </a:xfrm>
            <a:prstGeom prst="rect">
              <a:avLst/>
            </a:prstGeom>
            <a:solidFill>
              <a:srgbClr val="D598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03" name="Rectangle 135">
              <a:extLst>
                <a:ext uri="{FF2B5EF4-FFF2-40B4-BE49-F238E27FC236}">
                  <a16:creationId xmlns:a16="http://schemas.microsoft.com/office/drawing/2014/main" id="{5066AD0D-DCBC-D419-10D2-BBE2E52AA9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0" y="1073"/>
              <a:ext cx="275" cy="335"/>
            </a:xfrm>
            <a:prstGeom prst="rect">
              <a:avLst/>
            </a:prstGeom>
            <a:solidFill>
              <a:srgbClr val="C050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04" name="Rectangle 136">
              <a:extLst>
                <a:ext uri="{FF2B5EF4-FFF2-40B4-BE49-F238E27FC236}">
                  <a16:creationId xmlns:a16="http://schemas.microsoft.com/office/drawing/2014/main" id="{530C625B-9F89-14A8-98D2-A71B68141F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0" y="1586"/>
              <a:ext cx="275" cy="1"/>
            </a:xfrm>
            <a:prstGeom prst="rect">
              <a:avLst/>
            </a:prstGeom>
            <a:solidFill>
              <a:srgbClr val="F796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05" name="Rectangle 137">
              <a:extLst>
                <a:ext uri="{FF2B5EF4-FFF2-40B4-BE49-F238E27FC236}">
                  <a16:creationId xmlns:a16="http://schemas.microsoft.com/office/drawing/2014/main" id="{998FCF70-8F89-2C0A-E311-499112C5DD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0" y="1586"/>
              <a:ext cx="275" cy="265"/>
            </a:xfrm>
            <a:prstGeom prst="rect">
              <a:avLst/>
            </a:prstGeom>
            <a:solidFill>
              <a:srgbClr val="DBD9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06" name="Rectangle 138">
              <a:extLst>
                <a:ext uri="{FF2B5EF4-FFF2-40B4-BE49-F238E27FC236}">
                  <a16:creationId xmlns:a16="http://schemas.microsoft.com/office/drawing/2014/main" id="{5C1A22F2-24B1-5249-B8BE-0C0E22CDC1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0" y="420"/>
              <a:ext cx="275" cy="162"/>
            </a:xfrm>
            <a:prstGeom prst="rect">
              <a:avLst/>
            </a:prstGeom>
            <a:solidFill>
              <a:srgbClr val="9BBB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07" name="Rectangle 139">
              <a:extLst>
                <a:ext uri="{FF2B5EF4-FFF2-40B4-BE49-F238E27FC236}">
                  <a16:creationId xmlns:a16="http://schemas.microsoft.com/office/drawing/2014/main" id="{A25AEB10-98E1-FCEF-126B-6ECC768BB4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0" y="1073"/>
              <a:ext cx="275" cy="1"/>
            </a:xfrm>
            <a:prstGeom prst="rect">
              <a:avLst/>
            </a:prstGeom>
            <a:solidFill>
              <a:srgbClr val="8064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08" name="Rectangle 140">
              <a:extLst>
                <a:ext uri="{FF2B5EF4-FFF2-40B4-BE49-F238E27FC236}">
                  <a16:creationId xmlns:a16="http://schemas.microsoft.com/office/drawing/2014/main" id="{9B0E71EE-274E-1AB8-B186-C4F3F3AA75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0" y="582"/>
              <a:ext cx="275" cy="491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6" name="Rectangle 141">
              <a:extLst>
                <a:ext uri="{FF2B5EF4-FFF2-40B4-BE49-F238E27FC236}">
                  <a16:creationId xmlns:a16="http://schemas.microsoft.com/office/drawing/2014/main" id="{44865339-A5D1-CF3B-46C8-835E9D52F5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0" y="1408"/>
              <a:ext cx="275" cy="146"/>
            </a:xfrm>
            <a:prstGeom prst="rect">
              <a:avLst/>
            </a:prstGeom>
            <a:solidFill>
              <a:srgbClr val="FFFF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23" name="Rectangle 142">
              <a:extLst>
                <a:ext uri="{FF2B5EF4-FFF2-40B4-BE49-F238E27FC236}">
                  <a16:creationId xmlns:a16="http://schemas.microsoft.com/office/drawing/2014/main" id="{E6D3F155-282F-8A19-A1F0-29B5F3AAFC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0" y="1554"/>
              <a:ext cx="275" cy="32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24" name="Rectangle 143">
              <a:extLst>
                <a:ext uri="{FF2B5EF4-FFF2-40B4-BE49-F238E27FC236}">
                  <a16:creationId xmlns:a16="http://schemas.microsoft.com/office/drawing/2014/main" id="{39302158-298E-48B3-05CE-7B5A6FAE22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0" y="1851"/>
              <a:ext cx="275" cy="76"/>
            </a:xfrm>
            <a:prstGeom prst="rect">
              <a:avLst/>
            </a:prstGeom>
            <a:solidFill>
              <a:srgbClr val="D598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25" name="Rectangle 144">
              <a:extLst>
                <a:ext uri="{FF2B5EF4-FFF2-40B4-BE49-F238E27FC236}">
                  <a16:creationId xmlns:a16="http://schemas.microsoft.com/office/drawing/2014/main" id="{1A70DB73-8698-78E6-104F-99810ED56A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87" y="1014"/>
              <a:ext cx="276" cy="373"/>
            </a:xfrm>
            <a:prstGeom prst="rect">
              <a:avLst/>
            </a:prstGeom>
            <a:solidFill>
              <a:srgbClr val="C050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26" name="Rectangle 145">
              <a:extLst>
                <a:ext uri="{FF2B5EF4-FFF2-40B4-BE49-F238E27FC236}">
                  <a16:creationId xmlns:a16="http://schemas.microsoft.com/office/drawing/2014/main" id="{2C8C90C7-A48E-D768-EC43-B15DFEBFE3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87" y="1532"/>
              <a:ext cx="276" cy="22"/>
            </a:xfrm>
            <a:prstGeom prst="rect">
              <a:avLst/>
            </a:prstGeom>
            <a:solidFill>
              <a:srgbClr val="F796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27" name="Rectangle 146">
              <a:extLst>
                <a:ext uri="{FF2B5EF4-FFF2-40B4-BE49-F238E27FC236}">
                  <a16:creationId xmlns:a16="http://schemas.microsoft.com/office/drawing/2014/main" id="{FD1F419F-E06F-0A37-4642-022941030A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87" y="1554"/>
              <a:ext cx="276" cy="324"/>
            </a:xfrm>
            <a:prstGeom prst="rect">
              <a:avLst/>
            </a:prstGeom>
            <a:solidFill>
              <a:srgbClr val="DBD9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28" name="Rectangle 147">
              <a:extLst>
                <a:ext uri="{FF2B5EF4-FFF2-40B4-BE49-F238E27FC236}">
                  <a16:creationId xmlns:a16="http://schemas.microsoft.com/office/drawing/2014/main" id="{A60AE624-A239-DE6E-CBF5-0F7377FCE3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87" y="420"/>
              <a:ext cx="276" cy="167"/>
            </a:xfrm>
            <a:prstGeom prst="rect">
              <a:avLst/>
            </a:prstGeom>
            <a:solidFill>
              <a:srgbClr val="9BBB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29" name="Rectangle 148">
              <a:extLst>
                <a:ext uri="{FF2B5EF4-FFF2-40B4-BE49-F238E27FC236}">
                  <a16:creationId xmlns:a16="http://schemas.microsoft.com/office/drawing/2014/main" id="{C127B819-1254-DFC7-3767-EBD6317E1E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87" y="587"/>
              <a:ext cx="276" cy="427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30" name="Rectangle 149">
              <a:extLst>
                <a:ext uri="{FF2B5EF4-FFF2-40B4-BE49-F238E27FC236}">
                  <a16:creationId xmlns:a16="http://schemas.microsoft.com/office/drawing/2014/main" id="{5AA1A305-FECB-D16A-4122-D14D2DEB19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87" y="1387"/>
              <a:ext cx="276" cy="113"/>
            </a:xfrm>
            <a:prstGeom prst="rect">
              <a:avLst/>
            </a:prstGeom>
            <a:solidFill>
              <a:srgbClr val="FFFF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31" name="Rectangle 150">
              <a:extLst>
                <a:ext uri="{FF2B5EF4-FFF2-40B4-BE49-F238E27FC236}">
                  <a16:creationId xmlns:a16="http://schemas.microsoft.com/office/drawing/2014/main" id="{EC5DE648-7EC7-69D7-B70A-CD864F2017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87" y="1500"/>
              <a:ext cx="276" cy="32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32" name="Rectangle 151">
              <a:extLst>
                <a:ext uri="{FF2B5EF4-FFF2-40B4-BE49-F238E27FC236}">
                  <a16:creationId xmlns:a16="http://schemas.microsoft.com/office/drawing/2014/main" id="{38B43518-179E-1F0A-B1AC-90E0A1101A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87" y="1878"/>
              <a:ext cx="276" cy="49"/>
            </a:xfrm>
            <a:prstGeom prst="rect">
              <a:avLst/>
            </a:prstGeom>
            <a:solidFill>
              <a:srgbClr val="D598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33" name="Rectangle 152">
              <a:extLst>
                <a:ext uri="{FF2B5EF4-FFF2-40B4-BE49-F238E27FC236}">
                  <a16:creationId xmlns:a16="http://schemas.microsoft.com/office/drawing/2014/main" id="{4F09F4E5-9733-2C83-D30C-8C27EA4E79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5" y="1019"/>
              <a:ext cx="275" cy="373"/>
            </a:xfrm>
            <a:prstGeom prst="rect">
              <a:avLst/>
            </a:prstGeom>
            <a:solidFill>
              <a:srgbClr val="C050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34" name="Rectangle 153">
              <a:extLst>
                <a:ext uri="{FF2B5EF4-FFF2-40B4-BE49-F238E27FC236}">
                  <a16:creationId xmlns:a16="http://schemas.microsoft.com/office/drawing/2014/main" id="{133C1602-892D-A8B1-4C0F-4B3C392FC2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5" y="1489"/>
              <a:ext cx="275" cy="16"/>
            </a:xfrm>
            <a:prstGeom prst="rect">
              <a:avLst/>
            </a:prstGeom>
            <a:solidFill>
              <a:srgbClr val="F796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35" name="Rectangle 154">
              <a:extLst>
                <a:ext uri="{FF2B5EF4-FFF2-40B4-BE49-F238E27FC236}">
                  <a16:creationId xmlns:a16="http://schemas.microsoft.com/office/drawing/2014/main" id="{F9EC5C06-7C51-6D24-91AF-44E5E945E3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5" y="1505"/>
              <a:ext cx="275" cy="400"/>
            </a:xfrm>
            <a:prstGeom prst="rect">
              <a:avLst/>
            </a:prstGeom>
            <a:solidFill>
              <a:srgbClr val="DBD9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36" name="Rectangle 155">
              <a:extLst>
                <a:ext uri="{FF2B5EF4-FFF2-40B4-BE49-F238E27FC236}">
                  <a16:creationId xmlns:a16="http://schemas.microsoft.com/office/drawing/2014/main" id="{20E594BB-E209-1F17-5268-A8DE9358A9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5" y="420"/>
              <a:ext cx="275" cy="173"/>
            </a:xfrm>
            <a:prstGeom prst="rect">
              <a:avLst/>
            </a:prstGeom>
            <a:solidFill>
              <a:srgbClr val="9BBB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37" name="Rectangle 156">
              <a:extLst>
                <a:ext uri="{FF2B5EF4-FFF2-40B4-BE49-F238E27FC236}">
                  <a16:creationId xmlns:a16="http://schemas.microsoft.com/office/drawing/2014/main" id="{EDBA9DDD-0EB6-A583-5994-98DE594C21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5" y="1014"/>
              <a:ext cx="275" cy="5"/>
            </a:xfrm>
            <a:prstGeom prst="rect">
              <a:avLst/>
            </a:prstGeom>
            <a:solidFill>
              <a:srgbClr val="8064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38" name="Rectangle 157">
              <a:extLst>
                <a:ext uri="{FF2B5EF4-FFF2-40B4-BE49-F238E27FC236}">
                  <a16:creationId xmlns:a16="http://schemas.microsoft.com/office/drawing/2014/main" id="{7545AA25-BFC7-802A-8760-3129CA06F0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5" y="593"/>
              <a:ext cx="275" cy="421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39" name="Rectangle 158">
              <a:extLst>
                <a:ext uri="{FF2B5EF4-FFF2-40B4-BE49-F238E27FC236}">
                  <a16:creationId xmlns:a16="http://schemas.microsoft.com/office/drawing/2014/main" id="{A89D94E5-C5DA-A037-F087-39C3F54574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5" y="1392"/>
              <a:ext cx="275" cy="76"/>
            </a:xfrm>
            <a:prstGeom prst="rect">
              <a:avLst/>
            </a:prstGeom>
            <a:solidFill>
              <a:srgbClr val="FFFF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40" name="Rectangle 159">
              <a:extLst>
                <a:ext uri="{FF2B5EF4-FFF2-40B4-BE49-F238E27FC236}">
                  <a16:creationId xmlns:a16="http://schemas.microsoft.com/office/drawing/2014/main" id="{7724C633-FBE1-E731-0710-668757ACE7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5" y="1468"/>
              <a:ext cx="275" cy="21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41" name="Rectangle 160">
              <a:extLst>
                <a:ext uri="{FF2B5EF4-FFF2-40B4-BE49-F238E27FC236}">
                  <a16:creationId xmlns:a16="http://schemas.microsoft.com/office/drawing/2014/main" id="{78797521-F55D-1505-80B0-0B6CBB19AD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5" y="1905"/>
              <a:ext cx="275" cy="22"/>
            </a:xfrm>
            <a:prstGeom prst="rect">
              <a:avLst/>
            </a:prstGeom>
            <a:solidFill>
              <a:srgbClr val="D598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42" name="Rectangle 161">
              <a:extLst>
                <a:ext uri="{FF2B5EF4-FFF2-40B4-BE49-F238E27FC236}">
                  <a16:creationId xmlns:a16="http://schemas.microsoft.com/office/drawing/2014/main" id="{483662F4-176B-1B49-B7E6-9ED7515A93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03" y="1003"/>
              <a:ext cx="275" cy="367"/>
            </a:xfrm>
            <a:prstGeom prst="rect">
              <a:avLst/>
            </a:prstGeom>
            <a:solidFill>
              <a:srgbClr val="C050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49" name="Rectangle 162">
              <a:extLst>
                <a:ext uri="{FF2B5EF4-FFF2-40B4-BE49-F238E27FC236}">
                  <a16:creationId xmlns:a16="http://schemas.microsoft.com/office/drawing/2014/main" id="{CEB20C22-308C-868C-F1EE-DC4D3CEC56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03" y="1581"/>
              <a:ext cx="275" cy="27"/>
            </a:xfrm>
            <a:prstGeom prst="rect">
              <a:avLst/>
            </a:prstGeom>
            <a:solidFill>
              <a:srgbClr val="F796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58" name="Rectangle 163">
              <a:extLst>
                <a:ext uri="{FF2B5EF4-FFF2-40B4-BE49-F238E27FC236}">
                  <a16:creationId xmlns:a16="http://schemas.microsoft.com/office/drawing/2014/main" id="{36757DC1-C64B-61E4-151A-518B5ECFCF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03" y="1608"/>
              <a:ext cx="275" cy="297"/>
            </a:xfrm>
            <a:prstGeom prst="rect">
              <a:avLst/>
            </a:prstGeom>
            <a:solidFill>
              <a:srgbClr val="DBD9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59" name="Rectangle 164">
              <a:extLst>
                <a:ext uri="{FF2B5EF4-FFF2-40B4-BE49-F238E27FC236}">
                  <a16:creationId xmlns:a16="http://schemas.microsoft.com/office/drawing/2014/main" id="{0B14DFAA-2696-E0AF-0318-2770C408A1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03" y="420"/>
              <a:ext cx="275" cy="183"/>
            </a:xfrm>
            <a:prstGeom prst="rect">
              <a:avLst/>
            </a:prstGeom>
            <a:solidFill>
              <a:srgbClr val="9BBB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60" name="Rectangle 165">
              <a:extLst>
                <a:ext uri="{FF2B5EF4-FFF2-40B4-BE49-F238E27FC236}">
                  <a16:creationId xmlns:a16="http://schemas.microsoft.com/office/drawing/2014/main" id="{289FE8E4-6DC8-4858-106B-38E8351A3E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03" y="603"/>
              <a:ext cx="275" cy="400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61" name="Rectangle 166">
              <a:extLst>
                <a:ext uri="{FF2B5EF4-FFF2-40B4-BE49-F238E27FC236}">
                  <a16:creationId xmlns:a16="http://schemas.microsoft.com/office/drawing/2014/main" id="{FCCDFF2F-04C5-C32B-11BB-F0176F98EC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03" y="1370"/>
              <a:ext cx="275" cy="130"/>
            </a:xfrm>
            <a:prstGeom prst="rect">
              <a:avLst/>
            </a:prstGeom>
            <a:solidFill>
              <a:srgbClr val="FFFF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62" name="Rectangle 167">
              <a:extLst>
                <a:ext uri="{FF2B5EF4-FFF2-40B4-BE49-F238E27FC236}">
                  <a16:creationId xmlns:a16="http://schemas.microsoft.com/office/drawing/2014/main" id="{74964142-CCB9-AA48-FBBC-1A75400303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03" y="1500"/>
              <a:ext cx="275" cy="81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63" name="Rectangle 168">
              <a:extLst>
                <a:ext uri="{FF2B5EF4-FFF2-40B4-BE49-F238E27FC236}">
                  <a16:creationId xmlns:a16="http://schemas.microsoft.com/office/drawing/2014/main" id="{0016013F-B956-2DF0-3378-AE4E0193B8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03" y="1905"/>
              <a:ext cx="275" cy="22"/>
            </a:xfrm>
            <a:prstGeom prst="rect">
              <a:avLst/>
            </a:prstGeom>
            <a:solidFill>
              <a:srgbClr val="D598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64" name="Rectangle 169">
              <a:extLst>
                <a:ext uri="{FF2B5EF4-FFF2-40B4-BE49-F238E27FC236}">
                  <a16:creationId xmlns:a16="http://schemas.microsoft.com/office/drawing/2014/main" id="{A40F7647-26C6-CE56-7686-692132FE1B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0" y="944"/>
              <a:ext cx="276" cy="275"/>
            </a:xfrm>
            <a:prstGeom prst="rect">
              <a:avLst/>
            </a:prstGeom>
            <a:solidFill>
              <a:srgbClr val="C050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65" name="Rectangle 170">
              <a:extLst>
                <a:ext uri="{FF2B5EF4-FFF2-40B4-BE49-F238E27FC236}">
                  <a16:creationId xmlns:a16="http://schemas.microsoft.com/office/drawing/2014/main" id="{BBFBF6E0-DC71-94DD-80B8-54579B8948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0" y="1559"/>
              <a:ext cx="276" cy="27"/>
            </a:xfrm>
            <a:prstGeom prst="rect">
              <a:avLst/>
            </a:prstGeom>
            <a:solidFill>
              <a:srgbClr val="F796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66" name="Rectangle 171">
              <a:extLst>
                <a:ext uri="{FF2B5EF4-FFF2-40B4-BE49-F238E27FC236}">
                  <a16:creationId xmlns:a16="http://schemas.microsoft.com/office/drawing/2014/main" id="{7306BFBB-64F6-FA43-A377-14FF960620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0" y="1586"/>
              <a:ext cx="276" cy="314"/>
            </a:xfrm>
            <a:prstGeom prst="rect">
              <a:avLst/>
            </a:prstGeom>
            <a:solidFill>
              <a:srgbClr val="DBD9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67" name="Rectangle 172">
              <a:extLst>
                <a:ext uri="{FF2B5EF4-FFF2-40B4-BE49-F238E27FC236}">
                  <a16:creationId xmlns:a16="http://schemas.microsoft.com/office/drawing/2014/main" id="{8E6B5B72-1BC3-8F15-7D7C-6B998E3399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0" y="420"/>
              <a:ext cx="276" cy="129"/>
            </a:xfrm>
            <a:prstGeom prst="rect">
              <a:avLst/>
            </a:prstGeom>
            <a:solidFill>
              <a:srgbClr val="9BBB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68" name="Rectangle 173">
              <a:extLst>
                <a:ext uri="{FF2B5EF4-FFF2-40B4-BE49-F238E27FC236}">
                  <a16:creationId xmlns:a16="http://schemas.microsoft.com/office/drawing/2014/main" id="{BDDA3ED0-2B0C-3F57-5749-526A6C6D87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0" y="549"/>
              <a:ext cx="276" cy="395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69" name="Rectangle 174">
              <a:extLst>
                <a:ext uri="{FF2B5EF4-FFF2-40B4-BE49-F238E27FC236}">
                  <a16:creationId xmlns:a16="http://schemas.microsoft.com/office/drawing/2014/main" id="{267C2E79-7BB2-A372-242B-CCB14F29A0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0" y="1219"/>
              <a:ext cx="276" cy="254"/>
            </a:xfrm>
            <a:prstGeom prst="rect">
              <a:avLst/>
            </a:prstGeom>
            <a:solidFill>
              <a:srgbClr val="FFFF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70" name="Rectangle 175">
              <a:extLst>
                <a:ext uri="{FF2B5EF4-FFF2-40B4-BE49-F238E27FC236}">
                  <a16:creationId xmlns:a16="http://schemas.microsoft.com/office/drawing/2014/main" id="{D328BDB2-7E9C-3E70-4D88-7335E29586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0" y="1473"/>
              <a:ext cx="276" cy="86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71" name="Rectangle 176">
              <a:extLst>
                <a:ext uri="{FF2B5EF4-FFF2-40B4-BE49-F238E27FC236}">
                  <a16:creationId xmlns:a16="http://schemas.microsoft.com/office/drawing/2014/main" id="{3DC239D0-DCAC-41B3-5DD4-B9D5E1298E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0" y="1900"/>
              <a:ext cx="276" cy="27"/>
            </a:xfrm>
            <a:prstGeom prst="rect">
              <a:avLst/>
            </a:prstGeom>
            <a:solidFill>
              <a:srgbClr val="D598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72" name="Rectangle 177">
              <a:extLst>
                <a:ext uri="{FF2B5EF4-FFF2-40B4-BE49-F238E27FC236}">
                  <a16:creationId xmlns:a16="http://schemas.microsoft.com/office/drawing/2014/main" id="{CB179248-CC38-D729-DDBA-968B330340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8" y="771"/>
              <a:ext cx="275" cy="275"/>
            </a:xfrm>
            <a:prstGeom prst="rect">
              <a:avLst/>
            </a:prstGeom>
            <a:solidFill>
              <a:srgbClr val="C050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73" name="Rectangle 178">
              <a:extLst>
                <a:ext uri="{FF2B5EF4-FFF2-40B4-BE49-F238E27FC236}">
                  <a16:creationId xmlns:a16="http://schemas.microsoft.com/office/drawing/2014/main" id="{9829D5AB-6502-7B07-B347-2247836A7F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8" y="1392"/>
              <a:ext cx="275" cy="38"/>
            </a:xfrm>
            <a:prstGeom prst="rect">
              <a:avLst/>
            </a:prstGeom>
            <a:solidFill>
              <a:srgbClr val="F796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74" name="Rectangle 179">
              <a:extLst>
                <a:ext uri="{FF2B5EF4-FFF2-40B4-BE49-F238E27FC236}">
                  <a16:creationId xmlns:a16="http://schemas.microsoft.com/office/drawing/2014/main" id="{1CF74FF5-F2A1-76CC-DAA9-5ED93E47A8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8" y="1430"/>
              <a:ext cx="275" cy="437"/>
            </a:xfrm>
            <a:prstGeom prst="rect">
              <a:avLst/>
            </a:prstGeom>
            <a:solidFill>
              <a:srgbClr val="DBD9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75" name="Rectangle 180">
              <a:extLst>
                <a:ext uri="{FF2B5EF4-FFF2-40B4-BE49-F238E27FC236}">
                  <a16:creationId xmlns:a16="http://schemas.microsoft.com/office/drawing/2014/main" id="{260861B7-82B3-118C-D6A1-502D8369C3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8" y="420"/>
              <a:ext cx="275" cy="65"/>
            </a:xfrm>
            <a:prstGeom prst="rect">
              <a:avLst/>
            </a:prstGeom>
            <a:solidFill>
              <a:srgbClr val="9BBB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76" name="Rectangle 181">
              <a:extLst>
                <a:ext uri="{FF2B5EF4-FFF2-40B4-BE49-F238E27FC236}">
                  <a16:creationId xmlns:a16="http://schemas.microsoft.com/office/drawing/2014/main" id="{5A0E0F48-EC36-4C87-BDD9-53A6F9539C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8" y="485"/>
              <a:ext cx="275" cy="286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77" name="Rectangle 182">
              <a:extLst>
                <a:ext uri="{FF2B5EF4-FFF2-40B4-BE49-F238E27FC236}">
                  <a16:creationId xmlns:a16="http://schemas.microsoft.com/office/drawing/2014/main" id="{940541B8-3A24-89A1-1648-CD886AB00D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8" y="1046"/>
              <a:ext cx="275" cy="195"/>
            </a:xfrm>
            <a:prstGeom prst="rect">
              <a:avLst/>
            </a:prstGeom>
            <a:solidFill>
              <a:srgbClr val="FFFF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78" name="Rectangle 183">
              <a:extLst>
                <a:ext uri="{FF2B5EF4-FFF2-40B4-BE49-F238E27FC236}">
                  <a16:creationId xmlns:a16="http://schemas.microsoft.com/office/drawing/2014/main" id="{BAE0DFDA-1BD8-9F25-A2C0-1E1F5B8CF3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8" y="1241"/>
              <a:ext cx="275" cy="151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79" name="Rectangle 184">
              <a:extLst>
                <a:ext uri="{FF2B5EF4-FFF2-40B4-BE49-F238E27FC236}">
                  <a16:creationId xmlns:a16="http://schemas.microsoft.com/office/drawing/2014/main" id="{C411747E-1F50-8B3B-AF44-BE924C3287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8" y="1867"/>
              <a:ext cx="275" cy="60"/>
            </a:xfrm>
            <a:prstGeom prst="rect">
              <a:avLst/>
            </a:prstGeom>
            <a:solidFill>
              <a:srgbClr val="D598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8C00882-8EAB-0F10-312B-105E6A88835E}"/>
              </a:ext>
            </a:extLst>
          </p:cNvPr>
          <p:cNvSpPr txBox="1"/>
          <p:nvPr/>
        </p:nvSpPr>
        <p:spPr>
          <a:xfrm>
            <a:off x="638355" y="339750"/>
            <a:ext cx="21163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Japan</a:t>
            </a:r>
            <a:endParaRPr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80EE7F5-01B3-BC2D-B26E-C431C899280D}"/>
              </a:ext>
            </a:extLst>
          </p:cNvPr>
          <p:cNvSpPr txBox="1"/>
          <p:nvPr/>
        </p:nvSpPr>
        <p:spPr>
          <a:xfrm>
            <a:off x="3492000" y="339750"/>
            <a:ext cx="216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China</a:t>
            </a:r>
            <a:endParaRPr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44B39E39-C530-5D9B-324E-5FE5B0866D01}"/>
              </a:ext>
            </a:extLst>
          </p:cNvPr>
          <p:cNvSpPr txBox="1"/>
          <p:nvPr/>
        </p:nvSpPr>
        <p:spPr>
          <a:xfrm>
            <a:off x="6372000" y="339750"/>
            <a:ext cx="216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South Korea</a:t>
            </a:r>
            <a:endParaRPr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FEB5EA56-FA61-D7A6-D061-0F79F8AC9768}"/>
              </a:ext>
            </a:extLst>
          </p:cNvPr>
          <p:cNvSpPr txBox="1"/>
          <p:nvPr/>
        </p:nvSpPr>
        <p:spPr>
          <a:xfrm>
            <a:off x="612000" y="1862751"/>
            <a:ext cx="216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Taiwan</a:t>
            </a:r>
            <a:endParaRPr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967D74C-1BEC-F490-93C8-EE8C3C857955}"/>
              </a:ext>
            </a:extLst>
          </p:cNvPr>
          <p:cNvSpPr txBox="1"/>
          <p:nvPr/>
        </p:nvSpPr>
        <p:spPr>
          <a:xfrm>
            <a:off x="492126" y="1196"/>
            <a:ext cx="22139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Supplementary Figure 2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9D77B53-D3F4-9FF8-4EC8-6C960AC8425E}"/>
              </a:ext>
            </a:extLst>
          </p:cNvPr>
          <p:cNvSpPr txBox="1"/>
          <p:nvPr/>
        </p:nvSpPr>
        <p:spPr>
          <a:xfrm>
            <a:off x="3492000" y="1862751"/>
            <a:ext cx="216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Turkey</a:t>
            </a:r>
            <a:endParaRPr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93F840E2-6B5E-F6C8-37D1-3CA21EE528B4}"/>
              </a:ext>
            </a:extLst>
          </p:cNvPr>
          <p:cNvSpPr txBox="1"/>
          <p:nvPr/>
        </p:nvSpPr>
        <p:spPr>
          <a:xfrm>
            <a:off x="612000" y="3397983"/>
            <a:ext cx="216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Indonesia</a:t>
            </a:r>
            <a:endParaRPr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D14C886E-ED0A-5389-85B9-0FE86B63B4DA}"/>
              </a:ext>
            </a:extLst>
          </p:cNvPr>
          <p:cNvSpPr txBox="1"/>
          <p:nvPr/>
        </p:nvSpPr>
        <p:spPr>
          <a:xfrm>
            <a:off x="3492000" y="3386982"/>
            <a:ext cx="216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Mongolia</a:t>
            </a:r>
            <a:endParaRPr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3" name="Rectangle 30">
            <a:extLst>
              <a:ext uri="{FF2B5EF4-FFF2-40B4-BE49-F238E27FC236}">
                <a16:creationId xmlns:a16="http://schemas.microsoft.com/office/drawing/2014/main" id="{25FC69C4-D69C-DA73-F53F-9EE58E5D03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8544" y="2331605"/>
            <a:ext cx="165900" cy="165900"/>
          </a:xfrm>
          <a:prstGeom prst="rect">
            <a:avLst/>
          </a:prstGeom>
          <a:solidFill>
            <a:srgbClr val="9BBB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1198" tIns="30599" rIns="61198" bIns="30599" numCol="1" anchor="t" anchorCtr="0" compatLnSpc="1">
            <a:prstTxWarp prst="textNoShape">
              <a:avLst/>
            </a:prstTxWarp>
          </a:bodyPr>
          <a:lstStyle/>
          <a:p>
            <a:endParaRPr lang="ja-JP" altLang="en-US" sz="10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4" name="Rectangle 32">
            <a:extLst>
              <a:ext uri="{FF2B5EF4-FFF2-40B4-BE49-F238E27FC236}">
                <a16:creationId xmlns:a16="http://schemas.microsoft.com/office/drawing/2014/main" id="{C5BB4364-A68C-2165-E2AC-61176312E6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8544" y="2566702"/>
            <a:ext cx="165900" cy="165900"/>
          </a:xfrm>
          <a:prstGeom prst="rect">
            <a:avLst/>
          </a:prstGeom>
          <a:solidFill>
            <a:srgbClr val="4F81B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1198" tIns="30599" rIns="61198" bIns="30599" numCol="1" anchor="t" anchorCtr="0" compatLnSpc="1">
            <a:prstTxWarp prst="textNoShape">
              <a:avLst/>
            </a:prstTxWarp>
          </a:bodyPr>
          <a:lstStyle/>
          <a:p>
            <a:endParaRPr lang="ja-JP" altLang="en-US" sz="10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5" name="Rectangle 35">
            <a:extLst>
              <a:ext uri="{FF2B5EF4-FFF2-40B4-BE49-F238E27FC236}">
                <a16:creationId xmlns:a16="http://schemas.microsoft.com/office/drawing/2014/main" id="{47A2B9B3-C644-C837-D8F3-446C7DB305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8544" y="2973726"/>
            <a:ext cx="165900" cy="165900"/>
          </a:xfrm>
          <a:prstGeom prst="rect">
            <a:avLst/>
          </a:prstGeom>
          <a:noFill/>
          <a:ln w="9525" cap="flat">
            <a:solidFill>
              <a:srgbClr val="FFFF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1198" tIns="30599" rIns="61198" bIns="30599" numCol="1" anchor="t" anchorCtr="0" compatLnSpc="1">
            <a:prstTxWarp prst="textNoShape">
              <a:avLst/>
            </a:prstTxWarp>
          </a:bodyPr>
          <a:lstStyle/>
          <a:p>
            <a:endParaRPr lang="ja-JP" altLang="en-US" sz="10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6" name="Rectangle 36">
            <a:extLst>
              <a:ext uri="{FF2B5EF4-FFF2-40B4-BE49-F238E27FC236}">
                <a16:creationId xmlns:a16="http://schemas.microsoft.com/office/drawing/2014/main" id="{8096058E-BBA2-5A92-F2B8-874D612BBF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8544" y="3033991"/>
            <a:ext cx="165900" cy="165900"/>
          </a:xfrm>
          <a:prstGeom prst="rect">
            <a:avLst/>
          </a:prstGeom>
          <a:solidFill>
            <a:srgbClr val="C050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1198" tIns="30599" rIns="61198" bIns="30599" numCol="1" anchor="t" anchorCtr="0" compatLnSpc="1">
            <a:prstTxWarp prst="textNoShape">
              <a:avLst/>
            </a:prstTxWarp>
          </a:bodyPr>
          <a:lstStyle/>
          <a:p>
            <a:endParaRPr lang="ja-JP" altLang="en-US" sz="10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7" name="Rectangle 38">
            <a:extLst>
              <a:ext uri="{FF2B5EF4-FFF2-40B4-BE49-F238E27FC236}">
                <a16:creationId xmlns:a16="http://schemas.microsoft.com/office/drawing/2014/main" id="{1C6259A1-448E-B566-6CED-EAD51641E4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8544" y="3271993"/>
            <a:ext cx="165900" cy="165900"/>
          </a:xfrm>
          <a:prstGeom prst="rect">
            <a:avLst/>
          </a:prstGeom>
          <a:solidFill>
            <a:srgbClr val="FFFF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1198" tIns="30599" rIns="61198" bIns="30599" numCol="1" anchor="t" anchorCtr="0" compatLnSpc="1">
            <a:prstTxWarp prst="textNoShape">
              <a:avLst/>
            </a:prstTxWarp>
          </a:bodyPr>
          <a:lstStyle/>
          <a:p>
            <a:endParaRPr lang="ja-JP" altLang="en-US" sz="10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" name="Rectangle 40">
            <a:extLst>
              <a:ext uri="{FF2B5EF4-FFF2-40B4-BE49-F238E27FC236}">
                <a16:creationId xmlns:a16="http://schemas.microsoft.com/office/drawing/2014/main" id="{A78EBBB6-8F96-0F7E-114E-C206A14D42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8544" y="3507090"/>
            <a:ext cx="165900" cy="165900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1198" tIns="30599" rIns="61198" bIns="30599" numCol="1" anchor="t" anchorCtr="0" compatLnSpc="1">
            <a:prstTxWarp prst="textNoShape">
              <a:avLst/>
            </a:prstTxWarp>
          </a:bodyPr>
          <a:lstStyle/>
          <a:p>
            <a:endParaRPr lang="ja-JP" altLang="en-US" sz="10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" name="Rectangle 42">
            <a:extLst>
              <a:ext uri="{FF2B5EF4-FFF2-40B4-BE49-F238E27FC236}">
                <a16:creationId xmlns:a16="http://schemas.microsoft.com/office/drawing/2014/main" id="{7FF4F63F-E920-3BF2-C48E-AD27A801F6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8544" y="3742187"/>
            <a:ext cx="165900" cy="165900"/>
          </a:xfrm>
          <a:prstGeom prst="rect">
            <a:avLst/>
          </a:prstGeom>
          <a:solidFill>
            <a:srgbClr val="F796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1198" tIns="30599" rIns="61198" bIns="30599" numCol="1" anchor="t" anchorCtr="0" compatLnSpc="1">
            <a:prstTxWarp prst="textNoShape">
              <a:avLst/>
            </a:prstTxWarp>
          </a:bodyPr>
          <a:lstStyle/>
          <a:p>
            <a:endParaRPr lang="ja-JP" altLang="en-US" sz="10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0" name="Rectangle 44">
            <a:extLst>
              <a:ext uri="{FF2B5EF4-FFF2-40B4-BE49-F238E27FC236}">
                <a16:creationId xmlns:a16="http://schemas.microsoft.com/office/drawing/2014/main" id="{2DEAD484-23F1-7E72-4B66-79F4B04252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8544" y="3973334"/>
            <a:ext cx="165900" cy="173800"/>
          </a:xfrm>
          <a:prstGeom prst="rect">
            <a:avLst/>
          </a:prstGeom>
          <a:solidFill>
            <a:srgbClr val="DBD9D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1198" tIns="30599" rIns="61198" bIns="30599" numCol="1" anchor="t" anchorCtr="0" compatLnSpc="1">
            <a:prstTxWarp prst="textNoShape">
              <a:avLst/>
            </a:prstTxWarp>
          </a:bodyPr>
          <a:lstStyle/>
          <a:p>
            <a:endParaRPr lang="ja-JP" altLang="en-US" sz="10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1" name="Rectangle 46">
            <a:extLst>
              <a:ext uri="{FF2B5EF4-FFF2-40B4-BE49-F238E27FC236}">
                <a16:creationId xmlns:a16="http://schemas.microsoft.com/office/drawing/2014/main" id="{7BA30D00-61F4-B3B2-2554-8981CDFDEA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8544" y="4208431"/>
            <a:ext cx="165900" cy="173800"/>
          </a:xfrm>
          <a:prstGeom prst="rect">
            <a:avLst/>
          </a:prstGeom>
          <a:solidFill>
            <a:srgbClr val="D598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1198" tIns="30599" rIns="61198" bIns="30599" numCol="1" anchor="t" anchorCtr="0" compatLnSpc="1">
            <a:prstTxWarp prst="textNoShape">
              <a:avLst/>
            </a:prstTxWarp>
          </a:bodyPr>
          <a:lstStyle/>
          <a:p>
            <a:endParaRPr lang="ja-JP" altLang="en-US" sz="10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2" name="Rectangle 34">
            <a:extLst>
              <a:ext uri="{FF2B5EF4-FFF2-40B4-BE49-F238E27FC236}">
                <a16:creationId xmlns:a16="http://schemas.microsoft.com/office/drawing/2014/main" id="{A7BB8625-EB82-EDC0-682A-DF323A67C6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8544" y="2801799"/>
            <a:ext cx="165900" cy="165900"/>
          </a:xfrm>
          <a:prstGeom prst="rect">
            <a:avLst/>
          </a:prstGeom>
          <a:solidFill>
            <a:srgbClr val="8064A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1198" tIns="30599" rIns="61198" bIns="30599" numCol="1" anchor="t" anchorCtr="0" compatLnSpc="1">
            <a:prstTxWarp prst="textNoShape">
              <a:avLst/>
            </a:prstTxWarp>
          </a:bodyPr>
          <a:lstStyle/>
          <a:p>
            <a:endParaRPr lang="ja-JP" altLang="en-US" sz="10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2" name="テキスト ボックス 381">
            <a:extLst>
              <a:ext uri="{FF2B5EF4-FFF2-40B4-BE49-F238E27FC236}">
                <a16:creationId xmlns:a16="http://schemas.microsoft.com/office/drawing/2014/main" id="{ECA974C7-D149-4ADE-5005-8F48A610D14A}"/>
              </a:ext>
            </a:extLst>
          </p:cNvPr>
          <p:cNvSpPr txBox="1"/>
          <p:nvPr/>
        </p:nvSpPr>
        <p:spPr>
          <a:xfrm>
            <a:off x="6744444" y="2283750"/>
            <a:ext cx="648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HBV</a:t>
            </a:r>
            <a:endParaRPr kumimoji="1" lang="ja-JP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3" name="テキスト ボックス 382">
            <a:extLst>
              <a:ext uri="{FF2B5EF4-FFF2-40B4-BE49-F238E27FC236}">
                <a16:creationId xmlns:a16="http://schemas.microsoft.com/office/drawing/2014/main" id="{9C52C22F-D7C8-9A19-C39C-1A541FFD4844}"/>
              </a:ext>
            </a:extLst>
          </p:cNvPr>
          <p:cNvSpPr txBox="1"/>
          <p:nvPr/>
        </p:nvSpPr>
        <p:spPr>
          <a:xfrm>
            <a:off x="6744444" y="2753944"/>
            <a:ext cx="10121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HBV+HCV</a:t>
            </a:r>
            <a:endParaRPr kumimoji="1" lang="ja-JP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4" name="テキスト ボックス 383">
            <a:extLst>
              <a:ext uri="{FF2B5EF4-FFF2-40B4-BE49-F238E27FC236}">
                <a16:creationId xmlns:a16="http://schemas.microsoft.com/office/drawing/2014/main" id="{933007C2-5C56-2EE4-1949-5674EC7B1EA4}"/>
              </a:ext>
            </a:extLst>
          </p:cNvPr>
          <p:cNvSpPr txBox="1"/>
          <p:nvPr/>
        </p:nvSpPr>
        <p:spPr>
          <a:xfrm>
            <a:off x="6744444" y="2518847"/>
            <a:ext cx="648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HCV</a:t>
            </a:r>
            <a:endParaRPr kumimoji="1" lang="ja-JP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5" name="テキスト ボックス 384">
            <a:extLst>
              <a:ext uri="{FF2B5EF4-FFF2-40B4-BE49-F238E27FC236}">
                <a16:creationId xmlns:a16="http://schemas.microsoft.com/office/drawing/2014/main" id="{042E7657-A00B-C5C0-6BC0-F3BA229A71FB}"/>
              </a:ext>
            </a:extLst>
          </p:cNvPr>
          <p:cNvSpPr txBox="1"/>
          <p:nvPr/>
        </p:nvSpPr>
        <p:spPr>
          <a:xfrm>
            <a:off x="6744444" y="2986136"/>
            <a:ext cx="648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ALD</a:t>
            </a:r>
            <a:endParaRPr kumimoji="1" lang="ja-JP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6" name="テキスト ボックス 385">
            <a:extLst>
              <a:ext uri="{FF2B5EF4-FFF2-40B4-BE49-F238E27FC236}">
                <a16:creationId xmlns:a16="http://schemas.microsoft.com/office/drawing/2014/main" id="{FBCE9C91-EE7E-9388-2D67-2E0FCE5052D6}"/>
              </a:ext>
            </a:extLst>
          </p:cNvPr>
          <p:cNvSpPr txBox="1"/>
          <p:nvPr/>
        </p:nvSpPr>
        <p:spPr>
          <a:xfrm>
            <a:off x="6744444" y="3224138"/>
            <a:ext cx="10121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MAFLD</a:t>
            </a:r>
            <a:endParaRPr kumimoji="1" lang="ja-JP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7" name="テキスト ボックス 386">
            <a:extLst>
              <a:ext uri="{FF2B5EF4-FFF2-40B4-BE49-F238E27FC236}">
                <a16:creationId xmlns:a16="http://schemas.microsoft.com/office/drawing/2014/main" id="{3ADF0DB1-4A78-5C9D-07F9-70E353055710}"/>
              </a:ext>
            </a:extLst>
          </p:cNvPr>
          <p:cNvSpPr txBox="1"/>
          <p:nvPr/>
        </p:nvSpPr>
        <p:spPr>
          <a:xfrm>
            <a:off x="6744444" y="3459235"/>
            <a:ext cx="114635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50" dirty="0" err="1">
                <a:latin typeface="Arial" panose="020B0604020202020204" pitchFamily="34" charset="0"/>
                <a:cs typeface="Arial" panose="020B0604020202020204" pitchFamily="34" charset="0"/>
              </a:rPr>
              <a:t>MAFLD+eAL</a:t>
            </a:r>
            <a:endParaRPr kumimoji="1" lang="ja-JP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8" name="テキスト ボックス 387">
            <a:extLst>
              <a:ext uri="{FF2B5EF4-FFF2-40B4-BE49-F238E27FC236}">
                <a16:creationId xmlns:a16="http://schemas.microsoft.com/office/drawing/2014/main" id="{EC0D844A-43FA-4478-2DD0-0ED903B65E59}"/>
              </a:ext>
            </a:extLst>
          </p:cNvPr>
          <p:cNvSpPr txBox="1"/>
          <p:nvPr/>
        </p:nvSpPr>
        <p:spPr>
          <a:xfrm>
            <a:off x="6744444" y="3694332"/>
            <a:ext cx="12115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Autoimmune</a:t>
            </a:r>
            <a:endParaRPr kumimoji="1" lang="ja-JP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9" name="テキスト ボックス 388">
            <a:extLst>
              <a:ext uri="{FF2B5EF4-FFF2-40B4-BE49-F238E27FC236}">
                <a16:creationId xmlns:a16="http://schemas.microsoft.com/office/drawing/2014/main" id="{966A2D06-F83B-186C-E1B6-73BC69301916}"/>
              </a:ext>
            </a:extLst>
          </p:cNvPr>
          <p:cNvSpPr txBox="1"/>
          <p:nvPr/>
        </p:nvSpPr>
        <p:spPr>
          <a:xfrm>
            <a:off x="6744444" y="3929429"/>
            <a:ext cx="12115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Cryptogenic</a:t>
            </a:r>
            <a:endParaRPr kumimoji="1" lang="ja-JP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0" name="テキスト ボックス 389">
            <a:extLst>
              <a:ext uri="{FF2B5EF4-FFF2-40B4-BE49-F238E27FC236}">
                <a16:creationId xmlns:a16="http://schemas.microsoft.com/office/drawing/2014/main" id="{A0CA357D-01B0-F944-C588-E2C7A9618A3B}"/>
              </a:ext>
            </a:extLst>
          </p:cNvPr>
          <p:cNvSpPr txBox="1"/>
          <p:nvPr/>
        </p:nvSpPr>
        <p:spPr>
          <a:xfrm>
            <a:off x="6744444" y="4164526"/>
            <a:ext cx="12115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Others</a:t>
            </a:r>
            <a:endParaRPr kumimoji="1" lang="ja-JP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9" name="テキスト ボックス 338">
            <a:extLst>
              <a:ext uri="{FF2B5EF4-FFF2-40B4-BE49-F238E27FC236}">
                <a16:creationId xmlns:a16="http://schemas.microsoft.com/office/drawing/2014/main" id="{381078E9-F853-99F9-624E-31D96F37E3D8}"/>
              </a:ext>
            </a:extLst>
          </p:cNvPr>
          <p:cNvSpPr txBox="1"/>
          <p:nvPr/>
        </p:nvSpPr>
        <p:spPr>
          <a:xfrm>
            <a:off x="1123351" y="1620918"/>
            <a:ext cx="11463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Year</a:t>
            </a:r>
            <a:endParaRPr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0" name="テキスト ボックス 339">
            <a:extLst>
              <a:ext uri="{FF2B5EF4-FFF2-40B4-BE49-F238E27FC236}">
                <a16:creationId xmlns:a16="http://schemas.microsoft.com/office/drawing/2014/main" id="{3632D4EE-32D8-67F1-9905-353560CFD4DC}"/>
              </a:ext>
            </a:extLst>
          </p:cNvPr>
          <p:cNvSpPr txBox="1"/>
          <p:nvPr/>
        </p:nvSpPr>
        <p:spPr>
          <a:xfrm rot="16200000">
            <a:off x="-160484" y="942720"/>
            <a:ext cx="107438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Proportion (%)</a:t>
            </a:r>
            <a:endParaRPr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1" name="テキスト ボックス 340">
            <a:extLst>
              <a:ext uri="{FF2B5EF4-FFF2-40B4-BE49-F238E27FC236}">
                <a16:creationId xmlns:a16="http://schemas.microsoft.com/office/drawing/2014/main" id="{FC12BD51-7F36-0FC5-CCC2-BEBD628A12CC}"/>
              </a:ext>
            </a:extLst>
          </p:cNvPr>
          <p:cNvSpPr txBox="1"/>
          <p:nvPr/>
        </p:nvSpPr>
        <p:spPr>
          <a:xfrm>
            <a:off x="345796" y="1429467"/>
            <a:ext cx="35980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2" name="テキスト ボックス 341">
            <a:extLst>
              <a:ext uri="{FF2B5EF4-FFF2-40B4-BE49-F238E27FC236}">
                <a16:creationId xmlns:a16="http://schemas.microsoft.com/office/drawing/2014/main" id="{4AB82118-13F1-4532-40E1-A263D787E470}"/>
              </a:ext>
            </a:extLst>
          </p:cNvPr>
          <p:cNvSpPr txBox="1"/>
          <p:nvPr/>
        </p:nvSpPr>
        <p:spPr>
          <a:xfrm>
            <a:off x="345796" y="1196939"/>
            <a:ext cx="35980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3" name="テキスト ボックス 342">
            <a:extLst>
              <a:ext uri="{FF2B5EF4-FFF2-40B4-BE49-F238E27FC236}">
                <a16:creationId xmlns:a16="http://schemas.microsoft.com/office/drawing/2014/main" id="{81558C94-5331-1660-6911-891C50676422}"/>
              </a:ext>
            </a:extLst>
          </p:cNvPr>
          <p:cNvSpPr txBox="1"/>
          <p:nvPr/>
        </p:nvSpPr>
        <p:spPr>
          <a:xfrm>
            <a:off x="347420" y="964412"/>
            <a:ext cx="35980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4" name="テキスト ボックス 343">
            <a:extLst>
              <a:ext uri="{FF2B5EF4-FFF2-40B4-BE49-F238E27FC236}">
                <a16:creationId xmlns:a16="http://schemas.microsoft.com/office/drawing/2014/main" id="{6194CA06-0DF5-CCBB-E8C2-B4D8AEBF582F}"/>
              </a:ext>
            </a:extLst>
          </p:cNvPr>
          <p:cNvSpPr txBox="1"/>
          <p:nvPr/>
        </p:nvSpPr>
        <p:spPr>
          <a:xfrm>
            <a:off x="345795" y="731885"/>
            <a:ext cx="35980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75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5" name="テキスト ボックス 344">
            <a:extLst>
              <a:ext uri="{FF2B5EF4-FFF2-40B4-BE49-F238E27FC236}">
                <a16:creationId xmlns:a16="http://schemas.microsoft.com/office/drawing/2014/main" id="{25AD4008-D1BD-49D6-7809-09218AB64637}"/>
              </a:ext>
            </a:extLst>
          </p:cNvPr>
          <p:cNvSpPr txBox="1"/>
          <p:nvPr/>
        </p:nvSpPr>
        <p:spPr>
          <a:xfrm>
            <a:off x="347421" y="499358"/>
            <a:ext cx="35980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6" name="テキスト ボックス 345">
            <a:extLst>
              <a:ext uri="{FF2B5EF4-FFF2-40B4-BE49-F238E27FC236}">
                <a16:creationId xmlns:a16="http://schemas.microsoft.com/office/drawing/2014/main" id="{E022D416-9EEA-5C21-4698-4CC53E1D3AD7}"/>
              </a:ext>
            </a:extLst>
          </p:cNvPr>
          <p:cNvSpPr txBox="1"/>
          <p:nvPr/>
        </p:nvSpPr>
        <p:spPr>
          <a:xfrm>
            <a:off x="499376" y="1495303"/>
            <a:ext cx="44345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2013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7" name="テキスト ボックス 346">
            <a:extLst>
              <a:ext uri="{FF2B5EF4-FFF2-40B4-BE49-F238E27FC236}">
                <a16:creationId xmlns:a16="http://schemas.microsoft.com/office/drawing/2014/main" id="{51C49068-923C-CCB7-21C6-2FDBE95AD4B5}"/>
              </a:ext>
            </a:extLst>
          </p:cNvPr>
          <p:cNvSpPr txBox="1"/>
          <p:nvPr/>
        </p:nvSpPr>
        <p:spPr>
          <a:xfrm>
            <a:off x="2446694" y="1495303"/>
            <a:ext cx="44345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2023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" name="テキスト ボックス 347">
            <a:extLst>
              <a:ext uri="{FF2B5EF4-FFF2-40B4-BE49-F238E27FC236}">
                <a16:creationId xmlns:a16="http://schemas.microsoft.com/office/drawing/2014/main" id="{465126EF-F5A6-AEDA-8E72-97B86E48385C}"/>
              </a:ext>
            </a:extLst>
          </p:cNvPr>
          <p:cNvSpPr txBox="1"/>
          <p:nvPr/>
        </p:nvSpPr>
        <p:spPr>
          <a:xfrm>
            <a:off x="900000" y="1493947"/>
            <a:ext cx="44345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2015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9" name="テキスト ボックス 348">
            <a:extLst>
              <a:ext uri="{FF2B5EF4-FFF2-40B4-BE49-F238E27FC236}">
                <a16:creationId xmlns:a16="http://schemas.microsoft.com/office/drawing/2014/main" id="{30669C82-6E9C-F4D3-7095-B10EC31FC12C}"/>
              </a:ext>
            </a:extLst>
          </p:cNvPr>
          <p:cNvSpPr txBox="1"/>
          <p:nvPr/>
        </p:nvSpPr>
        <p:spPr>
          <a:xfrm>
            <a:off x="1288589" y="1501919"/>
            <a:ext cx="44345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2017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0" name="テキスト ボックス 349">
            <a:extLst>
              <a:ext uri="{FF2B5EF4-FFF2-40B4-BE49-F238E27FC236}">
                <a16:creationId xmlns:a16="http://schemas.microsoft.com/office/drawing/2014/main" id="{4810033D-9799-8820-0504-734C27BD77AA}"/>
              </a:ext>
            </a:extLst>
          </p:cNvPr>
          <p:cNvSpPr txBox="1"/>
          <p:nvPr/>
        </p:nvSpPr>
        <p:spPr>
          <a:xfrm>
            <a:off x="1677320" y="1501918"/>
            <a:ext cx="44345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2019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1" name="テキスト ボックス 350">
            <a:extLst>
              <a:ext uri="{FF2B5EF4-FFF2-40B4-BE49-F238E27FC236}">
                <a16:creationId xmlns:a16="http://schemas.microsoft.com/office/drawing/2014/main" id="{50CF172A-BE52-4DD3-44D0-EFF73DB10BAD}"/>
              </a:ext>
            </a:extLst>
          </p:cNvPr>
          <p:cNvSpPr txBox="1"/>
          <p:nvPr/>
        </p:nvSpPr>
        <p:spPr>
          <a:xfrm>
            <a:off x="2046070" y="1501917"/>
            <a:ext cx="44345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2021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3" name="テキスト ボックス 472">
            <a:extLst>
              <a:ext uri="{FF2B5EF4-FFF2-40B4-BE49-F238E27FC236}">
                <a16:creationId xmlns:a16="http://schemas.microsoft.com/office/drawing/2014/main" id="{998B7123-8419-9046-38B9-A018E32DD263}"/>
              </a:ext>
            </a:extLst>
          </p:cNvPr>
          <p:cNvSpPr txBox="1"/>
          <p:nvPr/>
        </p:nvSpPr>
        <p:spPr>
          <a:xfrm>
            <a:off x="3998823" y="1620918"/>
            <a:ext cx="11463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Year</a:t>
            </a:r>
            <a:endParaRPr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4" name="テキスト ボックス 473">
            <a:extLst>
              <a:ext uri="{FF2B5EF4-FFF2-40B4-BE49-F238E27FC236}">
                <a16:creationId xmlns:a16="http://schemas.microsoft.com/office/drawing/2014/main" id="{87FE4A09-09D2-9384-02FD-995CE43D8DF1}"/>
              </a:ext>
            </a:extLst>
          </p:cNvPr>
          <p:cNvSpPr txBox="1"/>
          <p:nvPr/>
        </p:nvSpPr>
        <p:spPr>
          <a:xfrm rot="16200000">
            <a:off x="2710222" y="936270"/>
            <a:ext cx="107438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Proportion (%)</a:t>
            </a:r>
            <a:endParaRPr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5" name="テキスト ボックス 474">
            <a:extLst>
              <a:ext uri="{FF2B5EF4-FFF2-40B4-BE49-F238E27FC236}">
                <a16:creationId xmlns:a16="http://schemas.microsoft.com/office/drawing/2014/main" id="{14E3018C-1DCC-659A-47E3-82473B2F08A0}"/>
              </a:ext>
            </a:extLst>
          </p:cNvPr>
          <p:cNvSpPr txBox="1"/>
          <p:nvPr/>
        </p:nvSpPr>
        <p:spPr>
          <a:xfrm>
            <a:off x="3216502" y="1423017"/>
            <a:ext cx="35980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6" name="テキスト ボックス 475">
            <a:extLst>
              <a:ext uri="{FF2B5EF4-FFF2-40B4-BE49-F238E27FC236}">
                <a16:creationId xmlns:a16="http://schemas.microsoft.com/office/drawing/2014/main" id="{30801896-A75E-A359-6FB3-DBFCE9D8288C}"/>
              </a:ext>
            </a:extLst>
          </p:cNvPr>
          <p:cNvSpPr txBox="1"/>
          <p:nvPr/>
        </p:nvSpPr>
        <p:spPr>
          <a:xfrm>
            <a:off x="3216502" y="1190489"/>
            <a:ext cx="35980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7" name="テキスト ボックス 476">
            <a:extLst>
              <a:ext uri="{FF2B5EF4-FFF2-40B4-BE49-F238E27FC236}">
                <a16:creationId xmlns:a16="http://schemas.microsoft.com/office/drawing/2014/main" id="{14348438-B9CC-4C94-3582-7865CE45E305}"/>
              </a:ext>
            </a:extLst>
          </p:cNvPr>
          <p:cNvSpPr txBox="1"/>
          <p:nvPr/>
        </p:nvSpPr>
        <p:spPr>
          <a:xfrm>
            <a:off x="3218126" y="957962"/>
            <a:ext cx="35980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8" name="テキスト ボックス 477">
            <a:extLst>
              <a:ext uri="{FF2B5EF4-FFF2-40B4-BE49-F238E27FC236}">
                <a16:creationId xmlns:a16="http://schemas.microsoft.com/office/drawing/2014/main" id="{7E0B8071-7338-9F86-195D-A2FB6A8BA8A5}"/>
              </a:ext>
            </a:extLst>
          </p:cNvPr>
          <p:cNvSpPr txBox="1"/>
          <p:nvPr/>
        </p:nvSpPr>
        <p:spPr>
          <a:xfrm>
            <a:off x="3216501" y="725435"/>
            <a:ext cx="35980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75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9" name="テキスト ボックス 478">
            <a:extLst>
              <a:ext uri="{FF2B5EF4-FFF2-40B4-BE49-F238E27FC236}">
                <a16:creationId xmlns:a16="http://schemas.microsoft.com/office/drawing/2014/main" id="{0391D124-82C5-DB4B-4CB7-5D2B5945C9F7}"/>
              </a:ext>
            </a:extLst>
          </p:cNvPr>
          <p:cNvSpPr txBox="1"/>
          <p:nvPr/>
        </p:nvSpPr>
        <p:spPr>
          <a:xfrm>
            <a:off x="3218127" y="492908"/>
            <a:ext cx="35980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0" name="テキスト ボックス 479">
            <a:extLst>
              <a:ext uri="{FF2B5EF4-FFF2-40B4-BE49-F238E27FC236}">
                <a16:creationId xmlns:a16="http://schemas.microsoft.com/office/drawing/2014/main" id="{A69AF76E-B770-8C3D-B76C-FE4B194796CF}"/>
              </a:ext>
            </a:extLst>
          </p:cNvPr>
          <p:cNvSpPr txBox="1"/>
          <p:nvPr/>
        </p:nvSpPr>
        <p:spPr>
          <a:xfrm>
            <a:off x="3370082" y="1488853"/>
            <a:ext cx="44345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2013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1" name="テキスト ボックス 480">
            <a:extLst>
              <a:ext uri="{FF2B5EF4-FFF2-40B4-BE49-F238E27FC236}">
                <a16:creationId xmlns:a16="http://schemas.microsoft.com/office/drawing/2014/main" id="{D07C7125-64C2-4D81-3B7C-C727643E2BD0}"/>
              </a:ext>
            </a:extLst>
          </p:cNvPr>
          <p:cNvSpPr txBox="1"/>
          <p:nvPr/>
        </p:nvSpPr>
        <p:spPr>
          <a:xfrm>
            <a:off x="5317400" y="1488853"/>
            <a:ext cx="44345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2023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2" name="テキスト ボックス 481">
            <a:extLst>
              <a:ext uri="{FF2B5EF4-FFF2-40B4-BE49-F238E27FC236}">
                <a16:creationId xmlns:a16="http://schemas.microsoft.com/office/drawing/2014/main" id="{7237B544-8219-A12B-9EB9-B394825A5069}"/>
              </a:ext>
            </a:extLst>
          </p:cNvPr>
          <p:cNvSpPr txBox="1"/>
          <p:nvPr/>
        </p:nvSpPr>
        <p:spPr>
          <a:xfrm>
            <a:off x="3770706" y="1487497"/>
            <a:ext cx="44345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2015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3" name="テキスト ボックス 482">
            <a:extLst>
              <a:ext uri="{FF2B5EF4-FFF2-40B4-BE49-F238E27FC236}">
                <a16:creationId xmlns:a16="http://schemas.microsoft.com/office/drawing/2014/main" id="{E592D60F-BBDF-1076-DDAA-095896A2FF07}"/>
              </a:ext>
            </a:extLst>
          </p:cNvPr>
          <p:cNvSpPr txBox="1"/>
          <p:nvPr/>
        </p:nvSpPr>
        <p:spPr>
          <a:xfrm>
            <a:off x="4159295" y="1495469"/>
            <a:ext cx="44345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2017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4" name="テキスト ボックス 483">
            <a:extLst>
              <a:ext uri="{FF2B5EF4-FFF2-40B4-BE49-F238E27FC236}">
                <a16:creationId xmlns:a16="http://schemas.microsoft.com/office/drawing/2014/main" id="{2EA3D47F-4292-B705-5CC0-45A1CF918335}"/>
              </a:ext>
            </a:extLst>
          </p:cNvPr>
          <p:cNvSpPr txBox="1"/>
          <p:nvPr/>
        </p:nvSpPr>
        <p:spPr>
          <a:xfrm>
            <a:off x="4548026" y="1495468"/>
            <a:ext cx="44345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2019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5" name="テキスト ボックス 484">
            <a:extLst>
              <a:ext uri="{FF2B5EF4-FFF2-40B4-BE49-F238E27FC236}">
                <a16:creationId xmlns:a16="http://schemas.microsoft.com/office/drawing/2014/main" id="{E48497EC-71B7-50BA-DC76-275B7FEFBA61}"/>
              </a:ext>
            </a:extLst>
          </p:cNvPr>
          <p:cNvSpPr txBox="1"/>
          <p:nvPr/>
        </p:nvSpPr>
        <p:spPr>
          <a:xfrm>
            <a:off x="4916776" y="1495467"/>
            <a:ext cx="44345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2021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3" name="テキスト ボックス 602">
            <a:extLst>
              <a:ext uri="{FF2B5EF4-FFF2-40B4-BE49-F238E27FC236}">
                <a16:creationId xmlns:a16="http://schemas.microsoft.com/office/drawing/2014/main" id="{C4099016-9868-32C1-BDEC-EE837973604D}"/>
              </a:ext>
            </a:extLst>
          </p:cNvPr>
          <p:cNvSpPr txBox="1"/>
          <p:nvPr/>
        </p:nvSpPr>
        <p:spPr>
          <a:xfrm rot="16200000">
            <a:off x="5593988" y="932359"/>
            <a:ext cx="107438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Proportion (%)</a:t>
            </a:r>
            <a:endParaRPr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4" name="テキスト ボックス 603">
            <a:extLst>
              <a:ext uri="{FF2B5EF4-FFF2-40B4-BE49-F238E27FC236}">
                <a16:creationId xmlns:a16="http://schemas.microsoft.com/office/drawing/2014/main" id="{329A0ADC-6B3E-571E-43C7-5D14A3739C95}"/>
              </a:ext>
            </a:extLst>
          </p:cNvPr>
          <p:cNvSpPr txBox="1"/>
          <p:nvPr/>
        </p:nvSpPr>
        <p:spPr>
          <a:xfrm>
            <a:off x="6100268" y="1419106"/>
            <a:ext cx="35980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5" name="テキスト ボックス 604">
            <a:extLst>
              <a:ext uri="{FF2B5EF4-FFF2-40B4-BE49-F238E27FC236}">
                <a16:creationId xmlns:a16="http://schemas.microsoft.com/office/drawing/2014/main" id="{82EC2566-06DE-69F4-1232-71DCAB3B83DD}"/>
              </a:ext>
            </a:extLst>
          </p:cNvPr>
          <p:cNvSpPr txBox="1"/>
          <p:nvPr/>
        </p:nvSpPr>
        <p:spPr>
          <a:xfrm>
            <a:off x="6100268" y="1186578"/>
            <a:ext cx="35980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6" name="テキスト ボックス 605">
            <a:extLst>
              <a:ext uri="{FF2B5EF4-FFF2-40B4-BE49-F238E27FC236}">
                <a16:creationId xmlns:a16="http://schemas.microsoft.com/office/drawing/2014/main" id="{791C1FB5-A73B-DDC1-5ED8-83809B60E6BE}"/>
              </a:ext>
            </a:extLst>
          </p:cNvPr>
          <p:cNvSpPr txBox="1"/>
          <p:nvPr/>
        </p:nvSpPr>
        <p:spPr>
          <a:xfrm>
            <a:off x="6101892" y="954051"/>
            <a:ext cx="35980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7" name="テキスト ボックス 606">
            <a:extLst>
              <a:ext uri="{FF2B5EF4-FFF2-40B4-BE49-F238E27FC236}">
                <a16:creationId xmlns:a16="http://schemas.microsoft.com/office/drawing/2014/main" id="{B9744AB1-558A-5A62-55E4-0F08D4939024}"/>
              </a:ext>
            </a:extLst>
          </p:cNvPr>
          <p:cNvSpPr txBox="1"/>
          <p:nvPr/>
        </p:nvSpPr>
        <p:spPr>
          <a:xfrm>
            <a:off x="6100267" y="721524"/>
            <a:ext cx="35980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75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8" name="テキスト ボックス 607">
            <a:extLst>
              <a:ext uri="{FF2B5EF4-FFF2-40B4-BE49-F238E27FC236}">
                <a16:creationId xmlns:a16="http://schemas.microsoft.com/office/drawing/2014/main" id="{5E23289E-583D-D3EA-9495-9176E9F25778}"/>
              </a:ext>
            </a:extLst>
          </p:cNvPr>
          <p:cNvSpPr txBox="1"/>
          <p:nvPr/>
        </p:nvSpPr>
        <p:spPr>
          <a:xfrm>
            <a:off x="6253848" y="1484942"/>
            <a:ext cx="44345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2013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9" name="テキスト ボックス 608">
            <a:extLst>
              <a:ext uri="{FF2B5EF4-FFF2-40B4-BE49-F238E27FC236}">
                <a16:creationId xmlns:a16="http://schemas.microsoft.com/office/drawing/2014/main" id="{877B8536-14FD-EC7B-15F4-01B529D18D10}"/>
              </a:ext>
            </a:extLst>
          </p:cNvPr>
          <p:cNvSpPr txBox="1"/>
          <p:nvPr/>
        </p:nvSpPr>
        <p:spPr>
          <a:xfrm>
            <a:off x="8201166" y="1484942"/>
            <a:ext cx="44345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2023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0" name="テキスト ボックス 609">
            <a:extLst>
              <a:ext uri="{FF2B5EF4-FFF2-40B4-BE49-F238E27FC236}">
                <a16:creationId xmlns:a16="http://schemas.microsoft.com/office/drawing/2014/main" id="{27B17010-668A-E610-2C2F-56A2258E34EC}"/>
              </a:ext>
            </a:extLst>
          </p:cNvPr>
          <p:cNvSpPr txBox="1"/>
          <p:nvPr/>
        </p:nvSpPr>
        <p:spPr>
          <a:xfrm>
            <a:off x="6654472" y="1483586"/>
            <a:ext cx="44345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2015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1" name="テキスト ボックス 610">
            <a:extLst>
              <a:ext uri="{FF2B5EF4-FFF2-40B4-BE49-F238E27FC236}">
                <a16:creationId xmlns:a16="http://schemas.microsoft.com/office/drawing/2014/main" id="{CD1D801D-4F84-9DAB-9590-7EB35C339C18}"/>
              </a:ext>
            </a:extLst>
          </p:cNvPr>
          <p:cNvSpPr txBox="1"/>
          <p:nvPr/>
        </p:nvSpPr>
        <p:spPr>
          <a:xfrm>
            <a:off x="7043061" y="1491558"/>
            <a:ext cx="44345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2017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2" name="テキスト ボックス 611">
            <a:extLst>
              <a:ext uri="{FF2B5EF4-FFF2-40B4-BE49-F238E27FC236}">
                <a16:creationId xmlns:a16="http://schemas.microsoft.com/office/drawing/2014/main" id="{7D9E9849-A997-B618-B457-2E3E8341CBCF}"/>
              </a:ext>
            </a:extLst>
          </p:cNvPr>
          <p:cNvSpPr txBox="1"/>
          <p:nvPr/>
        </p:nvSpPr>
        <p:spPr>
          <a:xfrm>
            <a:off x="7431792" y="1491557"/>
            <a:ext cx="44345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2019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3" name="テキスト ボックス 612">
            <a:extLst>
              <a:ext uri="{FF2B5EF4-FFF2-40B4-BE49-F238E27FC236}">
                <a16:creationId xmlns:a16="http://schemas.microsoft.com/office/drawing/2014/main" id="{728BCCF3-676F-6F6C-CFF1-22B0CA11DD74}"/>
              </a:ext>
            </a:extLst>
          </p:cNvPr>
          <p:cNvSpPr txBox="1"/>
          <p:nvPr/>
        </p:nvSpPr>
        <p:spPr>
          <a:xfrm>
            <a:off x="7800542" y="1491556"/>
            <a:ext cx="44345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2021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4" name="テキスト ボックス 613">
            <a:extLst>
              <a:ext uri="{FF2B5EF4-FFF2-40B4-BE49-F238E27FC236}">
                <a16:creationId xmlns:a16="http://schemas.microsoft.com/office/drawing/2014/main" id="{5C992A68-663B-8530-F16A-AA46AB202255}"/>
              </a:ext>
            </a:extLst>
          </p:cNvPr>
          <p:cNvSpPr txBox="1"/>
          <p:nvPr/>
        </p:nvSpPr>
        <p:spPr>
          <a:xfrm>
            <a:off x="6878823" y="1620918"/>
            <a:ext cx="11463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Year</a:t>
            </a:r>
            <a:endParaRPr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5" name="テキスト ボックス 614">
            <a:extLst>
              <a:ext uri="{FF2B5EF4-FFF2-40B4-BE49-F238E27FC236}">
                <a16:creationId xmlns:a16="http://schemas.microsoft.com/office/drawing/2014/main" id="{BF0413E7-C3A3-F134-958D-22C9AAC796A2}"/>
              </a:ext>
            </a:extLst>
          </p:cNvPr>
          <p:cNvSpPr txBox="1"/>
          <p:nvPr/>
        </p:nvSpPr>
        <p:spPr>
          <a:xfrm>
            <a:off x="6077074" y="502267"/>
            <a:ext cx="35980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3" name="テキスト ボックス 822">
            <a:extLst>
              <a:ext uri="{FF2B5EF4-FFF2-40B4-BE49-F238E27FC236}">
                <a16:creationId xmlns:a16="http://schemas.microsoft.com/office/drawing/2014/main" id="{BE4F9C84-8BC9-1D11-269C-B42D5B3C9FC2}"/>
              </a:ext>
            </a:extLst>
          </p:cNvPr>
          <p:cNvSpPr txBox="1"/>
          <p:nvPr/>
        </p:nvSpPr>
        <p:spPr>
          <a:xfrm>
            <a:off x="1118823" y="3132918"/>
            <a:ext cx="11463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Year</a:t>
            </a:r>
            <a:endParaRPr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4" name="テキスト ボックス 823">
            <a:extLst>
              <a:ext uri="{FF2B5EF4-FFF2-40B4-BE49-F238E27FC236}">
                <a16:creationId xmlns:a16="http://schemas.microsoft.com/office/drawing/2014/main" id="{83E7C9B8-A4B5-5673-2929-62B7C67939E4}"/>
              </a:ext>
            </a:extLst>
          </p:cNvPr>
          <p:cNvSpPr txBox="1"/>
          <p:nvPr/>
        </p:nvSpPr>
        <p:spPr>
          <a:xfrm rot="16200000">
            <a:off x="-160484" y="2465703"/>
            <a:ext cx="107438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Proportion (%)</a:t>
            </a:r>
            <a:endParaRPr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5" name="テキスト ボックス 824">
            <a:extLst>
              <a:ext uri="{FF2B5EF4-FFF2-40B4-BE49-F238E27FC236}">
                <a16:creationId xmlns:a16="http://schemas.microsoft.com/office/drawing/2014/main" id="{C012F75D-4F27-378D-2BAC-A56A0A36AAF2}"/>
              </a:ext>
            </a:extLst>
          </p:cNvPr>
          <p:cNvSpPr txBox="1"/>
          <p:nvPr/>
        </p:nvSpPr>
        <p:spPr>
          <a:xfrm>
            <a:off x="345796" y="2952450"/>
            <a:ext cx="35980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6" name="テキスト ボックス 825">
            <a:extLst>
              <a:ext uri="{FF2B5EF4-FFF2-40B4-BE49-F238E27FC236}">
                <a16:creationId xmlns:a16="http://schemas.microsoft.com/office/drawing/2014/main" id="{9965A9F9-4C11-A976-A65E-32E56C650E59}"/>
              </a:ext>
            </a:extLst>
          </p:cNvPr>
          <p:cNvSpPr txBox="1"/>
          <p:nvPr/>
        </p:nvSpPr>
        <p:spPr>
          <a:xfrm>
            <a:off x="345796" y="2719922"/>
            <a:ext cx="35980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7" name="テキスト ボックス 826">
            <a:extLst>
              <a:ext uri="{FF2B5EF4-FFF2-40B4-BE49-F238E27FC236}">
                <a16:creationId xmlns:a16="http://schemas.microsoft.com/office/drawing/2014/main" id="{03B38A26-E847-5483-235F-2D88EFF36BDC}"/>
              </a:ext>
            </a:extLst>
          </p:cNvPr>
          <p:cNvSpPr txBox="1"/>
          <p:nvPr/>
        </p:nvSpPr>
        <p:spPr>
          <a:xfrm>
            <a:off x="347420" y="2487395"/>
            <a:ext cx="35980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8" name="テキスト ボックス 827">
            <a:extLst>
              <a:ext uri="{FF2B5EF4-FFF2-40B4-BE49-F238E27FC236}">
                <a16:creationId xmlns:a16="http://schemas.microsoft.com/office/drawing/2014/main" id="{6AE7F053-4F4D-3952-ECB7-CFC049BA3E03}"/>
              </a:ext>
            </a:extLst>
          </p:cNvPr>
          <p:cNvSpPr txBox="1"/>
          <p:nvPr/>
        </p:nvSpPr>
        <p:spPr>
          <a:xfrm>
            <a:off x="345795" y="2254868"/>
            <a:ext cx="35980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75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9" name="テキスト ボックス 828">
            <a:extLst>
              <a:ext uri="{FF2B5EF4-FFF2-40B4-BE49-F238E27FC236}">
                <a16:creationId xmlns:a16="http://schemas.microsoft.com/office/drawing/2014/main" id="{F17883FB-B4C7-DEF6-92A3-9A749A0ECD38}"/>
              </a:ext>
            </a:extLst>
          </p:cNvPr>
          <p:cNvSpPr txBox="1"/>
          <p:nvPr/>
        </p:nvSpPr>
        <p:spPr>
          <a:xfrm>
            <a:off x="347421" y="2022341"/>
            <a:ext cx="35980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0" name="テキスト ボックス 829">
            <a:extLst>
              <a:ext uri="{FF2B5EF4-FFF2-40B4-BE49-F238E27FC236}">
                <a16:creationId xmlns:a16="http://schemas.microsoft.com/office/drawing/2014/main" id="{8D7DCA13-8D6D-B72E-9D5B-7077E1D28371}"/>
              </a:ext>
            </a:extLst>
          </p:cNvPr>
          <p:cNvSpPr txBox="1"/>
          <p:nvPr/>
        </p:nvSpPr>
        <p:spPr>
          <a:xfrm>
            <a:off x="499376" y="3018286"/>
            <a:ext cx="44345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2013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1" name="テキスト ボックス 830">
            <a:extLst>
              <a:ext uri="{FF2B5EF4-FFF2-40B4-BE49-F238E27FC236}">
                <a16:creationId xmlns:a16="http://schemas.microsoft.com/office/drawing/2014/main" id="{754E7623-E45A-3D00-3E3F-B0D552E70495}"/>
              </a:ext>
            </a:extLst>
          </p:cNvPr>
          <p:cNvSpPr txBox="1"/>
          <p:nvPr/>
        </p:nvSpPr>
        <p:spPr>
          <a:xfrm>
            <a:off x="2446694" y="3018286"/>
            <a:ext cx="44345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2023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2" name="テキスト ボックス 831">
            <a:extLst>
              <a:ext uri="{FF2B5EF4-FFF2-40B4-BE49-F238E27FC236}">
                <a16:creationId xmlns:a16="http://schemas.microsoft.com/office/drawing/2014/main" id="{7ADB0AC5-265A-0E75-BE71-409D84D68391}"/>
              </a:ext>
            </a:extLst>
          </p:cNvPr>
          <p:cNvSpPr txBox="1"/>
          <p:nvPr/>
        </p:nvSpPr>
        <p:spPr>
          <a:xfrm>
            <a:off x="900000" y="3016930"/>
            <a:ext cx="44345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2015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3" name="テキスト ボックス 832">
            <a:extLst>
              <a:ext uri="{FF2B5EF4-FFF2-40B4-BE49-F238E27FC236}">
                <a16:creationId xmlns:a16="http://schemas.microsoft.com/office/drawing/2014/main" id="{91C7FB67-CD84-9F23-BE02-45DF74EE3D49}"/>
              </a:ext>
            </a:extLst>
          </p:cNvPr>
          <p:cNvSpPr txBox="1"/>
          <p:nvPr/>
        </p:nvSpPr>
        <p:spPr>
          <a:xfrm>
            <a:off x="1288589" y="3024902"/>
            <a:ext cx="44345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2017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4" name="テキスト ボックス 833">
            <a:extLst>
              <a:ext uri="{FF2B5EF4-FFF2-40B4-BE49-F238E27FC236}">
                <a16:creationId xmlns:a16="http://schemas.microsoft.com/office/drawing/2014/main" id="{87C232E7-AB2C-6773-296E-6E0A03CD8FC7}"/>
              </a:ext>
            </a:extLst>
          </p:cNvPr>
          <p:cNvSpPr txBox="1"/>
          <p:nvPr/>
        </p:nvSpPr>
        <p:spPr>
          <a:xfrm>
            <a:off x="1677320" y="3024901"/>
            <a:ext cx="44345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2019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5" name="テキスト ボックス 834">
            <a:extLst>
              <a:ext uri="{FF2B5EF4-FFF2-40B4-BE49-F238E27FC236}">
                <a16:creationId xmlns:a16="http://schemas.microsoft.com/office/drawing/2014/main" id="{A05E824D-2967-A295-99EE-FF1867AE2E46}"/>
              </a:ext>
            </a:extLst>
          </p:cNvPr>
          <p:cNvSpPr txBox="1"/>
          <p:nvPr/>
        </p:nvSpPr>
        <p:spPr>
          <a:xfrm>
            <a:off x="2046070" y="3024900"/>
            <a:ext cx="44345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2021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6" name="テキスト ボックス 835">
            <a:extLst>
              <a:ext uri="{FF2B5EF4-FFF2-40B4-BE49-F238E27FC236}">
                <a16:creationId xmlns:a16="http://schemas.microsoft.com/office/drawing/2014/main" id="{50BC6226-3004-99E5-2006-ADB657BD4EBD}"/>
              </a:ext>
            </a:extLst>
          </p:cNvPr>
          <p:cNvSpPr txBox="1"/>
          <p:nvPr/>
        </p:nvSpPr>
        <p:spPr>
          <a:xfrm>
            <a:off x="3998823" y="3132918"/>
            <a:ext cx="11463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Year</a:t>
            </a:r>
            <a:endParaRPr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7" name="テキスト ボックス 836">
            <a:extLst>
              <a:ext uri="{FF2B5EF4-FFF2-40B4-BE49-F238E27FC236}">
                <a16:creationId xmlns:a16="http://schemas.microsoft.com/office/drawing/2014/main" id="{D13FDD95-2576-8676-D458-CF4828BB318B}"/>
              </a:ext>
            </a:extLst>
          </p:cNvPr>
          <p:cNvSpPr txBox="1"/>
          <p:nvPr/>
        </p:nvSpPr>
        <p:spPr>
          <a:xfrm rot="16200000">
            <a:off x="2710222" y="2459253"/>
            <a:ext cx="107438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Proportion (%)</a:t>
            </a:r>
            <a:endParaRPr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8" name="テキスト ボックス 837">
            <a:extLst>
              <a:ext uri="{FF2B5EF4-FFF2-40B4-BE49-F238E27FC236}">
                <a16:creationId xmlns:a16="http://schemas.microsoft.com/office/drawing/2014/main" id="{211C9031-43F4-144D-DD4B-8212494D5725}"/>
              </a:ext>
            </a:extLst>
          </p:cNvPr>
          <p:cNvSpPr txBox="1"/>
          <p:nvPr/>
        </p:nvSpPr>
        <p:spPr>
          <a:xfrm>
            <a:off x="3216502" y="2946000"/>
            <a:ext cx="35980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9" name="テキスト ボックス 838">
            <a:extLst>
              <a:ext uri="{FF2B5EF4-FFF2-40B4-BE49-F238E27FC236}">
                <a16:creationId xmlns:a16="http://schemas.microsoft.com/office/drawing/2014/main" id="{9724F23F-F022-6657-BB2D-A429565E0822}"/>
              </a:ext>
            </a:extLst>
          </p:cNvPr>
          <p:cNvSpPr txBox="1"/>
          <p:nvPr/>
        </p:nvSpPr>
        <p:spPr>
          <a:xfrm>
            <a:off x="3216502" y="2713472"/>
            <a:ext cx="35980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0" name="テキスト ボックス 839">
            <a:extLst>
              <a:ext uri="{FF2B5EF4-FFF2-40B4-BE49-F238E27FC236}">
                <a16:creationId xmlns:a16="http://schemas.microsoft.com/office/drawing/2014/main" id="{F7E6AEC5-6B75-2A15-32C0-A3C29CABE02D}"/>
              </a:ext>
            </a:extLst>
          </p:cNvPr>
          <p:cNvSpPr txBox="1"/>
          <p:nvPr/>
        </p:nvSpPr>
        <p:spPr>
          <a:xfrm>
            <a:off x="3218126" y="2480945"/>
            <a:ext cx="35980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1" name="テキスト ボックス 840">
            <a:extLst>
              <a:ext uri="{FF2B5EF4-FFF2-40B4-BE49-F238E27FC236}">
                <a16:creationId xmlns:a16="http://schemas.microsoft.com/office/drawing/2014/main" id="{7F6B37A7-EDC3-F7E1-9CA2-70F99CD82499}"/>
              </a:ext>
            </a:extLst>
          </p:cNvPr>
          <p:cNvSpPr txBox="1"/>
          <p:nvPr/>
        </p:nvSpPr>
        <p:spPr>
          <a:xfrm>
            <a:off x="3216501" y="2248418"/>
            <a:ext cx="35980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75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2" name="テキスト ボックス 841">
            <a:extLst>
              <a:ext uri="{FF2B5EF4-FFF2-40B4-BE49-F238E27FC236}">
                <a16:creationId xmlns:a16="http://schemas.microsoft.com/office/drawing/2014/main" id="{117FEAB6-E84E-49C1-7B28-1AAE5EF76172}"/>
              </a:ext>
            </a:extLst>
          </p:cNvPr>
          <p:cNvSpPr txBox="1"/>
          <p:nvPr/>
        </p:nvSpPr>
        <p:spPr>
          <a:xfrm>
            <a:off x="3218127" y="2015891"/>
            <a:ext cx="35980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3" name="テキスト ボックス 842">
            <a:extLst>
              <a:ext uri="{FF2B5EF4-FFF2-40B4-BE49-F238E27FC236}">
                <a16:creationId xmlns:a16="http://schemas.microsoft.com/office/drawing/2014/main" id="{BC70E95F-D718-1BA2-F2D3-43CC013884BC}"/>
              </a:ext>
            </a:extLst>
          </p:cNvPr>
          <p:cNvSpPr txBox="1"/>
          <p:nvPr/>
        </p:nvSpPr>
        <p:spPr>
          <a:xfrm>
            <a:off x="3370082" y="3011836"/>
            <a:ext cx="44345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2013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4" name="テキスト ボックス 843">
            <a:extLst>
              <a:ext uri="{FF2B5EF4-FFF2-40B4-BE49-F238E27FC236}">
                <a16:creationId xmlns:a16="http://schemas.microsoft.com/office/drawing/2014/main" id="{C2071214-53DC-9A26-F8A1-E872EC0F942C}"/>
              </a:ext>
            </a:extLst>
          </p:cNvPr>
          <p:cNvSpPr txBox="1"/>
          <p:nvPr/>
        </p:nvSpPr>
        <p:spPr>
          <a:xfrm>
            <a:off x="5317400" y="3011836"/>
            <a:ext cx="44345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2023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5" name="テキスト ボックス 844">
            <a:extLst>
              <a:ext uri="{FF2B5EF4-FFF2-40B4-BE49-F238E27FC236}">
                <a16:creationId xmlns:a16="http://schemas.microsoft.com/office/drawing/2014/main" id="{07E379B4-877B-C0F3-1DD0-DBE7055DA4B4}"/>
              </a:ext>
            </a:extLst>
          </p:cNvPr>
          <p:cNvSpPr txBox="1"/>
          <p:nvPr/>
        </p:nvSpPr>
        <p:spPr>
          <a:xfrm>
            <a:off x="3770706" y="3010480"/>
            <a:ext cx="44345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2015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6" name="テキスト ボックス 845">
            <a:extLst>
              <a:ext uri="{FF2B5EF4-FFF2-40B4-BE49-F238E27FC236}">
                <a16:creationId xmlns:a16="http://schemas.microsoft.com/office/drawing/2014/main" id="{E5C61A39-E7A4-C358-D5FC-92E951E1098D}"/>
              </a:ext>
            </a:extLst>
          </p:cNvPr>
          <p:cNvSpPr txBox="1"/>
          <p:nvPr/>
        </p:nvSpPr>
        <p:spPr>
          <a:xfrm>
            <a:off x="4159295" y="3018452"/>
            <a:ext cx="44345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2017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7" name="テキスト ボックス 846">
            <a:extLst>
              <a:ext uri="{FF2B5EF4-FFF2-40B4-BE49-F238E27FC236}">
                <a16:creationId xmlns:a16="http://schemas.microsoft.com/office/drawing/2014/main" id="{AAF16358-3A9D-72CF-3D01-B56F9CBA75EA}"/>
              </a:ext>
            </a:extLst>
          </p:cNvPr>
          <p:cNvSpPr txBox="1"/>
          <p:nvPr/>
        </p:nvSpPr>
        <p:spPr>
          <a:xfrm>
            <a:off x="4548026" y="3018451"/>
            <a:ext cx="44345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2019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8" name="テキスト ボックス 847">
            <a:extLst>
              <a:ext uri="{FF2B5EF4-FFF2-40B4-BE49-F238E27FC236}">
                <a16:creationId xmlns:a16="http://schemas.microsoft.com/office/drawing/2014/main" id="{93E54164-C014-7885-B79C-74B2870DEB94}"/>
              </a:ext>
            </a:extLst>
          </p:cNvPr>
          <p:cNvSpPr txBox="1"/>
          <p:nvPr/>
        </p:nvSpPr>
        <p:spPr>
          <a:xfrm>
            <a:off x="4916776" y="3018450"/>
            <a:ext cx="44345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2021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9" name="テキスト ボックス 988">
            <a:extLst>
              <a:ext uri="{FF2B5EF4-FFF2-40B4-BE49-F238E27FC236}">
                <a16:creationId xmlns:a16="http://schemas.microsoft.com/office/drawing/2014/main" id="{70E2ED55-7B6A-6952-A4CC-ACBE99D63B27}"/>
              </a:ext>
            </a:extLst>
          </p:cNvPr>
          <p:cNvSpPr txBox="1"/>
          <p:nvPr/>
        </p:nvSpPr>
        <p:spPr>
          <a:xfrm>
            <a:off x="1118823" y="4710468"/>
            <a:ext cx="11463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Year</a:t>
            </a:r>
            <a:endParaRPr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0" name="テキスト ボックス 989">
            <a:extLst>
              <a:ext uri="{FF2B5EF4-FFF2-40B4-BE49-F238E27FC236}">
                <a16:creationId xmlns:a16="http://schemas.microsoft.com/office/drawing/2014/main" id="{A3FD567F-FC1A-3B75-8E27-9A6DB82F8B9C}"/>
              </a:ext>
            </a:extLst>
          </p:cNvPr>
          <p:cNvSpPr txBox="1"/>
          <p:nvPr/>
        </p:nvSpPr>
        <p:spPr>
          <a:xfrm rot="16200000">
            <a:off x="-163248" y="4000405"/>
            <a:ext cx="107438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Proportion (%)</a:t>
            </a:r>
            <a:endParaRPr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1" name="テキスト ボックス 990">
            <a:extLst>
              <a:ext uri="{FF2B5EF4-FFF2-40B4-BE49-F238E27FC236}">
                <a16:creationId xmlns:a16="http://schemas.microsoft.com/office/drawing/2014/main" id="{EB752A9B-EDAA-C6A9-9F36-063692D3E77F}"/>
              </a:ext>
            </a:extLst>
          </p:cNvPr>
          <p:cNvSpPr txBox="1"/>
          <p:nvPr/>
        </p:nvSpPr>
        <p:spPr>
          <a:xfrm>
            <a:off x="343032" y="4487152"/>
            <a:ext cx="35980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2" name="テキスト ボックス 991">
            <a:extLst>
              <a:ext uri="{FF2B5EF4-FFF2-40B4-BE49-F238E27FC236}">
                <a16:creationId xmlns:a16="http://schemas.microsoft.com/office/drawing/2014/main" id="{9A829E8A-F404-FC11-4E7A-22AD8592A39B}"/>
              </a:ext>
            </a:extLst>
          </p:cNvPr>
          <p:cNvSpPr txBox="1"/>
          <p:nvPr/>
        </p:nvSpPr>
        <p:spPr>
          <a:xfrm>
            <a:off x="343032" y="4254624"/>
            <a:ext cx="35980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3" name="テキスト ボックス 992">
            <a:extLst>
              <a:ext uri="{FF2B5EF4-FFF2-40B4-BE49-F238E27FC236}">
                <a16:creationId xmlns:a16="http://schemas.microsoft.com/office/drawing/2014/main" id="{D16A9768-540F-19C4-83B5-36B71A742E4C}"/>
              </a:ext>
            </a:extLst>
          </p:cNvPr>
          <p:cNvSpPr txBox="1"/>
          <p:nvPr/>
        </p:nvSpPr>
        <p:spPr>
          <a:xfrm>
            <a:off x="344656" y="4022097"/>
            <a:ext cx="35980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4" name="テキスト ボックス 993">
            <a:extLst>
              <a:ext uri="{FF2B5EF4-FFF2-40B4-BE49-F238E27FC236}">
                <a16:creationId xmlns:a16="http://schemas.microsoft.com/office/drawing/2014/main" id="{7137AAAE-2DBA-DAD2-9CDF-E811F6F52ECF}"/>
              </a:ext>
            </a:extLst>
          </p:cNvPr>
          <p:cNvSpPr txBox="1"/>
          <p:nvPr/>
        </p:nvSpPr>
        <p:spPr>
          <a:xfrm>
            <a:off x="343031" y="3789570"/>
            <a:ext cx="35980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75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5" name="テキスト ボックス 994">
            <a:extLst>
              <a:ext uri="{FF2B5EF4-FFF2-40B4-BE49-F238E27FC236}">
                <a16:creationId xmlns:a16="http://schemas.microsoft.com/office/drawing/2014/main" id="{0E13401E-7209-9EE6-5C7C-2AB6FBA82B3C}"/>
              </a:ext>
            </a:extLst>
          </p:cNvPr>
          <p:cNvSpPr txBox="1"/>
          <p:nvPr/>
        </p:nvSpPr>
        <p:spPr>
          <a:xfrm>
            <a:off x="344657" y="3557043"/>
            <a:ext cx="35980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6" name="テキスト ボックス 995">
            <a:extLst>
              <a:ext uri="{FF2B5EF4-FFF2-40B4-BE49-F238E27FC236}">
                <a16:creationId xmlns:a16="http://schemas.microsoft.com/office/drawing/2014/main" id="{C7260DDC-9DF5-40C1-AD3C-089CF7F51746}"/>
              </a:ext>
            </a:extLst>
          </p:cNvPr>
          <p:cNvSpPr txBox="1"/>
          <p:nvPr/>
        </p:nvSpPr>
        <p:spPr>
          <a:xfrm>
            <a:off x="496612" y="4552988"/>
            <a:ext cx="44345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2013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7" name="テキスト ボックス 996">
            <a:extLst>
              <a:ext uri="{FF2B5EF4-FFF2-40B4-BE49-F238E27FC236}">
                <a16:creationId xmlns:a16="http://schemas.microsoft.com/office/drawing/2014/main" id="{BE36D65D-0606-0350-3E92-F9CA7E60BFE9}"/>
              </a:ext>
            </a:extLst>
          </p:cNvPr>
          <p:cNvSpPr txBox="1"/>
          <p:nvPr/>
        </p:nvSpPr>
        <p:spPr>
          <a:xfrm>
            <a:off x="2443930" y="4552988"/>
            <a:ext cx="44345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2023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8" name="テキスト ボックス 997">
            <a:extLst>
              <a:ext uri="{FF2B5EF4-FFF2-40B4-BE49-F238E27FC236}">
                <a16:creationId xmlns:a16="http://schemas.microsoft.com/office/drawing/2014/main" id="{50677345-9602-1FEC-338E-9F8860A744E7}"/>
              </a:ext>
            </a:extLst>
          </p:cNvPr>
          <p:cNvSpPr txBox="1"/>
          <p:nvPr/>
        </p:nvSpPr>
        <p:spPr>
          <a:xfrm>
            <a:off x="897236" y="4551632"/>
            <a:ext cx="44345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2015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9" name="テキスト ボックス 998">
            <a:extLst>
              <a:ext uri="{FF2B5EF4-FFF2-40B4-BE49-F238E27FC236}">
                <a16:creationId xmlns:a16="http://schemas.microsoft.com/office/drawing/2014/main" id="{C265E9CB-64B9-A9CB-6478-56F6E3175747}"/>
              </a:ext>
            </a:extLst>
          </p:cNvPr>
          <p:cNvSpPr txBox="1"/>
          <p:nvPr/>
        </p:nvSpPr>
        <p:spPr>
          <a:xfrm>
            <a:off x="1285825" y="4559604"/>
            <a:ext cx="44345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2017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0" name="テキスト ボックス 999">
            <a:extLst>
              <a:ext uri="{FF2B5EF4-FFF2-40B4-BE49-F238E27FC236}">
                <a16:creationId xmlns:a16="http://schemas.microsoft.com/office/drawing/2014/main" id="{84401AAE-79DD-2EE9-E268-918D77B3E014}"/>
              </a:ext>
            </a:extLst>
          </p:cNvPr>
          <p:cNvSpPr txBox="1"/>
          <p:nvPr/>
        </p:nvSpPr>
        <p:spPr>
          <a:xfrm>
            <a:off x="1674556" y="4559603"/>
            <a:ext cx="44345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2019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1" name="テキスト ボックス 1000">
            <a:extLst>
              <a:ext uri="{FF2B5EF4-FFF2-40B4-BE49-F238E27FC236}">
                <a16:creationId xmlns:a16="http://schemas.microsoft.com/office/drawing/2014/main" id="{25AC9AAA-F55F-BF1C-E4E3-30BE01B75C1C}"/>
              </a:ext>
            </a:extLst>
          </p:cNvPr>
          <p:cNvSpPr txBox="1"/>
          <p:nvPr/>
        </p:nvSpPr>
        <p:spPr>
          <a:xfrm>
            <a:off x="2043306" y="4559602"/>
            <a:ext cx="44345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2021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2" name="テキスト ボックス 1001">
            <a:extLst>
              <a:ext uri="{FF2B5EF4-FFF2-40B4-BE49-F238E27FC236}">
                <a16:creationId xmlns:a16="http://schemas.microsoft.com/office/drawing/2014/main" id="{D03F7899-53F9-D693-9F2B-D25B1121AE08}"/>
              </a:ext>
            </a:extLst>
          </p:cNvPr>
          <p:cNvSpPr txBox="1"/>
          <p:nvPr/>
        </p:nvSpPr>
        <p:spPr>
          <a:xfrm>
            <a:off x="3993236" y="4710468"/>
            <a:ext cx="11463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Year</a:t>
            </a:r>
            <a:endParaRPr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3" name="テキスト ボックス 1002">
            <a:extLst>
              <a:ext uri="{FF2B5EF4-FFF2-40B4-BE49-F238E27FC236}">
                <a16:creationId xmlns:a16="http://schemas.microsoft.com/office/drawing/2014/main" id="{30EAA515-072B-FF88-F8D7-EA4AAC611C55}"/>
              </a:ext>
            </a:extLst>
          </p:cNvPr>
          <p:cNvSpPr txBox="1"/>
          <p:nvPr/>
        </p:nvSpPr>
        <p:spPr>
          <a:xfrm rot="16200000">
            <a:off x="2707458" y="3993955"/>
            <a:ext cx="107438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Proportion (%)</a:t>
            </a:r>
            <a:endParaRPr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4" name="テキスト ボックス 1003">
            <a:extLst>
              <a:ext uri="{FF2B5EF4-FFF2-40B4-BE49-F238E27FC236}">
                <a16:creationId xmlns:a16="http://schemas.microsoft.com/office/drawing/2014/main" id="{4D00B727-3761-4D7A-8E20-D9C66B344164}"/>
              </a:ext>
            </a:extLst>
          </p:cNvPr>
          <p:cNvSpPr txBox="1"/>
          <p:nvPr/>
        </p:nvSpPr>
        <p:spPr>
          <a:xfrm>
            <a:off x="3213738" y="4480702"/>
            <a:ext cx="35980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5" name="テキスト ボックス 1004">
            <a:extLst>
              <a:ext uri="{FF2B5EF4-FFF2-40B4-BE49-F238E27FC236}">
                <a16:creationId xmlns:a16="http://schemas.microsoft.com/office/drawing/2014/main" id="{C7CD68DB-0C9F-B26E-3272-B49B2409E2F7}"/>
              </a:ext>
            </a:extLst>
          </p:cNvPr>
          <p:cNvSpPr txBox="1"/>
          <p:nvPr/>
        </p:nvSpPr>
        <p:spPr>
          <a:xfrm>
            <a:off x="3213738" y="4248174"/>
            <a:ext cx="35980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6" name="テキスト ボックス 1005">
            <a:extLst>
              <a:ext uri="{FF2B5EF4-FFF2-40B4-BE49-F238E27FC236}">
                <a16:creationId xmlns:a16="http://schemas.microsoft.com/office/drawing/2014/main" id="{6640E407-E658-460B-3A9A-94656B398939}"/>
              </a:ext>
            </a:extLst>
          </p:cNvPr>
          <p:cNvSpPr txBox="1"/>
          <p:nvPr/>
        </p:nvSpPr>
        <p:spPr>
          <a:xfrm>
            <a:off x="3215362" y="4015647"/>
            <a:ext cx="35980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7" name="テキスト ボックス 1006">
            <a:extLst>
              <a:ext uri="{FF2B5EF4-FFF2-40B4-BE49-F238E27FC236}">
                <a16:creationId xmlns:a16="http://schemas.microsoft.com/office/drawing/2014/main" id="{178B6E51-86A8-D47E-254F-36DEC0AA1CE7}"/>
              </a:ext>
            </a:extLst>
          </p:cNvPr>
          <p:cNvSpPr txBox="1"/>
          <p:nvPr/>
        </p:nvSpPr>
        <p:spPr>
          <a:xfrm>
            <a:off x="3213737" y="3783120"/>
            <a:ext cx="35980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75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8" name="テキスト ボックス 1007">
            <a:extLst>
              <a:ext uri="{FF2B5EF4-FFF2-40B4-BE49-F238E27FC236}">
                <a16:creationId xmlns:a16="http://schemas.microsoft.com/office/drawing/2014/main" id="{DABF5F32-F14D-7275-729B-60C352164982}"/>
              </a:ext>
            </a:extLst>
          </p:cNvPr>
          <p:cNvSpPr txBox="1"/>
          <p:nvPr/>
        </p:nvSpPr>
        <p:spPr>
          <a:xfrm>
            <a:off x="3215363" y="3550593"/>
            <a:ext cx="35980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9" name="テキスト ボックス 1008">
            <a:extLst>
              <a:ext uri="{FF2B5EF4-FFF2-40B4-BE49-F238E27FC236}">
                <a16:creationId xmlns:a16="http://schemas.microsoft.com/office/drawing/2014/main" id="{C58BD729-25A0-FDED-49E3-56F80BD61AEB}"/>
              </a:ext>
            </a:extLst>
          </p:cNvPr>
          <p:cNvSpPr txBox="1"/>
          <p:nvPr/>
        </p:nvSpPr>
        <p:spPr>
          <a:xfrm>
            <a:off x="3367318" y="4546538"/>
            <a:ext cx="44345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2013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0" name="テキスト ボックス 1009">
            <a:extLst>
              <a:ext uri="{FF2B5EF4-FFF2-40B4-BE49-F238E27FC236}">
                <a16:creationId xmlns:a16="http://schemas.microsoft.com/office/drawing/2014/main" id="{D45A4607-480A-8CF5-A3DD-CC81BC1208B0}"/>
              </a:ext>
            </a:extLst>
          </p:cNvPr>
          <p:cNvSpPr txBox="1"/>
          <p:nvPr/>
        </p:nvSpPr>
        <p:spPr>
          <a:xfrm>
            <a:off x="5314636" y="4546538"/>
            <a:ext cx="44345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2023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1" name="テキスト ボックス 1010">
            <a:extLst>
              <a:ext uri="{FF2B5EF4-FFF2-40B4-BE49-F238E27FC236}">
                <a16:creationId xmlns:a16="http://schemas.microsoft.com/office/drawing/2014/main" id="{5C499FBE-D494-452F-A890-4D39D7D67ED9}"/>
              </a:ext>
            </a:extLst>
          </p:cNvPr>
          <p:cNvSpPr txBox="1"/>
          <p:nvPr/>
        </p:nvSpPr>
        <p:spPr>
          <a:xfrm>
            <a:off x="3767942" y="4545182"/>
            <a:ext cx="44345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2015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2" name="テキスト ボックス 1011">
            <a:extLst>
              <a:ext uri="{FF2B5EF4-FFF2-40B4-BE49-F238E27FC236}">
                <a16:creationId xmlns:a16="http://schemas.microsoft.com/office/drawing/2014/main" id="{E239EF94-6C33-7EEB-AD47-681C1AA22B54}"/>
              </a:ext>
            </a:extLst>
          </p:cNvPr>
          <p:cNvSpPr txBox="1"/>
          <p:nvPr/>
        </p:nvSpPr>
        <p:spPr>
          <a:xfrm>
            <a:off x="4156531" y="4553154"/>
            <a:ext cx="44345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2017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3" name="テキスト ボックス 1012">
            <a:extLst>
              <a:ext uri="{FF2B5EF4-FFF2-40B4-BE49-F238E27FC236}">
                <a16:creationId xmlns:a16="http://schemas.microsoft.com/office/drawing/2014/main" id="{63DBB6C5-2D88-DF69-AC75-1900FAF2DA6B}"/>
              </a:ext>
            </a:extLst>
          </p:cNvPr>
          <p:cNvSpPr txBox="1"/>
          <p:nvPr/>
        </p:nvSpPr>
        <p:spPr>
          <a:xfrm>
            <a:off x="4545262" y="4553153"/>
            <a:ext cx="44345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2019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4" name="テキスト ボックス 1013">
            <a:extLst>
              <a:ext uri="{FF2B5EF4-FFF2-40B4-BE49-F238E27FC236}">
                <a16:creationId xmlns:a16="http://schemas.microsoft.com/office/drawing/2014/main" id="{21E084F3-3B52-7754-6213-282F5F8EB994}"/>
              </a:ext>
            </a:extLst>
          </p:cNvPr>
          <p:cNvSpPr txBox="1"/>
          <p:nvPr/>
        </p:nvSpPr>
        <p:spPr>
          <a:xfrm>
            <a:off x="4914012" y="4553152"/>
            <a:ext cx="44345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2021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52E282A-DA09-EE21-1471-11ABE9A86309}"/>
              </a:ext>
            </a:extLst>
          </p:cNvPr>
          <p:cNvSpPr txBox="1"/>
          <p:nvPr/>
        </p:nvSpPr>
        <p:spPr>
          <a:xfrm>
            <a:off x="2700000" y="555750"/>
            <a:ext cx="53497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P &lt;0.01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B6ABFC3-34DD-51B0-DE94-7FA94E5A5ABD}"/>
              </a:ext>
            </a:extLst>
          </p:cNvPr>
          <p:cNvSpPr txBox="1"/>
          <p:nvPr/>
        </p:nvSpPr>
        <p:spPr>
          <a:xfrm>
            <a:off x="5580000" y="555750"/>
            <a:ext cx="53497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P &lt;0.01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E5FE27C-185B-1E07-4F8F-5A755A8BB9DE}"/>
              </a:ext>
            </a:extLst>
          </p:cNvPr>
          <p:cNvSpPr txBox="1"/>
          <p:nvPr/>
        </p:nvSpPr>
        <p:spPr>
          <a:xfrm>
            <a:off x="8460000" y="555750"/>
            <a:ext cx="64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P =0.64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F8831E5-8BC7-2F6D-38B5-4F9059866D59}"/>
              </a:ext>
            </a:extLst>
          </p:cNvPr>
          <p:cNvSpPr txBox="1"/>
          <p:nvPr/>
        </p:nvSpPr>
        <p:spPr>
          <a:xfrm>
            <a:off x="2700000" y="2083695"/>
            <a:ext cx="53497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P =0.28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79DAEF2-A9FE-BAED-E82A-CF3645A33DA1}"/>
              </a:ext>
            </a:extLst>
          </p:cNvPr>
          <p:cNvSpPr txBox="1"/>
          <p:nvPr/>
        </p:nvSpPr>
        <p:spPr>
          <a:xfrm>
            <a:off x="5580000" y="2083695"/>
            <a:ext cx="64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P =0.75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BF524DD-CC01-3636-156A-D4E23D121D8B}"/>
              </a:ext>
            </a:extLst>
          </p:cNvPr>
          <p:cNvSpPr txBox="1"/>
          <p:nvPr/>
        </p:nvSpPr>
        <p:spPr>
          <a:xfrm>
            <a:off x="2700000" y="3651750"/>
            <a:ext cx="57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P =0.67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44232DF-43E5-12BB-01EC-A4EB3FCBF25B}"/>
              </a:ext>
            </a:extLst>
          </p:cNvPr>
          <p:cNvSpPr txBox="1"/>
          <p:nvPr/>
        </p:nvSpPr>
        <p:spPr>
          <a:xfrm>
            <a:off x="5580000" y="3667695"/>
            <a:ext cx="53497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P &lt;0.01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71359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5C893-A97E-2809-33CD-5C01843661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360B4C7F-1542-75B6-53E0-FB8284F3F48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174" t="6938" b="21397"/>
          <a:stretch/>
        </p:blipFill>
        <p:spPr>
          <a:xfrm>
            <a:off x="835453" y="611212"/>
            <a:ext cx="3168497" cy="3382619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FA33CA6A-76C1-FDAB-2532-A709EDD2614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745" t="6857" r="-1" b="20883"/>
          <a:stretch/>
        </p:blipFill>
        <p:spPr>
          <a:xfrm>
            <a:off x="5174504" y="611212"/>
            <a:ext cx="3242159" cy="3382619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60E88E3-1CC6-3C6B-909F-73BCBF0742FD}"/>
              </a:ext>
            </a:extLst>
          </p:cNvPr>
          <p:cNvSpPr txBox="1"/>
          <p:nvPr/>
        </p:nvSpPr>
        <p:spPr>
          <a:xfrm>
            <a:off x="891961" y="339750"/>
            <a:ext cx="30099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Japan</a:t>
            </a:r>
            <a:endParaRPr lang="ja-JP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D43B5F1-DD28-D0CD-6F95-36C6F4EA090F}"/>
              </a:ext>
            </a:extLst>
          </p:cNvPr>
          <p:cNvSpPr txBox="1"/>
          <p:nvPr/>
        </p:nvSpPr>
        <p:spPr>
          <a:xfrm>
            <a:off x="5197903" y="339750"/>
            <a:ext cx="31679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Other countries</a:t>
            </a:r>
            <a:endParaRPr lang="ja-JP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48D68EB-DDD1-B05D-865A-00939D418FD1}"/>
              </a:ext>
            </a:extLst>
          </p:cNvPr>
          <p:cNvSpPr txBox="1"/>
          <p:nvPr/>
        </p:nvSpPr>
        <p:spPr>
          <a:xfrm rot="16200000">
            <a:off x="-370530" y="1925177"/>
            <a:ext cx="15528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Proportion (%)</a:t>
            </a:r>
            <a:endParaRPr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62A0E1A-B068-0B89-1124-CB68A9D3A017}"/>
              </a:ext>
            </a:extLst>
          </p:cNvPr>
          <p:cNvSpPr txBox="1"/>
          <p:nvPr/>
        </p:nvSpPr>
        <p:spPr>
          <a:xfrm>
            <a:off x="519241" y="3823724"/>
            <a:ext cx="35980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ja-JP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33CA21C-F4B5-EF2E-242A-FC6AF40D65A2}"/>
              </a:ext>
            </a:extLst>
          </p:cNvPr>
          <p:cNvSpPr txBox="1"/>
          <p:nvPr/>
        </p:nvSpPr>
        <p:spPr>
          <a:xfrm>
            <a:off x="518096" y="3006732"/>
            <a:ext cx="35980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endParaRPr lang="ja-JP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D63BFCA-9FB6-8454-D67A-BE189C18AA37}"/>
              </a:ext>
            </a:extLst>
          </p:cNvPr>
          <p:cNvSpPr txBox="1"/>
          <p:nvPr/>
        </p:nvSpPr>
        <p:spPr>
          <a:xfrm>
            <a:off x="518096" y="2189738"/>
            <a:ext cx="35980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endParaRPr lang="ja-JP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F7FF9EC4-A891-E1A3-8262-42463FB06742}"/>
              </a:ext>
            </a:extLst>
          </p:cNvPr>
          <p:cNvSpPr txBox="1"/>
          <p:nvPr/>
        </p:nvSpPr>
        <p:spPr>
          <a:xfrm>
            <a:off x="518096" y="1372744"/>
            <a:ext cx="35980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75</a:t>
            </a:r>
            <a:endParaRPr lang="ja-JP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38EC324-4E05-6685-E8D4-B4C4D4DABA8E}"/>
              </a:ext>
            </a:extLst>
          </p:cNvPr>
          <p:cNvSpPr txBox="1"/>
          <p:nvPr/>
        </p:nvSpPr>
        <p:spPr>
          <a:xfrm>
            <a:off x="482095" y="555750"/>
            <a:ext cx="43180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endParaRPr lang="ja-JP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54D0F023-7986-BCE1-56EE-9F0F6B0D4B38}"/>
              </a:ext>
            </a:extLst>
          </p:cNvPr>
          <p:cNvSpPr txBox="1"/>
          <p:nvPr/>
        </p:nvSpPr>
        <p:spPr>
          <a:xfrm>
            <a:off x="733903" y="3941994"/>
            <a:ext cx="5521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2013</a:t>
            </a:r>
            <a:endParaRPr lang="ja-JP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0B91A20F-C9B7-4DF1-C082-DA5B7692FC97}"/>
              </a:ext>
            </a:extLst>
          </p:cNvPr>
          <p:cNvSpPr txBox="1"/>
          <p:nvPr/>
        </p:nvSpPr>
        <p:spPr>
          <a:xfrm>
            <a:off x="1300280" y="3941994"/>
            <a:ext cx="5521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2015</a:t>
            </a:r>
            <a:endParaRPr lang="ja-JP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FF9402C9-DA7C-EA58-EDAF-5B987103CD3D}"/>
              </a:ext>
            </a:extLst>
          </p:cNvPr>
          <p:cNvSpPr txBox="1"/>
          <p:nvPr/>
        </p:nvSpPr>
        <p:spPr>
          <a:xfrm>
            <a:off x="1866657" y="3950682"/>
            <a:ext cx="5521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2017</a:t>
            </a:r>
            <a:endParaRPr lang="ja-JP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B1ADEA60-0147-19A4-BFDE-3ACB4D9AB37B}"/>
              </a:ext>
            </a:extLst>
          </p:cNvPr>
          <p:cNvSpPr txBox="1"/>
          <p:nvPr/>
        </p:nvSpPr>
        <p:spPr>
          <a:xfrm>
            <a:off x="2433034" y="3941994"/>
            <a:ext cx="5521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2019</a:t>
            </a:r>
            <a:endParaRPr lang="ja-JP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F7AB3C5-3FAE-8F56-96ED-F1D47FD216C3}"/>
              </a:ext>
            </a:extLst>
          </p:cNvPr>
          <p:cNvSpPr txBox="1"/>
          <p:nvPr/>
        </p:nvSpPr>
        <p:spPr>
          <a:xfrm>
            <a:off x="2999411" y="3941994"/>
            <a:ext cx="5521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2021</a:t>
            </a:r>
            <a:endParaRPr lang="ja-JP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9AEE3B3-18C8-CD41-0ECB-BD4167F723ED}"/>
              </a:ext>
            </a:extLst>
          </p:cNvPr>
          <p:cNvSpPr txBox="1"/>
          <p:nvPr/>
        </p:nvSpPr>
        <p:spPr>
          <a:xfrm>
            <a:off x="1950874" y="4155750"/>
            <a:ext cx="8780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Year</a:t>
            </a:r>
            <a:endParaRPr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44DB8BFF-4D02-8CBD-95FB-74D24C4D67B0}"/>
              </a:ext>
            </a:extLst>
          </p:cNvPr>
          <p:cNvSpPr txBox="1"/>
          <p:nvPr/>
        </p:nvSpPr>
        <p:spPr>
          <a:xfrm>
            <a:off x="6335844" y="4155750"/>
            <a:ext cx="8780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Year</a:t>
            </a:r>
            <a:endParaRPr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B8671DE7-70E8-B451-24E0-757DE3ADF9EE}"/>
              </a:ext>
            </a:extLst>
          </p:cNvPr>
          <p:cNvSpPr txBox="1"/>
          <p:nvPr/>
        </p:nvSpPr>
        <p:spPr>
          <a:xfrm rot="16200000">
            <a:off x="3927373" y="1925178"/>
            <a:ext cx="15528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Proportion (%)</a:t>
            </a:r>
            <a:endParaRPr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D5B51B51-F427-7726-1A0E-D8DC15400117}"/>
              </a:ext>
            </a:extLst>
          </p:cNvPr>
          <p:cNvSpPr txBox="1"/>
          <p:nvPr/>
        </p:nvSpPr>
        <p:spPr>
          <a:xfrm>
            <a:off x="492126" y="1196"/>
            <a:ext cx="21358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Supplementary Figure 3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AF116497-6EB0-2099-15E7-4CD505D54243}"/>
              </a:ext>
            </a:extLst>
          </p:cNvPr>
          <p:cNvSpPr txBox="1"/>
          <p:nvPr/>
        </p:nvSpPr>
        <p:spPr>
          <a:xfrm>
            <a:off x="3565789" y="3936954"/>
            <a:ext cx="5521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2023</a:t>
            </a:r>
            <a:endParaRPr lang="ja-JP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FD61C34A-9FDF-C6AB-129E-382C8FA608AF}"/>
              </a:ext>
            </a:extLst>
          </p:cNvPr>
          <p:cNvSpPr txBox="1"/>
          <p:nvPr/>
        </p:nvSpPr>
        <p:spPr>
          <a:xfrm>
            <a:off x="4861367" y="3818684"/>
            <a:ext cx="35980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ja-JP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E1F6B17B-2804-8059-C797-389ADDDE6572}"/>
              </a:ext>
            </a:extLst>
          </p:cNvPr>
          <p:cNvSpPr txBox="1"/>
          <p:nvPr/>
        </p:nvSpPr>
        <p:spPr>
          <a:xfrm>
            <a:off x="4860222" y="3001692"/>
            <a:ext cx="35980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endParaRPr lang="ja-JP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B2E2F63D-7299-1D85-D5F1-D366F54CC573}"/>
              </a:ext>
            </a:extLst>
          </p:cNvPr>
          <p:cNvSpPr txBox="1"/>
          <p:nvPr/>
        </p:nvSpPr>
        <p:spPr>
          <a:xfrm>
            <a:off x="4860222" y="2184698"/>
            <a:ext cx="35980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endParaRPr lang="ja-JP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1267CE97-130F-7072-4701-2F4D54B174BF}"/>
              </a:ext>
            </a:extLst>
          </p:cNvPr>
          <p:cNvSpPr txBox="1"/>
          <p:nvPr/>
        </p:nvSpPr>
        <p:spPr>
          <a:xfrm>
            <a:off x="4860222" y="1367704"/>
            <a:ext cx="35980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75</a:t>
            </a:r>
            <a:endParaRPr lang="ja-JP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9C5F7C79-B7B7-F1EA-A2B1-1B45504D0323}"/>
              </a:ext>
            </a:extLst>
          </p:cNvPr>
          <p:cNvSpPr txBox="1"/>
          <p:nvPr/>
        </p:nvSpPr>
        <p:spPr>
          <a:xfrm>
            <a:off x="4824221" y="550710"/>
            <a:ext cx="43180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endParaRPr lang="ja-JP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E7E33B29-0082-793F-D312-B7327767EB1B}"/>
              </a:ext>
            </a:extLst>
          </p:cNvPr>
          <p:cNvSpPr txBox="1"/>
          <p:nvPr/>
        </p:nvSpPr>
        <p:spPr>
          <a:xfrm>
            <a:off x="5110716" y="3936954"/>
            <a:ext cx="5521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2013</a:t>
            </a:r>
            <a:endParaRPr lang="ja-JP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095D2A7F-47A4-BC9D-1B0F-819765335159}"/>
              </a:ext>
            </a:extLst>
          </p:cNvPr>
          <p:cNvSpPr txBox="1"/>
          <p:nvPr/>
        </p:nvSpPr>
        <p:spPr>
          <a:xfrm>
            <a:off x="5677093" y="3936954"/>
            <a:ext cx="5521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2015</a:t>
            </a:r>
            <a:endParaRPr lang="ja-JP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0FC0EF6B-3DFD-1DB0-1E29-F90FF2E627AF}"/>
              </a:ext>
            </a:extLst>
          </p:cNvPr>
          <p:cNvSpPr txBox="1"/>
          <p:nvPr/>
        </p:nvSpPr>
        <p:spPr>
          <a:xfrm>
            <a:off x="6243470" y="3945642"/>
            <a:ext cx="5521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2017</a:t>
            </a:r>
            <a:endParaRPr lang="ja-JP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D4BB92C3-5336-D7F6-189B-3EE1ED5476B6}"/>
              </a:ext>
            </a:extLst>
          </p:cNvPr>
          <p:cNvSpPr txBox="1"/>
          <p:nvPr/>
        </p:nvSpPr>
        <p:spPr>
          <a:xfrm>
            <a:off x="6809847" y="3936954"/>
            <a:ext cx="5521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2019</a:t>
            </a:r>
            <a:endParaRPr lang="ja-JP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F109DD0C-3C2F-AAC7-927C-E2C0F739511B}"/>
              </a:ext>
            </a:extLst>
          </p:cNvPr>
          <p:cNvSpPr txBox="1"/>
          <p:nvPr/>
        </p:nvSpPr>
        <p:spPr>
          <a:xfrm>
            <a:off x="7376224" y="3936954"/>
            <a:ext cx="5521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2021</a:t>
            </a:r>
            <a:endParaRPr lang="ja-JP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A211A75E-FD54-5A1F-F4DF-C7D65C8F1148}"/>
              </a:ext>
            </a:extLst>
          </p:cNvPr>
          <p:cNvSpPr txBox="1"/>
          <p:nvPr/>
        </p:nvSpPr>
        <p:spPr>
          <a:xfrm>
            <a:off x="7942602" y="3931914"/>
            <a:ext cx="5521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2023</a:t>
            </a:r>
            <a:endParaRPr lang="ja-JP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Rectangle 30">
            <a:extLst>
              <a:ext uri="{FF2B5EF4-FFF2-40B4-BE49-F238E27FC236}">
                <a16:creationId xmlns:a16="http://schemas.microsoft.com/office/drawing/2014/main" id="{5C3F39F9-993F-11B3-7954-4F6928C774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8643" y="4488424"/>
            <a:ext cx="165900" cy="165900"/>
          </a:xfrm>
          <a:prstGeom prst="rect">
            <a:avLst/>
          </a:prstGeom>
          <a:solidFill>
            <a:srgbClr val="9BBB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1198" tIns="30599" rIns="61198" bIns="30599" numCol="1" anchor="t" anchorCtr="0" compatLnSpc="1">
            <a:prstTxWarp prst="textNoShape">
              <a:avLst/>
            </a:prstTxWarp>
          </a:bodyPr>
          <a:lstStyle/>
          <a:p>
            <a:endParaRPr lang="ja-JP" altLang="en-US" sz="10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Rectangle 32">
            <a:extLst>
              <a:ext uri="{FF2B5EF4-FFF2-40B4-BE49-F238E27FC236}">
                <a16:creationId xmlns:a16="http://schemas.microsoft.com/office/drawing/2014/main" id="{977F5D30-65E9-BE04-50F9-37AE67D4F8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5147" y="4490417"/>
            <a:ext cx="165900" cy="165900"/>
          </a:xfrm>
          <a:prstGeom prst="rect">
            <a:avLst/>
          </a:prstGeom>
          <a:solidFill>
            <a:srgbClr val="4F81B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1198" tIns="30599" rIns="61198" bIns="30599" numCol="1" anchor="t" anchorCtr="0" compatLnSpc="1">
            <a:prstTxWarp prst="textNoShape">
              <a:avLst/>
            </a:prstTxWarp>
          </a:bodyPr>
          <a:lstStyle/>
          <a:p>
            <a:endParaRPr lang="ja-JP" altLang="en-US" sz="10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Rectangle 35">
            <a:extLst>
              <a:ext uri="{FF2B5EF4-FFF2-40B4-BE49-F238E27FC236}">
                <a16:creationId xmlns:a16="http://schemas.microsoft.com/office/drawing/2014/main" id="{5C106ADC-B318-CF6B-55A8-C510550A7A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1147" y="4431095"/>
            <a:ext cx="165900" cy="165900"/>
          </a:xfrm>
          <a:prstGeom prst="rect">
            <a:avLst/>
          </a:prstGeom>
          <a:noFill/>
          <a:ln w="9525" cap="flat">
            <a:solidFill>
              <a:srgbClr val="FFFF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1198" tIns="30599" rIns="61198" bIns="30599" numCol="1" anchor="t" anchorCtr="0" compatLnSpc="1">
            <a:prstTxWarp prst="textNoShape">
              <a:avLst/>
            </a:prstTxWarp>
          </a:bodyPr>
          <a:lstStyle/>
          <a:p>
            <a:endParaRPr lang="ja-JP" altLang="en-US" sz="10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Rectangle 36">
            <a:extLst>
              <a:ext uri="{FF2B5EF4-FFF2-40B4-BE49-F238E27FC236}">
                <a16:creationId xmlns:a16="http://schemas.microsoft.com/office/drawing/2014/main" id="{3E3C1D20-8824-1717-937A-A500815FFE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55147" y="4491360"/>
            <a:ext cx="165900" cy="165900"/>
          </a:xfrm>
          <a:prstGeom prst="rect">
            <a:avLst/>
          </a:prstGeom>
          <a:solidFill>
            <a:srgbClr val="C050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1198" tIns="30599" rIns="61198" bIns="30599" numCol="1" anchor="t" anchorCtr="0" compatLnSpc="1">
            <a:prstTxWarp prst="textNoShape">
              <a:avLst/>
            </a:prstTxWarp>
          </a:bodyPr>
          <a:lstStyle/>
          <a:p>
            <a:endParaRPr lang="ja-JP" altLang="en-US" sz="10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Rectangle 42">
            <a:extLst>
              <a:ext uri="{FF2B5EF4-FFF2-40B4-BE49-F238E27FC236}">
                <a16:creationId xmlns:a16="http://schemas.microsoft.com/office/drawing/2014/main" id="{4F6BAF43-3D03-AB09-292C-8B623E289D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5147" y="4729182"/>
            <a:ext cx="165900" cy="165900"/>
          </a:xfrm>
          <a:prstGeom prst="rect">
            <a:avLst/>
          </a:prstGeom>
          <a:solidFill>
            <a:srgbClr val="F796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1198" tIns="30599" rIns="61198" bIns="30599" numCol="1" anchor="t" anchorCtr="0" compatLnSpc="1">
            <a:prstTxWarp prst="textNoShape">
              <a:avLst/>
            </a:prstTxWarp>
          </a:bodyPr>
          <a:lstStyle/>
          <a:p>
            <a:endParaRPr lang="ja-JP" altLang="en-US" sz="10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Rectangle 44">
            <a:extLst>
              <a:ext uri="{FF2B5EF4-FFF2-40B4-BE49-F238E27FC236}">
                <a16:creationId xmlns:a16="http://schemas.microsoft.com/office/drawing/2014/main" id="{716449D5-C55B-DE59-C4D8-738BD8116E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55147" y="4739400"/>
            <a:ext cx="165900" cy="173800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vert="horz" wrap="square" lIns="61198" tIns="30599" rIns="61198" bIns="30599" numCol="1" anchor="t" anchorCtr="0" compatLnSpc="1">
            <a:prstTxWarp prst="textNoShape">
              <a:avLst/>
            </a:prstTxWarp>
          </a:bodyPr>
          <a:lstStyle/>
          <a:p>
            <a:endParaRPr lang="ja-JP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Rectangle 46">
            <a:extLst>
              <a:ext uri="{FF2B5EF4-FFF2-40B4-BE49-F238E27FC236}">
                <a16:creationId xmlns:a16="http://schemas.microsoft.com/office/drawing/2014/main" id="{95E91536-0DCD-0463-2124-C9683C67DA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15147" y="4739400"/>
            <a:ext cx="165900" cy="173800"/>
          </a:xfrm>
          <a:prstGeom prst="rect">
            <a:avLst/>
          </a:prstGeom>
          <a:solidFill>
            <a:srgbClr val="D598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1198" tIns="30599" rIns="61198" bIns="30599" numCol="1" anchor="t" anchorCtr="0" compatLnSpc="1">
            <a:prstTxWarp prst="textNoShape">
              <a:avLst/>
            </a:prstTxWarp>
          </a:bodyPr>
          <a:lstStyle/>
          <a:p>
            <a:endParaRPr lang="ja-JP" altLang="en-US" sz="10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Rectangle 34">
            <a:extLst>
              <a:ext uri="{FF2B5EF4-FFF2-40B4-BE49-F238E27FC236}">
                <a16:creationId xmlns:a16="http://schemas.microsoft.com/office/drawing/2014/main" id="{399A250A-2A27-C2AE-ED0F-22C2BA859F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15147" y="4494304"/>
            <a:ext cx="165900" cy="165900"/>
          </a:xfrm>
          <a:prstGeom prst="rect">
            <a:avLst/>
          </a:prstGeom>
          <a:solidFill>
            <a:srgbClr val="8064A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1198" tIns="30599" rIns="61198" bIns="30599" numCol="1" anchor="t" anchorCtr="0" compatLnSpc="1">
            <a:prstTxWarp prst="textNoShape">
              <a:avLst/>
            </a:prstTxWarp>
          </a:bodyPr>
          <a:lstStyle/>
          <a:p>
            <a:endParaRPr lang="ja-JP" altLang="en-US" sz="10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9A035335-49C8-8A01-DB5F-8B9A39C52026}"/>
              </a:ext>
            </a:extLst>
          </p:cNvPr>
          <p:cNvSpPr txBox="1"/>
          <p:nvPr/>
        </p:nvSpPr>
        <p:spPr>
          <a:xfrm>
            <a:off x="1804543" y="4446010"/>
            <a:ext cx="94227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Resection</a:t>
            </a:r>
            <a:endParaRPr kumimoji="1" lang="ja-JP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B8F44384-F198-9D65-D653-D64A05448966}"/>
              </a:ext>
            </a:extLst>
          </p:cNvPr>
          <p:cNvSpPr txBox="1"/>
          <p:nvPr/>
        </p:nvSpPr>
        <p:spPr>
          <a:xfrm>
            <a:off x="4681939" y="4446010"/>
            <a:ext cx="10121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TACE</a:t>
            </a:r>
            <a:endParaRPr kumimoji="1" lang="ja-JP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BA7C2896-B619-E388-AFA4-FC1C67B99060}"/>
              </a:ext>
            </a:extLst>
          </p:cNvPr>
          <p:cNvSpPr txBox="1"/>
          <p:nvPr/>
        </p:nvSpPr>
        <p:spPr>
          <a:xfrm>
            <a:off x="3219147" y="4446010"/>
            <a:ext cx="94227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Ablation</a:t>
            </a:r>
            <a:endParaRPr kumimoji="1" lang="ja-JP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56CAD955-0E7B-DAFA-E7AE-0E00F8C20F35}"/>
              </a:ext>
            </a:extLst>
          </p:cNvPr>
          <p:cNvSpPr txBox="1"/>
          <p:nvPr/>
        </p:nvSpPr>
        <p:spPr>
          <a:xfrm>
            <a:off x="6108021" y="4446010"/>
            <a:ext cx="124988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Systemic therapy</a:t>
            </a:r>
            <a:endParaRPr kumimoji="1" lang="ja-JP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E9D1145F-FEE8-85DB-DE41-1D2ABB76C586}"/>
              </a:ext>
            </a:extLst>
          </p:cNvPr>
          <p:cNvSpPr txBox="1"/>
          <p:nvPr/>
        </p:nvSpPr>
        <p:spPr>
          <a:xfrm>
            <a:off x="1804543" y="4695495"/>
            <a:ext cx="10121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HAIC</a:t>
            </a:r>
            <a:endParaRPr kumimoji="1" lang="ja-JP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CC0D3078-8BFF-0F01-5F38-E8F5E32FD318}"/>
              </a:ext>
            </a:extLst>
          </p:cNvPr>
          <p:cNvSpPr txBox="1"/>
          <p:nvPr/>
        </p:nvSpPr>
        <p:spPr>
          <a:xfrm>
            <a:off x="3219147" y="4695495"/>
            <a:ext cx="114635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Radiation</a:t>
            </a:r>
            <a:endParaRPr kumimoji="1" lang="ja-JP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A9815F0E-45FD-A2E1-2A2B-33668730CA8B}"/>
              </a:ext>
            </a:extLst>
          </p:cNvPr>
          <p:cNvSpPr txBox="1"/>
          <p:nvPr/>
        </p:nvSpPr>
        <p:spPr>
          <a:xfrm>
            <a:off x="4681939" y="4695495"/>
            <a:ext cx="12115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LT</a:t>
            </a:r>
            <a:endParaRPr kumimoji="1" lang="ja-JP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A39BE8D6-22C3-5D8C-799B-FE664731397A}"/>
              </a:ext>
            </a:extLst>
          </p:cNvPr>
          <p:cNvSpPr txBox="1"/>
          <p:nvPr/>
        </p:nvSpPr>
        <p:spPr>
          <a:xfrm>
            <a:off x="6108021" y="4695495"/>
            <a:ext cx="12115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Supportive care</a:t>
            </a:r>
            <a:endParaRPr kumimoji="1" lang="ja-JP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40">
            <a:extLst>
              <a:ext uri="{FF2B5EF4-FFF2-40B4-BE49-F238E27FC236}">
                <a16:creationId xmlns:a16="http://schemas.microsoft.com/office/drawing/2014/main" id="{48D1313A-6AF6-4930-182F-9AC38288B0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8643" y="4737925"/>
            <a:ext cx="165900" cy="165900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1198" tIns="30599" rIns="61198" bIns="30599" numCol="1" anchor="t" anchorCtr="0" compatLnSpc="1">
            <a:prstTxWarp prst="textNoShape">
              <a:avLst/>
            </a:prstTxWarp>
          </a:bodyPr>
          <a:lstStyle/>
          <a:p>
            <a:endParaRPr lang="ja-JP" altLang="en-US" sz="10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FD8DBCA-79BC-F07D-80C1-C6B20F87ED4C}"/>
              </a:ext>
            </a:extLst>
          </p:cNvPr>
          <p:cNvSpPr txBox="1"/>
          <p:nvPr/>
        </p:nvSpPr>
        <p:spPr>
          <a:xfrm>
            <a:off x="3973903" y="771750"/>
            <a:ext cx="66616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P &lt;0.01</a:t>
            </a:r>
            <a:endParaRPr lang="ja-JP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0E97C3F-DCFE-4119-CEC6-0F845415535C}"/>
              </a:ext>
            </a:extLst>
          </p:cNvPr>
          <p:cNvSpPr txBox="1"/>
          <p:nvPr/>
        </p:nvSpPr>
        <p:spPr>
          <a:xfrm>
            <a:off x="8326727" y="806267"/>
            <a:ext cx="78127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P &lt;0.01</a:t>
            </a:r>
            <a:endParaRPr lang="ja-JP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35845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C2DAB-8094-E8D6-46B8-CA7FCE9EC1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F07440F-748C-3D8F-CC4A-417D4BB46321}"/>
              </a:ext>
            </a:extLst>
          </p:cNvPr>
          <p:cNvSpPr txBox="1"/>
          <p:nvPr/>
        </p:nvSpPr>
        <p:spPr>
          <a:xfrm>
            <a:off x="638355" y="339750"/>
            <a:ext cx="21163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Japan</a:t>
            </a:r>
            <a:endParaRPr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F01215B-350E-35EF-C8D8-9A2E2AF14811}"/>
              </a:ext>
            </a:extLst>
          </p:cNvPr>
          <p:cNvSpPr txBox="1"/>
          <p:nvPr/>
        </p:nvSpPr>
        <p:spPr>
          <a:xfrm>
            <a:off x="3492000" y="339750"/>
            <a:ext cx="216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China</a:t>
            </a:r>
            <a:endParaRPr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464AF18E-DDD2-48B2-7E22-6C13AEC99A2E}"/>
              </a:ext>
            </a:extLst>
          </p:cNvPr>
          <p:cNvSpPr txBox="1"/>
          <p:nvPr/>
        </p:nvSpPr>
        <p:spPr>
          <a:xfrm>
            <a:off x="6372000" y="339750"/>
            <a:ext cx="216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South Korea</a:t>
            </a:r>
            <a:endParaRPr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8ED467A-91D0-A66E-A783-A872B9F35AA5}"/>
              </a:ext>
            </a:extLst>
          </p:cNvPr>
          <p:cNvSpPr txBox="1"/>
          <p:nvPr/>
        </p:nvSpPr>
        <p:spPr>
          <a:xfrm>
            <a:off x="612000" y="1862751"/>
            <a:ext cx="216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Taiwan</a:t>
            </a:r>
            <a:endParaRPr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F43E552C-AC98-7092-E1D5-A025B6C69490}"/>
              </a:ext>
            </a:extLst>
          </p:cNvPr>
          <p:cNvSpPr txBox="1"/>
          <p:nvPr/>
        </p:nvSpPr>
        <p:spPr>
          <a:xfrm>
            <a:off x="492126" y="1196"/>
            <a:ext cx="22139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Supplementary Figure 4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8EB6457B-BAD0-3F4F-35C6-1CF005177284}"/>
              </a:ext>
            </a:extLst>
          </p:cNvPr>
          <p:cNvSpPr txBox="1"/>
          <p:nvPr/>
        </p:nvSpPr>
        <p:spPr>
          <a:xfrm>
            <a:off x="3492000" y="1862751"/>
            <a:ext cx="216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Turkey</a:t>
            </a:r>
            <a:endParaRPr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2B8E4B12-1CEA-2A2C-0137-243FE85C3069}"/>
              </a:ext>
            </a:extLst>
          </p:cNvPr>
          <p:cNvSpPr txBox="1"/>
          <p:nvPr/>
        </p:nvSpPr>
        <p:spPr>
          <a:xfrm>
            <a:off x="612000" y="3397983"/>
            <a:ext cx="216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Indonesia</a:t>
            </a:r>
            <a:endParaRPr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9915896A-0ADD-9B44-1B7C-E39ABA87E1B4}"/>
              </a:ext>
            </a:extLst>
          </p:cNvPr>
          <p:cNvSpPr txBox="1"/>
          <p:nvPr/>
        </p:nvSpPr>
        <p:spPr>
          <a:xfrm>
            <a:off x="3492000" y="3386982"/>
            <a:ext cx="216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Mongolia</a:t>
            </a:r>
            <a:endParaRPr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3" name="Rectangle 30">
            <a:extLst>
              <a:ext uri="{FF2B5EF4-FFF2-40B4-BE49-F238E27FC236}">
                <a16:creationId xmlns:a16="http://schemas.microsoft.com/office/drawing/2014/main" id="{A7429D72-E27F-5C51-DE6A-64873B7FE0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8544" y="2331605"/>
            <a:ext cx="165900" cy="165900"/>
          </a:xfrm>
          <a:prstGeom prst="rect">
            <a:avLst/>
          </a:prstGeom>
          <a:solidFill>
            <a:srgbClr val="9BBB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1198" tIns="30599" rIns="61198" bIns="30599" numCol="1" anchor="t" anchorCtr="0" compatLnSpc="1">
            <a:prstTxWarp prst="textNoShape">
              <a:avLst/>
            </a:prstTxWarp>
          </a:bodyPr>
          <a:lstStyle/>
          <a:p>
            <a:endParaRPr lang="ja-JP" altLang="en-US" sz="10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4" name="Rectangle 32">
            <a:extLst>
              <a:ext uri="{FF2B5EF4-FFF2-40B4-BE49-F238E27FC236}">
                <a16:creationId xmlns:a16="http://schemas.microsoft.com/office/drawing/2014/main" id="{F614F6CC-32F6-9501-28DE-F0F405EA28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8544" y="2566702"/>
            <a:ext cx="165900" cy="165900"/>
          </a:xfrm>
          <a:prstGeom prst="rect">
            <a:avLst/>
          </a:prstGeom>
          <a:solidFill>
            <a:srgbClr val="4F81B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1198" tIns="30599" rIns="61198" bIns="30599" numCol="1" anchor="t" anchorCtr="0" compatLnSpc="1">
            <a:prstTxWarp prst="textNoShape">
              <a:avLst/>
            </a:prstTxWarp>
          </a:bodyPr>
          <a:lstStyle/>
          <a:p>
            <a:endParaRPr lang="ja-JP" altLang="en-US" sz="10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5" name="Rectangle 35">
            <a:extLst>
              <a:ext uri="{FF2B5EF4-FFF2-40B4-BE49-F238E27FC236}">
                <a16:creationId xmlns:a16="http://schemas.microsoft.com/office/drawing/2014/main" id="{1565B836-C5C8-C1BB-9D22-05D67930C1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8544" y="2973726"/>
            <a:ext cx="165900" cy="165900"/>
          </a:xfrm>
          <a:prstGeom prst="rect">
            <a:avLst/>
          </a:prstGeom>
          <a:noFill/>
          <a:ln w="9525" cap="flat">
            <a:solidFill>
              <a:srgbClr val="FFFF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1198" tIns="30599" rIns="61198" bIns="30599" numCol="1" anchor="t" anchorCtr="0" compatLnSpc="1">
            <a:prstTxWarp prst="textNoShape">
              <a:avLst/>
            </a:prstTxWarp>
          </a:bodyPr>
          <a:lstStyle/>
          <a:p>
            <a:endParaRPr lang="ja-JP" altLang="en-US" sz="10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6" name="Rectangle 36">
            <a:extLst>
              <a:ext uri="{FF2B5EF4-FFF2-40B4-BE49-F238E27FC236}">
                <a16:creationId xmlns:a16="http://schemas.microsoft.com/office/drawing/2014/main" id="{DD6B403B-9E33-323F-52E9-9215680B05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8544" y="3033991"/>
            <a:ext cx="165900" cy="165900"/>
          </a:xfrm>
          <a:prstGeom prst="rect">
            <a:avLst/>
          </a:prstGeom>
          <a:solidFill>
            <a:srgbClr val="C050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1198" tIns="30599" rIns="61198" bIns="30599" numCol="1" anchor="t" anchorCtr="0" compatLnSpc="1">
            <a:prstTxWarp prst="textNoShape">
              <a:avLst/>
            </a:prstTxWarp>
          </a:bodyPr>
          <a:lstStyle/>
          <a:p>
            <a:endParaRPr lang="ja-JP" altLang="en-US" sz="10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7" name="Rectangle 38">
            <a:extLst>
              <a:ext uri="{FF2B5EF4-FFF2-40B4-BE49-F238E27FC236}">
                <a16:creationId xmlns:a16="http://schemas.microsoft.com/office/drawing/2014/main" id="{2AB1CF87-142E-C521-261D-3EE907949E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8544" y="3271993"/>
            <a:ext cx="165900" cy="16590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txBody>
          <a:bodyPr vert="horz" wrap="square" lIns="61198" tIns="30599" rIns="61198" bIns="30599" numCol="1" anchor="t" anchorCtr="0" compatLnSpc="1">
            <a:prstTxWarp prst="textNoShape">
              <a:avLst/>
            </a:prstTxWarp>
          </a:bodyPr>
          <a:lstStyle/>
          <a:p>
            <a:endParaRPr lang="ja-JP" altLang="en-US" sz="10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" name="Rectangle 40">
            <a:extLst>
              <a:ext uri="{FF2B5EF4-FFF2-40B4-BE49-F238E27FC236}">
                <a16:creationId xmlns:a16="http://schemas.microsoft.com/office/drawing/2014/main" id="{F9F15DCA-A350-F9BC-B14A-7C77D0D01A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8544" y="3507090"/>
            <a:ext cx="165900" cy="165900"/>
          </a:xfrm>
          <a:prstGeom prst="rect">
            <a:avLst/>
          </a:prstGeom>
          <a:solidFill>
            <a:srgbClr val="F79646"/>
          </a:solidFill>
          <a:ln>
            <a:noFill/>
          </a:ln>
        </p:spPr>
        <p:txBody>
          <a:bodyPr vert="horz" wrap="square" lIns="61198" tIns="30599" rIns="61198" bIns="30599" numCol="1" anchor="t" anchorCtr="0" compatLnSpc="1">
            <a:prstTxWarp prst="textNoShape">
              <a:avLst/>
            </a:prstTxWarp>
          </a:bodyPr>
          <a:lstStyle/>
          <a:p>
            <a:endParaRPr lang="ja-JP" altLang="en-US" sz="10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" name="Rectangle 42">
            <a:extLst>
              <a:ext uri="{FF2B5EF4-FFF2-40B4-BE49-F238E27FC236}">
                <a16:creationId xmlns:a16="http://schemas.microsoft.com/office/drawing/2014/main" id="{B1CD5591-4F5E-F367-55C8-0B96C61C1E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8544" y="3742187"/>
            <a:ext cx="165900" cy="165900"/>
          </a:xfrm>
          <a:prstGeom prst="rect">
            <a:avLst/>
          </a:prstGeom>
          <a:solidFill>
            <a:srgbClr val="D59896"/>
          </a:solidFill>
          <a:ln>
            <a:noFill/>
          </a:ln>
        </p:spPr>
        <p:txBody>
          <a:bodyPr vert="horz" wrap="square" lIns="61198" tIns="30599" rIns="61198" bIns="30599" numCol="1" anchor="t" anchorCtr="0" compatLnSpc="1">
            <a:prstTxWarp prst="textNoShape">
              <a:avLst/>
            </a:prstTxWarp>
          </a:bodyPr>
          <a:lstStyle/>
          <a:p>
            <a:endParaRPr lang="ja-JP" altLang="en-US" sz="10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0" name="Rectangle 44">
            <a:extLst>
              <a:ext uri="{FF2B5EF4-FFF2-40B4-BE49-F238E27FC236}">
                <a16:creationId xmlns:a16="http://schemas.microsoft.com/office/drawing/2014/main" id="{18722AB6-FD0C-082B-5DB8-61334C9893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8544" y="3973334"/>
            <a:ext cx="165900" cy="173800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vert="horz" wrap="square" lIns="61198" tIns="30599" rIns="61198" bIns="30599" numCol="1" anchor="t" anchorCtr="0" compatLnSpc="1">
            <a:prstTxWarp prst="textNoShape">
              <a:avLst/>
            </a:prstTxWarp>
          </a:bodyPr>
          <a:lstStyle/>
          <a:p>
            <a:endParaRPr lang="ja-JP" altLang="en-US" sz="10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2" name="Rectangle 34">
            <a:extLst>
              <a:ext uri="{FF2B5EF4-FFF2-40B4-BE49-F238E27FC236}">
                <a16:creationId xmlns:a16="http://schemas.microsoft.com/office/drawing/2014/main" id="{ABEA3CDA-9B23-733E-59F8-D2EAF78E72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8544" y="2801799"/>
            <a:ext cx="165900" cy="165900"/>
          </a:xfrm>
          <a:prstGeom prst="rect">
            <a:avLst/>
          </a:prstGeom>
          <a:solidFill>
            <a:srgbClr val="8064A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1198" tIns="30599" rIns="61198" bIns="30599" numCol="1" anchor="t" anchorCtr="0" compatLnSpc="1">
            <a:prstTxWarp prst="textNoShape">
              <a:avLst/>
            </a:prstTxWarp>
          </a:bodyPr>
          <a:lstStyle/>
          <a:p>
            <a:endParaRPr lang="ja-JP" altLang="en-US" sz="10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9" name="テキスト ボックス 338">
            <a:extLst>
              <a:ext uri="{FF2B5EF4-FFF2-40B4-BE49-F238E27FC236}">
                <a16:creationId xmlns:a16="http://schemas.microsoft.com/office/drawing/2014/main" id="{3A3A9247-2F95-BA3D-1357-39BD61FE8001}"/>
              </a:ext>
            </a:extLst>
          </p:cNvPr>
          <p:cNvSpPr txBox="1"/>
          <p:nvPr/>
        </p:nvSpPr>
        <p:spPr>
          <a:xfrm>
            <a:off x="1123351" y="1620918"/>
            <a:ext cx="11463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Year</a:t>
            </a:r>
            <a:endParaRPr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0" name="テキスト ボックス 339">
            <a:extLst>
              <a:ext uri="{FF2B5EF4-FFF2-40B4-BE49-F238E27FC236}">
                <a16:creationId xmlns:a16="http://schemas.microsoft.com/office/drawing/2014/main" id="{7B3CCD8F-7085-1ABB-33AF-2D945AC49D17}"/>
              </a:ext>
            </a:extLst>
          </p:cNvPr>
          <p:cNvSpPr txBox="1"/>
          <p:nvPr/>
        </p:nvSpPr>
        <p:spPr>
          <a:xfrm rot="16200000">
            <a:off x="-160484" y="942720"/>
            <a:ext cx="107438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Proportion (%)</a:t>
            </a:r>
            <a:endParaRPr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1" name="テキスト ボックス 340">
            <a:extLst>
              <a:ext uri="{FF2B5EF4-FFF2-40B4-BE49-F238E27FC236}">
                <a16:creationId xmlns:a16="http://schemas.microsoft.com/office/drawing/2014/main" id="{8773B5EF-1B4E-22DC-4D7D-50AFC49D6857}"/>
              </a:ext>
            </a:extLst>
          </p:cNvPr>
          <p:cNvSpPr txBox="1"/>
          <p:nvPr/>
        </p:nvSpPr>
        <p:spPr>
          <a:xfrm>
            <a:off x="345796" y="1429467"/>
            <a:ext cx="35980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2" name="テキスト ボックス 341">
            <a:extLst>
              <a:ext uri="{FF2B5EF4-FFF2-40B4-BE49-F238E27FC236}">
                <a16:creationId xmlns:a16="http://schemas.microsoft.com/office/drawing/2014/main" id="{E7E9983A-F8AD-EEAC-25C2-06C280BA3819}"/>
              </a:ext>
            </a:extLst>
          </p:cNvPr>
          <p:cNvSpPr txBox="1"/>
          <p:nvPr/>
        </p:nvSpPr>
        <p:spPr>
          <a:xfrm>
            <a:off x="345796" y="1196939"/>
            <a:ext cx="35980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3" name="テキスト ボックス 342">
            <a:extLst>
              <a:ext uri="{FF2B5EF4-FFF2-40B4-BE49-F238E27FC236}">
                <a16:creationId xmlns:a16="http://schemas.microsoft.com/office/drawing/2014/main" id="{F11281FE-3421-B96E-9E69-B2EB52A7B4E0}"/>
              </a:ext>
            </a:extLst>
          </p:cNvPr>
          <p:cNvSpPr txBox="1"/>
          <p:nvPr/>
        </p:nvSpPr>
        <p:spPr>
          <a:xfrm>
            <a:off x="347420" y="964412"/>
            <a:ext cx="35980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4" name="テキスト ボックス 343">
            <a:extLst>
              <a:ext uri="{FF2B5EF4-FFF2-40B4-BE49-F238E27FC236}">
                <a16:creationId xmlns:a16="http://schemas.microsoft.com/office/drawing/2014/main" id="{EBC66862-2E26-0CB0-3A8B-F749BAF458F1}"/>
              </a:ext>
            </a:extLst>
          </p:cNvPr>
          <p:cNvSpPr txBox="1"/>
          <p:nvPr/>
        </p:nvSpPr>
        <p:spPr>
          <a:xfrm>
            <a:off x="345795" y="731885"/>
            <a:ext cx="35980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75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5" name="テキスト ボックス 344">
            <a:extLst>
              <a:ext uri="{FF2B5EF4-FFF2-40B4-BE49-F238E27FC236}">
                <a16:creationId xmlns:a16="http://schemas.microsoft.com/office/drawing/2014/main" id="{BB6464D7-0F5A-232E-C6BD-0EF326672DE0}"/>
              </a:ext>
            </a:extLst>
          </p:cNvPr>
          <p:cNvSpPr txBox="1"/>
          <p:nvPr/>
        </p:nvSpPr>
        <p:spPr>
          <a:xfrm>
            <a:off x="347421" y="499358"/>
            <a:ext cx="35980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6" name="テキスト ボックス 345">
            <a:extLst>
              <a:ext uri="{FF2B5EF4-FFF2-40B4-BE49-F238E27FC236}">
                <a16:creationId xmlns:a16="http://schemas.microsoft.com/office/drawing/2014/main" id="{3A35ABB4-5F6A-C9EB-1CFA-E11421E244A1}"/>
              </a:ext>
            </a:extLst>
          </p:cNvPr>
          <p:cNvSpPr txBox="1"/>
          <p:nvPr/>
        </p:nvSpPr>
        <p:spPr>
          <a:xfrm>
            <a:off x="499376" y="1495303"/>
            <a:ext cx="44345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2013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7" name="テキスト ボックス 346">
            <a:extLst>
              <a:ext uri="{FF2B5EF4-FFF2-40B4-BE49-F238E27FC236}">
                <a16:creationId xmlns:a16="http://schemas.microsoft.com/office/drawing/2014/main" id="{290FA961-AB26-FA9B-C3DD-43471D3BA09E}"/>
              </a:ext>
            </a:extLst>
          </p:cNvPr>
          <p:cNvSpPr txBox="1"/>
          <p:nvPr/>
        </p:nvSpPr>
        <p:spPr>
          <a:xfrm>
            <a:off x="2446694" y="1495303"/>
            <a:ext cx="44345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2023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" name="テキスト ボックス 347">
            <a:extLst>
              <a:ext uri="{FF2B5EF4-FFF2-40B4-BE49-F238E27FC236}">
                <a16:creationId xmlns:a16="http://schemas.microsoft.com/office/drawing/2014/main" id="{EBC89414-FA59-D0A5-2D02-12E7CB21735F}"/>
              </a:ext>
            </a:extLst>
          </p:cNvPr>
          <p:cNvSpPr txBox="1"/>
          <p:nvPr/>
        </p:nvSpPr>
        <p:spPr>
          <a:xfrm>
            <a:off x="900000" y="1493947"/>
            <a:ext cx="44345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2015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9" name="テキスト ボックス 348">
            <a:extLst>
              <a:ext uri="{FF2B5EF4-FFF2-40B4-BE49-F238E27FC236}">
                <a16:creationId xmlns:a16="http://schemas.microsoft.com/office/drawing/2014/main" id="{090F4D13-8755-401C-052F-2B36E6887892}"/>
              </a:ext>
            </a:extLst>
          </p:cNvPr>
          <p:cNvSpPr txBox="1"/>
          <p:nvPr/>
        </p:nvSpPr>
        <p:spPr>
          <a:xfrm>
            <a:off x="1288589" y="1501919"/>
            <a:ext cx="44345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2017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0" name="テキスト ボックス 349">
            <a:extLst>
              <a:ext uri="{FF2B5EF4-FFF2-40B4-BE49-F238E27FC236}">
                <a16:creationId xmlns:a16="http://schemas.microsoft.com/office/drawing/2014/main" id="{6E405B73-5844-1076-A57F-40B1830C1F57}"/>
              </a:ext>
            </a:extLst>
          </p:cNvPr>
          <p:cNvSpPr txBox="1"/>
          <p:nvPr/>
        </p:nvSpPr>
        <p:spPr>
          <a:xfrm>
            <a:off x="1677320" y="1501918"/>
            <a:ext cx="44345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2019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1" name="テキスト ボックス 350">
            <a:extLst>
              <a:ext uri="{FF2B5EF4-FFF2-40B4-BE49-F238E27FC236}">
                <a16:creationId xmlns:a16="http://schemas.microsoft.com/office/drawing/2014/main" id="{3910BE74-41C5-30AD-49AD-6EC668343015}"/>
              </a:ext>
            </a:extLst>
          </p:cNvPr>
          <p:cNvSpPr txBox="1"/>
          <p:nvPr/>
        </p:nvSpPr>
        <p:spPr>
          <a:xfrm>
            <a:off x="2046070" y="1501917"/>
            <a:ext cx="44345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2021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3" name="テキスト ボックス 472">
            <a:extLst>
              <a:ext uri="{FF2B5EF4-FFF2-40B4-BE49-F238E27FC236}">
                <a16:creationId xmlns:a16="http://schemas.microsoft.com/office/drawing/2014/main" id="{46BC6F68-D881-481E-964A-D14A5BB6573B}"/>
              </a:ext>
            </a:extLst>
          </p:cNvPr>
          <p:cNvSpPr txBox="1"/>
          <p:nvPr/>
        </p:nvSpPr>
        <p:spPr>
          <a:xfrm>
            <a:off x="3998823" y="1620918"/>
            <a:ext cx="11463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Year</a:t>
            </a:r>
            <a:endParaRPr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4" name="テキスト ボックス 473">
            <a:extLst>
              <a:ext uri="{FF2B5EF4-FFF2-40B4-BE49-F238E27FC236}">
                <a16:creationId xmlns:a16="http://schemas.microsoft.com/office/drawing/2014/main" id="{FF9FB7AA-232F-F98A-255A-C1888DD41287}"/>
              </a:ext>
            </a:extLst>
          </p:cNvPr>
          <p:cNvSpPr txBox="1"/>
          <p:nvPr/>
        </p:nvSpPr>
        <p:spPr>
          <a:xfrm rot="16200000">
            <a:off x="2710222" y="936270"/>
            <a:ext cx="107438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Proportion (%)</a:t>
            </a:r>
            <a:endParaRPr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5" name="テキスト ボックス 474">
            <a:extLst>
              <a:ext uri="{FF2B5EF4-FFF2-40B4-BE49-F238E27FC236}">
                <a16:creationId xmlns:a16="http://schemas.microsoft.com/office/drawing/2014/main" id="{FF2BAA57-1FDB-92D7-C0A9-605F9E560309}"/>
              </a:ext>
            </a:extLst>
          </p:cNvPr>
          <p:cNvSpPr txBox="1"/>
          <p:nvPr/>
        </p:nvSpPr>
        <p:spPr>
          <a:xfrm>
            <a:off x="3216502" y="1423017"/>
            <a:ext cx="35980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6" name="テキスト ボックス 475">
            <a:extLst>
              <a:ext uri="{FF2B5EF4-FFF2-40B4-BE49-F238E27FC236}">
                <a16:creationId xmlns:a16="http://schemas.microsoft.com/office/drawing/2014/main" id="{8AF1935A-CE64-6856-0C2D-17CB4C9425AA}"/>
              </a:ext>
            </a:extLst>
          </p:cNvPr>
          <p:cNvSpPr txBox="1"/>
          <p:nvPr/>
        </p:nvSpPr>
        <p:spPr>
          <a:xfrm>
            <a:off x="3216502" y="1190489"/>
            <a:ext cx="35980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7" name="テキスト ボックス 476">
            <a:extLst>
              <a:ext uri="{FF2B5EF4-FFF2-40B4-BE49-F238E27FC236}">
                <a16:creationId xmlns:a16="http://schemas.microsoft.com/office/drawing/2014/main" id="{017C11C2-A057-04CA-8BBC-1BA0A66D4D32}"/>
              </a:ext>
            </a:extLst>
          </p:cNvPr>
          <p:cNvSpPr txBox="1"/>
          <p:nvPr/>
        </p:nvSpPr>
        <p:spPr>
          <a:xfrm>
            <a:off x="3218126" y="957962"/>
            <a:ext cx="35980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8" name="テキスト ボックス 477">
            <a:extLst>
              <a:ext uri="{FF2B5EF4-FFF2-40B4-BE49-F238E27FC236}">
                <a16:creationId xmlns:a16="http://schemas.microsoft.com/office/drawing/2014/main" id="{6D6F99F3-8C72-59E3-621A-1B26F404ADF7}"/>
              </a:ext>
            </a:extLst>
          </p:cNvPr>
          <p:cNvSpPr txBox="1"/>
          <p:nvPr/>
        </p:nvSpPr>
        <p:spPr>
          <a:xfrm>
            <a:off x="3216501" y="725435"/>
            <a:ext cx="35980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75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9" name="テキスト ボックス 478">
            <a:extLst>
              <a:ext uri="{FF2B5EF4-FFF2-40B4-BE49-F238E27FC236}">
                <a16:creationId xmlns:a16="http://schemas.microsoft.com/office/drawing/2014/main" id="{D40DEDE2-1BE3-59A4-B778-5C5E3F43E459}"/>
              </a:ext>
            </a:extLst>
          </p:cNvPr>
          <p:cNvSpPr txBox="1"/>
          <p:nvPr/>
        </p:nvSpPr>
        <p:spPr>
          <a:xfrm>
            <a:off x="3218127" y="492908"/>
            <a:ext cx="35980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0" name="テキスト ボックス 479">
            <a:extLst>
              <a:ext uri="{FF2B5EF4-FFF2-40B4-BE49-F238E27FC236}">
                <a16:creationId xmlns:a16="http://schemas.microsoft.com/office/drawing/2014/main" id="{DE5BFB9B-09FD-D754-7DFF-489E02397840}"/>
              </a:ext>
            </a:extLst>
          </p:cNvPr>
          <p:cNvSpPr txBox="1"/>
          <p:nvPr/>
        </p:nvSpPr>
        <p:spPr>
          <a:xfrm>
            <a:off x="3370082" y="1488853"/>
            <a:ext cx="44345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2013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1" name="テキスト ボックス 480">
            <a:extLst>
              <a:ext uri="{FF2B5EF4-FFF2-40B4-BE49-F238E27FC236}">
                <a16:creationId xmlns:a16="http://schemas.microsoft.com/office/drawing/2014/main" id="{778C346D-3492-4CD7-6547-A238226656AB}"/>
              </a:ext>
            </a:extLst>
          </p:cNvPr>
          <p:cNvSpPr txBox="1"/>
          <p:nvPr/>
        </p:nvSpPr>
        <p:spPr>
          <a:xfrm>
            <a:off x="5317400" y="1488853"/>
            <a:ext cx="44345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2023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2" name="テキスト ボックス 481">
            <a:extLst>
              <a:ext uri="{FF2B5EF4-FFF2-40B4-BE49-F238E27FC236}">
                <a16:creationId xmlns:a16="http://schemas.microsoft.com/office/drawing/2014/main" id="{51997796-8B6B-05CD-3365-A6762A692B80}"/>
              </a:ext>
            </a:extLst>
          </p:cNvPr>
          <p:cNvSpPr txBox="1"/>
          <p:nvPr/>
        </p:nvSpPr>
        <p:spPr>
          <a:xfrm>
            <a:off x="3770706" y="1487497"/>
            <a:ext cx="44345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2015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3" name="テキスト ボックス 482">
            <a:extLst>
              <a:ext uri="{FF2B5EF4-FFF2-40B4-BE49-F238E27FC236}">
                <a16:creationId xmlns:a16="http://schemas.microsoft.com/office/drawing/2014/main" id="{10EAB67D-A393-08FC-1C57-F351F5DF2B11}"/>
              </a:ext>
            </a:extLst>
          </p:cNvPr>
          <p:cNvSpPr txBox="1"/>
          <p:nvPr/>
        </p:nvSpPr>
        <p:spPr>
          <a:xfrm>
            <a:off x="4159295" y="1495469"/>
            <a:ext cx="44345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2017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4" name="テキスト ボックス 483">
            <a:extLst>
              <a:ext uri="{FF2B5EF4-FFF2-40B4-BE49-F238E27FC236}">
                <a16:creationId xmlns:a16="http://schemas.microsoft.com/office/drawing/2014/main" id="{92D876FE-7275-B2A2-E281-904B1C93D99E}"/>
              </a:ext>
            </a:extLst>
          </p:cNvPr>
          <p:cNvSpPr txBox="1"/>
          <p:nvPr/>
        </p:nvSpPr>
        <p:spPr>
          <a:xfrm>
            <a:off x="4548026" y="1495468"/>
            <a:ext cx="44345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2019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5" name="テキスト ボックス 484">
            <a:extLst>
              <a:ext uri="{FF2B5EF4-FFF2-40B4-BE49-F238E27FC236}">
                <a16:creationId xmlns:a16="http://schemas.microsoft.com/office/drawing/2014/main" id="{51531BCD-98B6-A1EE-C3D8-7E8AB4FEAD36}"/>
              </a:ext>
            </a:extLst>
          </p:cNvPr>
          <p:cNvSpPr txBox="1"/>
          <p:nvPr/>
        </p:nvSpPr>
        <p:spPr>
          <a:xfrm>
            <a:off x="4916776" y="1495467"/>
            <a:ext cx="44345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2021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3" name="テキスト ボックス 602">
            <a:extLst>
              <a:ext uri="{FF2B5EF4-FFF2-40B4-BE49-F238E27FC236}">
                <a16:creationId xmlns:a16="http://schemas.microsoft.com/office/drawing/2014/main" id="{11544351-09C9-2D29-82F2-015D4A46AABB}"/>
              </a:ext>
            </a:extLst>
          </p:cNvPr>
          <p:cNvSpPr txBox="1"/>
          <p:nvPr/>
        </p:nvSpPr>
        <p:spPr>
          <a:xfrm rot="16200000">
            <a:off x="5593988" y="932359"/>
            <a:ext cx="107438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Proportion (%)</a:t>
            </a:r>
            <a:endParaRPr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4" name="テキスト ボックス 603">
            <a:extLst>
              <a:ext uri="{FF2B5EF4-FFF2-40B4-BE49-F238E27FC236}">
                <a16:creationId xmlns:a16="http://schemas.microsoft.com/office/drawing/2014/main" id="{C8FB6273-5AF4-72BE-449C-D5D56035B89C}"/>
              </a:ext>
            </a:extLst>
          </p:cNvPr>
          <p:cNvSpPr txBox="1"/>
          <p:nvPr/>
        </p:nvSpPr>
        <p:spPr>
          <a:xfrm>
            <a:off x="6100268" y="1419106"/>
            <a:ext cx="35980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5" name="テキスト ボックス 604">
            <a:extLst>
              <a:ext uri="{FF2B5EF4-FFF2-40B4-BE49-F238E27FC236}">
                <a16:creationId xmlns:a16="http://schemas.microsoft.com/office/drawing/2014/main" id="{1669A458-D25A-E417-316B-3166D204CC65}"/>
              </a:ext>
            </a:extLst>
          </p:cNvPr>
          <p:cNvSpPr txBox="1"/>
          <p:nvPr/>
        </p:nvSpPr>
        <p:spPr>
          <a:xfrm>
            <a:off x="6100268" y="1186578"/>
            <a:ext cx="35980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6" name="テキスト ボックス 605">
            <a:extLst>
              <a:ext uri="{FF2B5EF4-FFF2-40B4-BE49-F238E27FC236}">
                <a16:creationId xmlns:a16="http://schemas.microsoft.com/office/drawing/2014/main" id="{5A999DEC-64B6-8256-C82E-2F1E6A3A1CF8}"/>
              </a:ext>
            </a:extLst>
          </p:cNvPr>
          <p:cNvSpPr txBox="1"/>
          <p:nvPr/>
        </p:nvSpPr>
        <p:spPr>
          <a:xfrm>
            <a:off x="6101892" y="954051"/>
            <a:ext cx="35980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7" name="テキスト ボックス 606">
            <a:extLst>
              <a:ext uri="{FF2B5EF4-FFF2-40B4-BE49-F238E27FC236}">
                <a16:creationId xmlns:a16="http://schemas.microsoft.com/office/drawing/2014/main" id="{000064AA-33A0-1F24-4BC0-6FED777B2FFB}"/>
              </a:ext>
            </a:extLst>
          </p:cNvPr>
          <p:cNvSpPr txBox="1"/>
          <p:nvPr/>
        </p:nvSpPr>
        <p:spPr>
          <a:xfrm>
            <a:off x="6100267" y="721524"/>
            <a:ext cx="35980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75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8" name="テキスト ボックス 607">
            <a:extLst>
              <a:ext uri="{FF2B5EF4-FFF2-40B4-BE49-F238E27FC236}">
                <a16:creationId xmlns:a16="http://schemas.microsoft.com/office/drawing/2014/main" id="{4D2965DE-2FD7-B419-E22A-ABC9C51265A6}"/>
              </a:ext>
            </a:extLst>
          </p:cNvPr>
          <p:cNvSpPr txBox="1"/>
          <p:nvPr/>
        </p:nvSpPr>
        <p:spPr>
          <a:xfrm>
            <a:off x="6253848" y="1484942"/>
            <a:ext cx="44345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2013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9" name="テキスト ボックス 608">
            <a:extLst>
              <a:ext uri="{FF2B5EF4-FFF2-40B4-BE49-F238E27FC236}">
                <a16:creationId xmlns:a16="http://schemas.microsoft.com/office/drawing/2014/main" id="{5B156059-0A4B-0392-B4E8-10EEDDAEDD13}"/>
              </a:ext>
            </a:extLst>
          </p:cNvPr>
          <p:cNvSpPr txBox="1"/>
          <p:nvPr/>
        </p:nvSpPr>
        <p:spPr>
          <a:xfrm>
            <a:off x="8201166" y="1484942"/>
            <a:ext cx="44345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2023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0" name="テキスト ボックス 609">
            <a:extLst>
              <a:ext uri="{FF2B5EF4-FFF2-40B4-BE49-F238E27FC236}">
                <a16:creationId xmlns:a16="http://schemas.microsoft.com/office/drawing/2014/main" id="{DA059D5D-B1D7-7A05-AFC7-A7AEE64531C4}"/>
              </a:ext>
            </a:extLst>
          </p:cNvPr>
          <p:cNvSpPr txBox="1"/>
          <p:nvPr/>
        </p:nvSpPr>
        <p:spPr>
          <a:xfrm>
            <a:off x="6654472" y="1483586"/>
            <a:ext cx="44345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2015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1" name="テキスト ボックス 610">
            <a:extLst>
              <a:ext uri="{FF2B5EF4-FFF2-40B4-BE49-F238E27FC236}">
                <a16:creationId xmlns:a16="http://schemas.microsoft.com/office/drawing/2014/main" id="{F7E9DE4A-1BA2-EAEB-2461-5CFE568568EB}"/>
              </a:ext>
            </a:extLst>
          </p:cNvPr>
          <p:cNvSpPr txBox="1"/>
          <p:nvPr/>
        </p:nvSpPr>
        <p:spPr>
          <a:xfrm>
            <a:off x="7043061" y="1491558"/>
            <a:ext cx="44345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2017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2" name="テキスト ボックス 611">
            <a:extLst>
              <a:ext uri="{FF2B5EF4-FFF2-40B4-BE49-F238E27FC236}">
                <a16:creationId xmlns:a16="http://schemas.microsoft.com/office/drawing/2014/main" id="{0800998F-7FFA-D147-D9BE-4E2F8082AEEF}"/>
              </a:ext>
            </a:extLst>
          </p:cNvPr>
          <p:cNvSpPr txBox="1"/>
          <p:nvPr/>
        </p:nvSpPr>
        <p:spPr>
          <a:xfrm>
            <a:off x="7431792" y="1491557"/>
            <a:ext cx="44345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2019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3" name="テキスト ボックス 612">
            <a:extLst>
              <a:ext uri="{FF2B5EF4-FFF2-40B4-BE49-F238E27FC236}">
                <a16:creationId xmlns:a16="http://schemas.microsoft.com/office/drawing/2014/main" id="{D21F477F-323A-DA30-2157-3CE6AEBED437}"/>
              </a:ext>
            </a:extLst>
          </p:cNvPr>
          <p:cNvSpPr txBox="1"/>
          <p:nvPr/>
        </p:nvSpPr>
        <p:spPr>
          <a:xfrm>
            <a:off x="7800542" y="1491556"/>
            <a:ext cx="44345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2021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4" name="テキスト ボックス 613">
            <a:extLst>
              <a:ext uri="{FF2B5EF4-FFF2-40B4-BE49-F238E27FC236}">
                <a16:creationId xmlns:a16="http://schemas.microsoft.com/office/drawing/2014/main" id="{32D185EA-79EF-D454-81C8-C6584EE59787}"/>
              </a:ext>
            </a:extLst>
          </p:cNvPr>
          <p:cNvSpPr txBox="1"/>
          <p:nvPr/>
        </p:nvSpPr>
        <p:spPr>
          <a:xfrm>
            <a:off x="6878823" y="1620918"/>
            <a:ext cx="11463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Year</a:t>
            </a:r>
            <a:endParaRPr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5" name="テキスト ボックス 614">
            <a:extLst>
              <a:ext uri="{FF2B5EF4-FFF2-40B4-BE49-F238E27FC236}">
                <a16:creationId xmlns:a16="http://schemas.microsoft.com/office/drawing/2014/main" id="{B62FDA69-AA17-054E-A107-984BDD03326A}"/>
              </a:ext>
            </a:extLst>
          </p:cNvPr>
          <p:cNvSpPr txBox="1"/>
          <p:nvPr/>
        </p:nvSpPr>
        <p:spPr>
          <a:xfrm>
            <a:off x="6077074" y="502267"/>
            <a:ext cx="35980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3" name="テキスト ボックス 822">
            <a:extLst>
              <a:ext uri="{FF2B5EF4-FFF2-40B4-BE49-F238E27FC236}">
                <a16:creationId xmlns:a16="http://schemas.microsoft.com/office/drawing/2014/main" id="{33F97FDB-64CB-AB84-2A66-7C95E9A021DA}"/>
              </a:ext>
            </a:extLst>
          </p:cNvPr>
          <p:cNvSpPr txBox="1"/>
          <p:nvPr/>
        </p:nvSpPr>
        <p:spPr>
          <a:xfrm>
            <a:off x="1118823" y="3132918"/>
            <a:ext cx="11463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Year</a:t>
            </a:r>
            <a:endParaRPr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4" name="テキスト ボックス 823">
            <a:extLst>
              <a:ext uri="{FF2B5EF4-FFF2-40B4-BE49-F238E27FC236}">
                <a16:creationId xmlns:a16="http://schemas.microsoft.com/office/drawing/2014/main" id="{AB814C77-785C-796D-AA88-89A59A369FEF}"/>
              </a:ext>
            </a:extLst>
          </p:cNvPr>
          <p:cNvSpPr txBox="1"/>
          <p:nvPr/>
        </p:nvSpPr>
        <p:spPr>
          <a:xfrm rot="16200000">
            <a:off x="-160484" y="2465703"/>
            <a:ext cx="107438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Proportion (%)</a:t>
            </a:r>
            <a:endParaRPr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5" name="テキスト ボックス 824">
            <a:extLst>
              <a:ext uri="{FF2B5EF4-FFF2-40B4-BE49-F238E27FC236}">
                <a16:creationId xmlns:a16="http://schemas.microsoft.com/office/drawing/2014/main" id="{D99A9C18-B81A-AB64-596E-E2FA916E1C11}"/>
              </a:ext>
            </a:extLst>
          </p:cNvPr>
          <p:cNvSpPr txBox="1"/>
          <p:nvPr/>
        </p:nvSpPr>
        <p:spPr>
          <a:xfrm>
            <a:off x="345796" y="2952450"/>
            <a:ext cx="35980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6" name="テキスト ボックス 825">
            <a:extLst>
              <a:ext uri="{FF2B5EF4-FFF2-40B4-BE49-F238E27FC236}">
                <a16:creationId xmlns:a16="http://schemas.microsoft.com/office/drawing/2014/main" id="{28B71704-EAE5-66F8-C98D-4E282CD6BC77}"/>
              </a:ext>
            </a:extLst>
          </p:cNvPr>
          <p:cNvSpPr txBox="1"/>
          <p:nvPr/>
        </p:nvSpPr>
        <p:spPr>
          <a:xfrm>
            <a:off x="345796" y="2719922"/>
            <a:ext cx="35980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7" name="テキスト ボックス 826">
            <a:extLst>
              <a:ext uri="{FF2B5EF4-FFF2-40B4-BE49-F238E27FC236}">
                <a16:creationId xmlns:a16="http://schemas.microsoft.com/office/drawing/2014/main" id="{B22E07C0-BF33-6349-DA87-5BC95E6BD293}"/>
              </a:ext>
            </a:extLst>
          </p:cNvPr>
          <p:cNvSpPr txBox="1"/>
          <p:nvPr/>
        </p:nvSpPr>
        <p:spPr>
          <a:xfrm>
            <a:off x="347420" y="2487395"/>
            <a:ext cx="35980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8" name="テキスト ボックス 827">
            <a:extLst>
              <a:ext uri="{FF2B5EF4-FFF2-40B4-BE49-F238E27FC236}">
                <a16:creationId xmlns:a16="http://schemas.microsoft.com/office/drawing/2014/main" id="{9B2AE0D9-AA16-B410-CBBB-CBB73A387090}"/>
              </a:ext>
            </a:extLst>
          </p:cNvPr>
          <p:cNvSpPr txBox="1"/>
          <p:nvPr/>
        </p:nvSpPr>
        <p:spPr>
          <a:xfrm>
            <a:off x="345795" y="2254868"/>
            <a:ext cx="35980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75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9" name="テキスト ボックス 828">
            <a:extLst>
              <a:ext uri="{FF2B5EF4-FFF2-40B4-BE49-F238E27FC236}">
                <a16:creationId xmlns:a16="http://schemas.microsoft.com/office/drawing/2014/main" id="{39838E74-A931-19CF-04A7-7428A3F42FC1}"/>
              </a:ext>
            </a:extLst>
          </p:cNvPr>
          <p:cNvSpPr txBox="1"/>
          <p:nvPr/>
        </p:nvSpPr>
        <p:spPr>
          <a:xfrm>
            <a:off x="347421" y="2022341"/>
            <a:ext cx="35980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0" name="テキスト ボックス 829">
            <a:extLst>
              <a:ext uri="{FF2B5EF4-FFF2-40B4-BE49-F238E27FC236}">
                <a16:creationId xmlns:a16="http://schemas.microsoft.com/office/drawing/2014/main" id="{009A9620-187F-1563-DF10-45C9C9E679C8}"/>
              </a:ext>
            </a:extLst>
          </p:cNvPr>
          <p:cNvSpPr txBox="1"/>
          <p:nvPr/>
        </p:nvSpPr>
        <p:spPr>
          <a:xfrm>
            <a:off x="499376" y="3018286"/>
            <a:ext cx="44345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2013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1" name="テキスト ボックス 830">
            <a:extLst>
              <a:ext uri="{FF2B5EF4-FFF2-40B4-BE49-F238E27FC236}">
                <a16:creationId xmlns:a16="http://schemas.microsoft.com/office/drawing/2014/main" id="{1E1905DC-DCB5-3F1B-A4B1-2E83211AFF3F}"/>
              </a:ext>
            </a:extLst>
          </p:cNvPr>
          <p:cNvSpPr txBox="1"/>
          <p:nvPr/>
        </p:nvSpPr>
        <p:spPr>
          <a:xfrm>
            <a:off x="2446694" y="3018286"/>
            <a:ext cx="44345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2023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2" name="テキスト ボックス 831">
            <a:extLst>
              <a:ext uri="{FF2B5EF4-FFF2-40B4-BE49-F238E27FC236}">
                <a16:creationId xmlns:a16="http://schemas.microsoft.com/office/drawing/2014/main" id="{BBE7CADA-491B-4240-30D8-F1A4CB4BF203}"/>
              </a:ext>
            </a:extLst>
          </p:cNvPr>
          <p:cNvSpPr txBox="1"/>
          <p:nvPr/>
        </p:nvSpPr>
        <p:spPr>
          <a:xfrm>
            <a:off x="900000" y="3016930"/>
            <a:ext cx="44345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2015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3" name="テキスト ボックス 832">
            <a:extLst>
              <a:ext uri="{FF2B5EF4-FFF2-40B4-BE49-F238E27FC236}">
                <a16:creationId xmlns:a16="http://schemas.microsoft.com/office/drawing/2014/main" id="{03ED157B-CA61-C106-0814-7442D419A6BD}"/>
              </a:ext>
            </a:extLst>
          </p:cNvPr>
          <p:cNvSpPr txBox="1"/>
          <p:nvPr/>
        </p:nvSpPr>
        <p:spPr>
          <a:xfrm>
            <a:off x="1288589" y="3024902"/>
            <a:ext cx="44345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2017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4" name="テキスト ボックス 833">
            <a:extLst>
              <a:ext uri="{FF2B5EF4-FFF2-40B4-BE49-F238E27FC236}">
                <a16:creationId xmlns:a16="http://schemas.microsoft.com/office/drawing/2014/main" id="{6D1E3EF6-D140-FA96-76F5-E887EF88E58C}"/>
              </a:ext>
            </a:extLst>
          </p:cNvPr>
          <p:cNvSpPr txBox="1"/>
          <p:nvPr/>
        </p:nvSpPr>
        <p:spPr>
          <a:xfrm>
            <a:off x="1677320" y="3024901"/>
            <a:ext cx="44345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2019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5" name="テキスト ボックス 834">
            <a:extLst>
              <a:ext uri="{FF2B5EF4-FFF2-40B4-BE49-F238E27FC236}">
                <a16:creationId xmlns:a16="http://schemas.microsoft.com/office/drawing/2014/main" id="{226D6037-13C1-C626-8F48-2547938D7C35}"/>
              </a:ext>
            </a:extLst>
          </p:cNvPr>
          <p:cNvSpPr txBox="1"/>
          <p:nvPr/>
        </p:nvSpPr>
        <p:spPr>
          <a:xfrm>
            <a:off x="2046070" y="3024900"/>
            <a:ext cx="44345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2021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6" name="テキスト ボックス 835">
            <a:extLst>
              <a:ext uri="{FF2B5EF4-FFF2-40B4-BE49-F238E27FC236}">
                <a16:creationId xmlns:a16="http://schemas.microsoft.com/office/drawing/2014/main" id="{7C4B90EE-160C-5A92-5D69-624B2648A9A5}"/>
              </a:ext>
            </a:extLst>
          </p:cNvPr>
          <p:cNvSpPr txBox="1"/>
          <p:nvPr/>
        </p:nvSpPr>
        <p:spPr>
          <a:xfrm>
            <a:off x="3998823" y="3132918"/>
            <a:ext cx="11463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Year</a:t>
            </a:r>
            <a:endParaRPr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7" name="テキスト ボックス 836">
            <a:extLst>
              <a:ext uri="{FF2B5EF4-FFF2-40B4-BE49-F238E27FC236}">
                <a16:creationId xmlns:a16="http://schemas.microsoft.com/office/drawing/2014/main" id="{2F23CE1D-5C5F-78F1-26FB-399C6D1F0E17}"/>
              </a:ext>
            </a:extLst>
          </p:cNvPr>
          <p:cNvSpPr txBox="1"/>
          <p:nvPr/>
        </p:nvSpPr>
        <p:spPr>
          <a:xfrm rot="16200000">
            <a:off x="2710222" y="2459253"/>
            <a:ext cx="107438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Proportion (%)</a:t>
            </a:r>
            <a:endParaRPr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8" name="テキスト ボックス 837">
            <a:extLst>
              <a:ext uri="{FF2B5EF4-FFF2-40B4-BE49-F238E27FC236}">
                <a16:creationId xmlns:a16="http://schemas.microsoft.com/office/drawing/2014/main" id="{31350899-3603-8B9D-ED87-4429647394BE}"/>
              </a:ext>
            </a:extLst>
          </p:cNvPr>
          <p:cNvSpPr txBox="1"/>
          <p:nvPr/>
        </p:nvSpPr>
        <p:spPr>
          <a:xfrm>
            <a:off x="3216502" y="2946000"/>
            <a:ext cx="35980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9" name="テキスト ボックス 838">
            <a:extLst>
              <a:ext uri="{FF2B5EF4-FFF2-40B4-BE49-F238E27FC236}">
                <a16:creationId xmlns:a16="http://schemas.microsoft.com/office/drawing/2014/main" id="{99304962-3362-850E-B5C8-977C2DCB28F2}"/>
              </a:ext>
            </a:extLst>
          </p:cNvPr>
          <p:cNvSpPr txBox="1"/>
          <p:nvPr/>
        </p:nvSpPr>
        <p:spPr>
          <a:xfrm>
            <a:off x="3216502" y="2713472"/>
            <a:ext cx="35980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0" name="テキスト ボックス 839">
            <a:extLst>
              <a:ext uri="{FF2B5EF4-FFF2-40B4-BE49-F238E27FC236}">
                <a16:creationId xmlns:a16="http://schemas.microsoft.com/office/drawing/2014/main" id="{9BE20001-76F3-DE94-6F21-4FA0AA488BD5}"/>
              </a:ext>
            </a:extLst>
          </p:cNvPr>
          <p:cNvSpPr txBox="1"/>
          <p:nvPr/>
        </p:nvSpPr>
        <p:spPr>
          <a:xfrm>
            <a:off x="3218126" y="2480945"/>
            <a:ext cx="35980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1" name="テキスト ボックス 840">
            <a:extLst>
              <a:ext uri="{FF2B5EF4-FFF2-40B4-BE49-F238E27FC236}">
                <a16:creationId xmlns:a16="http://schemas.microsoft.com/office/drawing/2014/main" id="{0AD0C617-3A06-31F8-1FCB-A116424B2BF3}"/>
              </a:ext>
            </a:extLst>
          </p:cNvPr>
          <p:cNvSpPr txBox="1"/>
          <p:nvPr/>
        </p:nvSpPr>
        <p:spPr>
          <a:xfrm>
            <a:off x="3216501" y="2248418"/>
            <a:ext cx="35980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75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2" name="テキスト ボックス 841">
            <a:extLst>
              <a:ext uri="{FF2B5EF4-FFF2-40B4-BE49-F238E27FC236}">
                <a16:creationId xmlns:a16="http://schemas.microsoft.com/office/drawing/2014/main" id="{84F89744-B5F0-EB99-F71B-0BEF376A91A0}"/>
              </a:ext>
            </a:extLst>
          </p:cNvPr>
          <p:cNvSpPr txBox="1"/>
          <p:nvPr/>
        </p:nvSpPr>
        <p:spPr>
          <a:xfrm>
            <a:off x="3218127" y="2015891"/>
            <a:ext cx="35980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3" name="テキスト ボックス 842">
            <a:extLst>
              <a:ext uri="{FF2B5EF4-FFF2-40B4-BE49-F238E27FC236}">
                <a16:creationId xmlns:a16="http://schemas.microsoft.com/office/drawing/2014/main" id="{E2BCFC66-9004-605A-A02E-0F5DD357604B}"/>
              </a:ext>
            </a:extLst>
          </p:cNvPr>
          <p:cNvSpPr txBox="1"/>
          <p:nvPr/>
        </p:nvSpPr>
        <p:spPr>
          <a:xfrm>
            <a:off x="3370082" y="3011836"/>
            <a:ext cx="44345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2013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4" name="テキスト ボックス 843">
            <a:extLst>
              <a:ext uri="{FF2B5EF4-FFF2-40B4-BE49-F238E27FC236}">
                <a16:creationId xmlns:a16="http://schemas.microsoft.com/office/drawing/2014/main" id="{A9C20CAF-A62E-E1D7-205D-47215858D92C}"/>
              </a:ext>
            </a:extLst>
          </p:cNvPr>
          <p:cNvSpPr txBox="1"/>
          <p:nvPr/>
        </p:nvSpPr>
        <p:spPr>
          <a:xfrm>
            <a:off x="5317400" y="3011836"/>
            <a:ext cx="44345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2023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5" name="テキスト ボックス 844">
            <a:extLst>
              <a:ext uri="{FF2B5EF4-FFF2-40B4-BE49-F238E27FC236}">
                <a16:creationId xmlns:a16="http://schemas.microsoft.com/office/drawing/2014/main" id="{4330FF27-5488-275F-E87E-C5CD4E5C90C5}"/>
              </a:ext>
            </a:extLst>
          </p:cNvPr>
          <p:cNvSpPr txBox="1"/>
          <p:nvPr/>
        </p:nvSpPr>
        <p:spPr>
          <a:xfrm>
            <a:off x="3770706" y="3010480"/>
            <a:ext cx="44345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2015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6" name="テキスト ボックス 845">
            <a:extLst>
              <a:ext uri="{FF2B5EF4-FFF2-40B4-BE49-F238E27FC236}">
                <a16:creationId xmlns:a16="http://schemas.microsoft.com/office/drawing/2014/main" id="{03281BC4-AC00-3A0E-D73E-A092D584A361}"/>
              </a:ext>
            </a:extLst>
          </p:cNvPr>
          <p:cNvSpPr txBox="1"/>
          <p:nvPr/>
        </p:nvSpPr>
        <p:spPr>
          <a:xfrm>
            <a:off x="4159295" y="3018452"/>
            <a:ext cx="44345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2017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7" name="テキスト ボックス 846">
            <a:extLst>
              <a:ext uri="{FF2B5EF4-FFF2-40B4-BE49-F238E27FC236}">
                <a16:creationId xmlns:a16="http://schemas.microsoft.com/office/drawing/2014/main" id="{127EC295-CD92-2797-3C60-1DF356F1B92C}"/>
              </a:ext>
            </a:extLst>
          </p:cNvPr>
          <p:cNvSpPr txBox="1"/>
          <p:nvPr/>
        </p:nvSpPr>
        <p:spPr>
          <a:xfrm>
            <a:off x="4548026" y="3018451"/>
            <a:ext cx="44345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2019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8" name="テキスト ボックス 847">
            <a:extLst>
              <a:ext uri="{FF2B5EF4-FFF2-40B4-BE49-F238E27FC236}">
                <a16:creationId xmlns:a16="http://schemas.microsoft.com/office/drawing/2014/main" id="{8E5C06D1-5D88-2A2B-3BB8-A4EAA543804B}"/>
              </a:ext>
            </a:extLst>
          </p:cNvPr>
          <p:cNvSpPr txBox="1"/>
          <p:nvPr/>
        </p:nvSpPr>
        <p:spPr>
          <a:xfrm>
            <a:off x="4916776" y="3018450"/>
            <a:ext cx="44345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2021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9" name="テキスト ボックス 988">
            <a:extLst>
              <a:ext uri="{FF2B5EF4-FFF2-40B4-BE49-F238E27FC236}">
                <a16:creationId xmlns:a16="http://schemas.microsoft.com/office/drawing/2014/main" id="{7784DDB9-4921-6FAE-01C5-0B3069E67880}"/>
              </a:ext>
            </a:extLst>
          </p:cNvPr>
          <p:cNvSpPr txBox="1"/>
          <p:nvPr/>
        </p:nvSpPr>
        <p:spPr>
          <a:xfrm>
            <a:off x="1118823" y="4710468"/>
            <a:ext cx="11463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Year</a:t>
            </a:r>
            <a:endParaRPr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0" name="テキスト ボックス 989">
            <a:extLst>
              <a:ext uri="{FF2B5EF4-FFF2-40B4-BE49-F238E27FC236}">
                <a16:creationId xmlns:a16="http://schemas.microsoft.com/office/drawing/2014/main" id="{554F494B-2F86-9488-0F1D-E0F54C443D70}"/>
              </a:ext>
            </a:extLst>
          </p:cNvPr>
          <p:cNvSpPr txBox="1"/>
          <p:nvPr/>
        </p:nvSpPr>
        <p:spPr>
          <a:xfrm rot="16200000">
            <a:off x="-163248" y="4000405"/>
            <a:ext cx="107438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Proportion (%)</a:t>
            </a:r>
            <a:endParaRPr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1" name="テキスト ボックス 990">
            <a:extLst>
              <a:ext uri="{FF2B5EF4-FFF2-40B4-BE49-F238E27FC236}">
                <a16:creationId xmlns:a16="http://schemas.microsoft.com/office/drawing/2014/main" id="{74784BC5-DAC5-43DD-86B3-6A9A864892EC}"/>
              </a:ext>
            </a:extLst>
          </p:cNvPr>
          <p:cNvSpPr txBox="1"/>
          <p:nvPr/>
        </p:nvSpPr>
        <p:spPr>
          <a:xfrm>
            <a:off x="343032" y="4487152"/>
            <a:ext cx="35980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2" name="テキスト ボックス 991">
            <a:extLst>
              <a:ext uri="{FF2B5EF4-FFF2-40B4-BE49-F238E27FC236}">
                <a16:creationId xmlns:a16="http://schemas.microsoft.com/office/drawing/2014/main" id="{9FA6B2A4-89EB-48D8-8D37-1D427A7B4DC5}"/>
              </a:ext>
            </a:extLst>
          </p:cNvPr>
          <p:cNvSpPr txBox="1"/>
          <p:nvPr/>
        </p:nvSpPr>
        <p:spPr>
          <a:xfrm>
            <a:off x="343032" y="4254624"/>
            <a:ext cx="35980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3" name="テキスト ボックス 992">
            <a:extLst>
              <a:ext uri="{FF2B5EF4-FFF2-40B4-BE49-F238E27FC236}">
                <a16:creationId xmlns:a16="http://schemas.microsoft.com/office/drawing/2014/main" id="{ACAC53CE-6E8D-95C1-AFDA-D313A3927EA1}"/>
              </a:ext>
            </a:extLst>
          </p:cNvPr>
          <p:cNvSpPr txBox="1"/>
          <p:nvPr/>
        </p:nvSpPr>
        <p:spPr>
          <a:xfrm>
            <a:off x="344656" y="4022097"/>
            <a:ext cx="35980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4" name="テキスト ボックス 993">
            <a:extLst>
              <a:ext uri="{FF2B5EF4-FFF2-40B4-BE49-F238E27FC236}">
                <a16:creationId xmlns:a16="http://schemas.microsoft.com/office/drawing/2014/main" id="{F14B6DC0-0247-5F66-C9C0-C7CD766E66BD}"/>
              </a:ext>
            </a:extLst>
          </p:cNvPr>
          <p:cNvSpPr txBox="1"/>
          <p:nvPr/>
        </p:nvSpPr>
        <p:spPr>
          <a:xfrm>
            <a:off x="343031" y="3789570"/>
            <a:ext cx="35980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75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5" name="テキスト ボックス 994">
            <a:extLst>
              <a:ext uri="{FF2B5EF4-FFF2-40B4-BE49-F238E27FC236}">
                <a16:creationId xmlns:a16="http://schemas.microsoft.com/office/drawing/2014/main" id="{D53C08C1-F1A9-FBBC-69BE-172755CE3C2A}"/>
              </a:ext>
            </a:extLst>
          </p:cNvPr>
          <p:cNvSpPr txBox="1"/>
          <p:nvPr/>
        </p:nvSpPr>
        <p:spPr>
          <a:xfrm>
            <a:off x="344657" y="3557043"/>
            <a:ext cx="35980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6" name="テキスト ボックス 995">
            <a:extLst>
              <a:ext uri="{FF2B5EF4-FFF2-40B4-BE49-F238E27FC236}">
                <a16:creationId xmlns:a16="http://schemas.microsoft.com/office/drawing/2014/main" id="{7879DA10-44A7-DB03-9260-CA6FA58DC1A9}"/>
              </a:ext>
            </a:extLst>
          </p:cNvPr>
          <p:cNvSpPr txBox="1"/>
          <p:nvPr/>
        </p:nvSpPr>
        <p:spPr>
          <a:xfrm>
            <a:off x="496612" y="4552988"/>
            <a:ext cx="44345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2013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7" name="テキスト ボックス 996">
            <a:extLst>
              <a:ext uri="{FF2B5EF4-FFF2-40B4-BE49-F238E27FC236}">
                <a16:creationId xmlns:a16="http://schemas.microsoft.com/office/drawing/2014/main" id="{FE9F460F-2E5E-1088-D411-3EE956B2EA42}"/>
              </a:ext>
            </a:extLst>
          </p:cNvPr>
          <p:cNvSpPr txBox="1"/>
          <p:nvPr/>
        </p:nvSpPr>
        <p:spPr>
          <a:xfrm>
            <a:off x="2443930" y="4552988"/>
            <a:ext cx="44345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2023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8" name="テキスト ボックス 997">
            <a:extLst>
              <a:ext uri="{FF2B5EF4-FFF2-40B4-BE49-F238E27FC236}">
                <a16:creationId xmlns:a16="http://schemas.microsoft.com/office/drawing/2014/main" id="{44DC96B9-8FB2-2895-B0F1-A26971CED350}"/>
              </a:ext>
            </a:extLst>
          </p:cNvPr>
          <p:cNvSpPr txBox="1"/>
          <p:nvPr/>
        </p:nvSpPr>
        <p:spPr>
          <a:xfrm>
            <a:off x="897236" y="4551632"/>
            <a:ext cx="44345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2015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9" name="テキスト ボックス 998">
            <a:extLst>
              <a:ext uri="{FF2B5EF4-FFF2-40B4-BE49-F238E27FC236}">
                <a16:creationId xmlns:a16="http://schemas.microsoft.com/office/drawing/2014/main" id="{A910BFC5-5AC3-6143-9CBD-D1CE1D5F9A92}"/>
              </a:ext>
            </a:extLst>
          </p:cNvPr>
          <p:cNvSpPr txBox="1"/>
          <p:nvPr/>
        </p:nvSpPr>
        <p:spPr>
          <a:xfrm>
            <a:off x="1285825" y="4559604"/>
            <a:ext cx="44345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2017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0" name="テキスト ボックス 999">
            <a:extLst>
              <a:ext uri="{FF2B5EF4-FFF2-40B4-BE49-F238E27FC236}">
                <a16:creationId xmlns:a16="http://schemas.microsoft.com/office/drawing/2014/main" id="{761564A8-51B5-DA46-1272-48C34C6113AA}"/>
              </a:ext>
            </a:extLst>
          </p:cNvPr>
          <p:cNvSpPr txBox="1"/>
          <p:nvPr/>
        </p:nvSpPr>
        <p:spPr>
          <a:xfrm>
            <a:off x="1674556" y="4559603"/>
            <a:ext cx="44345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2019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1" name="テキスト ボックス 1000">
            <a:extLst>
              <a:ext uri="{FF2B5EF4-FFF2-40B4-BE49-F238E27FC236}">
                <a16:creationId xmlns:a16="http://schemas.microsoft.com/office/drawing/2014/main" id="{F110FC50-4400-2518-64C8-22AC3E6683B3}"/>
              </a:ext>
            </a:extLst>
          </p:cNvPr>
          <p:cNvSpPr txBox="1"/>
          <p:nvPr/>
        </p:nvSpPr>
        <p:spPr>
          <a:xfrm>
            <a:off x="2043306" y="4559602"/>
            <a:ext cx="44345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2021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2" name="テキスト ボックス 1001">
            <a:extLst>
              <a:ext uri="{FF2B5EF4-FFF2-40B4-BE49-F238E27FC236}">
                <a16:creationId xmlns:a16="http://schemas.microsoft.com/office/drawing/2014/main" id="{8BAB97E8-C734-DE0C-F4AA-7277229ED8AB}"/>
              </a:ext>
            </a:extLst>
          </p:cNvPr>
          <p:cNvSpPr txBox="1"/>
          <p:nvPr/>
        </p:nvSpPr>
        <p:spPr>
          <a:xfrm>
            <a:off x="3993236" y="4710468"/>
            <a:ext cx="11463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Year</a:t>
            </a:r>
            <a:endParaRPr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3" name="テキスト ボックス 1002">
            <a:extLst>
              <a:ext uri="{FF2B5EF4-FFF2-40B4-BE49-F238E27FC236}">
                <a16:creationId xmlns:a16="http://schemas.microsoft.com/office/drawing/2014/main" id="{64981784-E504-7D2A-F633-98480A2D5E2B}"/>
              </a:ext>
            </a:extLst>
          </p:cNvPr>
          <p:cNvSpPr txBox="1"/>
          <p:nvPr/>
        </p:nvSpPr>
        <p:spPr>
          <a:xfrm rot="16200000">
            <a:off x="2707458" y="3993955"/>
            <a:ext cx="107438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Proportion (%)</a:t>
            </a:r>
            <a:endParaRPr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4" name="テキスト ボックス 1003">
            <a:extLst>
              <a:ext uri="{FF2B5EF4-FFF2-40B4-BE49-F238E27FC236}">
                <a16:creationId xmlns:a16="http://schemas.microsoft.com/office/drawing/2014/main" id="{264BF75A-4887-7D7F-1F52-3E462586B807}"/>
              </a:ext>
            </a:extLst>
          </p:cNvPr>
          <p:cNvSpPr txBox="1"/>
          <p:nvPr/>
        </p:nvSpPr>
        <p:spPr>
          <a:xfrm>
            <a:off x="3213738" y="4480702"/>
            <a:ext cx="35980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5" name="テキスト ボックス 1004">
            <a:extLst>
              <a:ext uri="{FF2B5EF4-FFF2-40B4-BE49-F238E27FC236}">
                <a16:creationId xmlns:a16="http://schemas.microsoft.com/office/drawing/2014/main" id="{6C6B553C-EFD1-DC86-77B6-73DB7F1464B0}"/>
              </a:ext>
            </a:extLst>
          </p:cNvPr>
          <p:cNvSpPr txBox="1"/>
          <p:nvPr/>
        </p:nvSpPr>
        <p:spPr>
          <a:xfrm>
            <a:off x="3213738" y="4248174"/>
            <a:ext cx="35980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6" name="テキスト ボックス 1005">
            <a:extLst>
              <a:ext uri="{FF2B5EF4-FFF2-40B4-BE49-F238E27FC236}">
                <a16:creationId xmlns:a16="http://schemas.microsoft.com/office/drawing/2014/main" id="{A2EF8492-1F6F-555C-6E4E-DB39CFEA452A}"/>
              </a:ext>
            </a:extLst>
          </p:cNvPr>
          <p:cNvSpPr txBox="1"/>
          <p:nvPr/>
        </p:nvSpPr>
        <p:spPr>
          <a:xfrm>
            <a:off x="3215362" y="4015647"/>
            <a:ext cx="35980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7" name="テキスト ボックス 1006">
            <a:extLst>
              <a:ext uri="{FF2B5EF4-FFF2-40B4-BE49-F238E27FC236}">
                <a16:creationId xmlns:a16="http://schemas.microsoft.com/office/drawing/2014/main" id="{D812F009-FC06-CAB7-9567-803CAC9C1B53}"/>
              </a:ext>
            </a:extLst>
          </p:cNvPr>
          <p:cNvSpPr txBox="1"/>
          <p:nvPr/>
        </p:nvSpPr>
        <p:spPr>
          <a:xfrm>
            <a:off x="3213737" y="3783120"/>
            <a:ext cx="35980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75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8" name="テキスト ボックス 1007">
            <a:extLst>
              <a:ext uri="{FF2B5EF4-FFF2-40B4-BE49-F238E27FC236}">
                <a16:creationId xmlns:a16="http://schemas.microsoft.com/office/drawing/2014/main" id="{5264599A-91BF-B2C4-CF7E-8794980F7A27}"/>
              </a:ext>
            </a:extLst>
          </p:cNvPr>
          <p:cNvSpPr txBox="1"/>
          <p:nvPr/>
        </p:nvSpPr>
        <p:spPr>
          <a:xfrm>
            <a:off x="3215363" y="3550593"/>
            <a:ext cx="35980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9" name="テキスト ボックス 1008">
            <a:extLst>
              <a:ext uri="{FF2B5EF4-FFF2-40B4-BE49-F238E27FC236}">
                <a16:creationId xmlns:a16="http://schemas.microsoft.com/office/drawing/2014/main" id="{BC44B0F8-08DA-1EC0-167F-F523D24CFD89}"/>
              </a:ext>
            </a:extLst>
          </p:cNvPr>
          <p:cNvSpPr txBox="1"/>
          <p:nvPr/>
        </p:nvSpPr>
        <p:spPr>
          <a:xfrm>
            <a:off x="3367318" y="4546538"/>
            <a:ext cx="44345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2013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0" name="テキスト ボックス 1009">
            <a:extLst>
              <a:ext uri="{FF2B5EF4-FFF2-40B4-BE49-F238E27FC236}">
                <a16:creationId xmlns:a16="http://schemas.microsoft.com/office/drawing/2014/main" id="{8B48F92F-4E20-A93B-52BB-83D42721B641}"/>
              </a:ext>
            </a:extLst>
          </p:cNvPr>
          <p:cNvSpPr txBox="1"/>
          <p:nvPr/>
        </p:nvSpPr>
        <p:spPr>
          <a:xfrm>
            <a:off x="5314636" y="4546538"/>
            <a:ext cx="44345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2023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1" name="テキスト ボックス 1010">
            <a:extLst>
              <a:ext uri="{FF2B5EF4-FFF2-40B4-BE49-F238E27FC236}">
                <a16:creationId xmlns:a16="http://schemas.microsoft.com/office/drawing/2014/main" id="{322FFBE1-04DF-772C-B5CE-7E9C9DDF5E67}"/>
              </a:ext>
            </a:extLst>
          </p:cNvPr>
          <p:cNvSpPr txBox="1"/>
          <p:nvPr/>
        </p:nvSpPr>
        <p:spPr>
          <a:xfrm>
            <a:off x="3767942" y="4545182"/>
            <a:ext cx="44345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2015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2" name="テキスト ボックス 1011">
            <a:extLst>
              <a:ext uri="{FF2B5EF4-FFF2-40B4-BE49-F238E27FC236}">
                <a16:creationId xmlns:a16="http://schemas.microsoft.com/office/drawing/2014/main" id="{FF169997-98F7-5750-FAA5-D65818A24240}"/>
              </a:ext>
            </a:extLst>
          </p:cNvPr>
          <p:cNvSpPr txBox="1"/>
          <p:nvPr/>
        </p:nvSpPr>
        <p:spPr>
          <a:xfrm>
            <a:off x="4156531" y="4553154"/>
            <a:ext cx="44345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2017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3" name="テキスト ボックス 1012">
            <a:extLst>
              <a:ext uri="{FF2B5EF4-FFF2-40B4-BE49-F238E27FC236}">
                <a16:creationId xmlns:a16="http://schemas.microsoft.com/office/drawing/2014/main" id="{F0F1D6A0-4606-9FDB-0F15-4D5D98AC666E}"/>
              </a:ext>
            </a:extLst>
          </p:cNvPr>
          <p:cNvSpPr txBox="1"/>
          <p:nvPr/>
        </p:nvSpPr>
        <p:spPr>
          <a:xfrm>
            <a:off x="4545262" y="4553153"/>
            <a:ext cx="44345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2019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4" name="テキスト ボックス 1013">
            <a:extLst>
              <a:ext uri="{FF2B5EF4-FFF2-40B4-BE49-F238E27FC236}">
                <a16:creationId xmlns:a16="http://schemas.microsoft.com/office/drawing/2014/main" id="{E92EEB02-D8E9-731A-C6A2-978B0990DA6B}"/>
              </a:ext>
            </a:extLst>
          </p:cNvPr>
          <p:cNvSpPr txBox="1"/>
          <p:nvPr/>
        </p:nvSpPr>
        <p:spPr>
          <a:xfrm>
            <a:off x="4914012" y="4553152"/>
            <a:ext cx="44345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2021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A9314A5-9371-C5AF-E001-BC33CEF3BA5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029" t="8005" r="40980" b="33160"/>
          <a:stretch>
            <a:fillRect/>
          </a:stretch>
        </p:blipFill>
        <p:spPr>
          <a:xfrm>
            <a:off x="612000" y="555750"/>
            <a:ext cx="2174978" cy="98057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BF919672-C34E-4E02-92B0-23799DE0236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237" t="8005" r="41025" b="32745"/>
          <a:stretch>
            <a:fillRect/>
          </a:stretch>
        </p:blipFill>
        <p:spPr>
          <a:xfrm>
            <a:off x="3486767" y="554440"/>
            <a:ext cx="2172078" cy="98188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9D4B5102-0514-83A1-DD2E-5E5C31DFFB2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013" t="8005" r="40988" b="33160"/>
          <a:stretch>
            <a:fillRect/>
          </a:stretch>
        </p:blipFill>
        <p:spPr>
          <a:xfrm>
            <a:off x="6369323" y="562215"/>
            <a:ext cx="2165353" cy="974105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13C9533F-2364-2FAB-2A94-65E49D3566A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237" t="8006" r="41025" b="33007"/>
          <a:stretch>
            <a:fillRect/>
          </a:stretch>
        </p:blipFill>
        <p:spPr>
          <a:xfrm>
            <a:off x="612000" y="2090869"/>
            <a:ext cx="2160000" cy="984881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544AAAD7-6B48-0388-34CF-49F5714BF2E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8014" t="8005" r="41025" b="33160"/>
          <a:stretch>
            <a:fillRect/>
          </a:stretch>
        </p:blipFill>
        <p:spPr>
          <a:xfrm>
            <a:off x="3486767" y="2093511"/>
            <a:ext cx="2160000" cy="982239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46AAC795-FC3A-A02E-3214-C43399485E0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8014" t="8005" r="41025" b="33160"/>
          <a:stretch>
            <a:fillRect/>
          </a:stretch>
        </p:blipFill>
        <p:spPr>
          <a:xfrm>
            <a:off x="612000" y="3631822"/>
            <a:ext cx="2160000" cy="975820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279F2212-845B-CAA8-FDDB-B7CEE12BCB51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8014" t="8005" r="41025" b="33160"/>
          <a:stretch>
            <a:fillRect/>
          </a:stretch>
        </p:blipFill>
        <p:spPr>
          <a:xfrm>
            <a:off x="3486767" y="3615273"/>
            <a:ext cx="2159999" cy="992369"/>
          </a:xfrm>
          <a:prstGeom prst="rect">
            <a:avLst/>
          </a:prstGeom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E90F3DB1-6E46-AF98-D14C-76C143ECA85C}"/>
              </a:ext>
            </a:extLst>
          </p:cNvPr>
          <p:cNvSpPr txBox="1"/>
          <p:nvPr/>
        </p:nvSpPr>
        <p:spPr>
          <a:xfrm>
            <a:off x="6725730" y="2287597"/>
            <a:ext cx="94227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Resection</a:t>
            </a:r>
            <a:endParaRPr kumimoji="1" lang="ja-JP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46436C28-9386-DC44-9ECB-90F803084571}"/>
              </a:ext>
            </a:extLst>
          </p:cNvPr>
          <p:cNvSpPr txBox="1"/>
          <p:nvPr/>
        </p:nvSpPr>
        <p:spPr>
          <a:xfrm>
            <a:off x="6732000" y="2750101"/>
            <a:ext cx="10121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TACE</a:t>
            </a:r>
            <a:endParaRPr kumimoji="1" lang="ja-JP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995016EE-F23A-8E06-765A-B34741A993E5}"/>
              </a:ext>
            </a:extLst>
          </p:cNvPr>
          <p:cNvSpPr txBox="1"/>
          <p:nvPr/>
        </p:nvSpPr>
        <p:spPr>
          <a:xfrm>
            <a:off x="6725730" y="2518849"/>
            <a:ext cx="94227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Ablation</a:t>
            </a:r>
            <a:endParaRPr kumimoji="1" lang="ja-JP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B8E1EC5-839B-9369-A46F-B6E23276437D}"/>
              </a:ext>
            </a:extLst>
          </p:cNvPr>
          <p:cNvSpPr txBox="1"/>
          <p:nvPr/>
        </p:nvSpPr>
        <p:spPr>
          <a:xfrm>
            <a:off x="6732000" y="2989047"/>
            <a:ext cx="124988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Systemic therapy</a:t>
            </a:r>
            <a:endParaRPr kumimoji="1" lang="ja-JP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4E1B4368-2E90-8A82-0704-71C8D5882C21}"/>
              </a:ext>
            </a:extLst>
          </p:cNvPr>
          <p:cNvSpPr txBox="1"/>
          <p:nvPr/>
        </p:nvSpPr>
        <p:spPr>
          <a:xfrm>
            <a:off x="6732000" y="3220299"/>
            <a:ext cx="10121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HAIC</a:t>
            </a:r>
            <a:endParaRPr kumimoji="1" lang="ja-JP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38CBDF44-3027-1239-9662-A847C552AFFB}"/>
              </a:ext>
            </a:extLst>
          </p:cNvPr>
          <p:cNvSpPr txBox="1"/>
          <p:nvPr/>
        </p:nvSpPr>
        <p:spPr>
          <a:xfrm>
            <a:off x="6737646" y="3459245"/>
            <a:ext cx="114635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Radiation</a:t>
            </a:r>
            <a:endParaRPr kumimoji="1" lang="ja-JP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CAF97A90-8911-BF11-6D27-42F787AFC490}"/>
              </a:ext>
            </a:extLst>
          </p:cNvPr>
          <p:cNvSpPr txBox="1"/>
          <p:nvPr/>
        </p:nvSpPr>
        <p:spPr>
          <a:xfrm>
            <a:off x="6732000" y="3698191"/>
            <a:ext cx="12115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LT</a:t>
            </a:r>
            <a:endParaRPr kumimoji="1" lang="ja-JP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001590DF-1026-2DDA-8905-5567BDDA9595}"/>
              </a:ext>
            </a:extLst>
          </p:cNvPr>
          <p:cNvSpPr txBox="1"/>
          <p:nvPr/>
        </p:nvSpPr>
        <p:spPr>
          <a:xfrm>
            <a:off x="6732000" y="3937135"/>
            <a:ext cx="12115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Supportive care</a:t>
            </a:r>
            <a:endParaRPr kumimoji="1" lang="ja-JP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579B29B-E081-F147-2563-73D6FF082525}"/>
              </a:ext>
            </a:extLst>
          </p:cNvPr>
          <p:cNvSpPr txBox="1"/>
          <p:nvPr/>
        </p:nvSpPr>
        <p:spPr>
          <a:xfrm>
            <a:off x="2700000" y="555750"/>
            <a:ext cx="53497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P &lt;0.01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A10C109-C401-7553-E064-E754C9324A7F}"/>
              </a:ext>
            </a:extLst>
          </p:cNvPr>
          <p:cNvSpPr txBox="1"/>
          <p:nvPr/>
        </p:nvSpPr>
        <p:spPr>
          <a:xfrm>
            <a:off x="5580000" y="555750"/>
            <a:ext cx="53497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P &lt;0.01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602A017-953C-6475-5D8F-5614017A66C2}"/>
              </a:ext>
            </a:extLst>
          </p:cNvPr>
          <p:cNvSpPr txBox="1"/>
          <p:nvPr/>
        </p:nvSpPr>
        <p:spPr>
          <a:xfrm>
            <a:off x="8460000" y="555750"/>
            <a:ext cx="57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P =0.034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92C50C6D-4272-973C-0F7E-72BB51A9049D}"/>
              </a:ext>
            </a:extLst>
          </p:cNvPr>
          <p:cNvSpPr txBox="1"/>
          <p:nvPr/>
        </p:nvSpPr>
        <p:spPr>
          <a:xfrm>
            <a:off x="2700000" y="2083695"/>
            <a:ext cx="53497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P &lt;0.01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52BF71DF-393F-2949-4DB3-C3C44AF5E4C1}"/>
              </a:ext>
            </a:extLst>
          </p:cNvPr>
          <p:cNvSpPr txBox="1"/>
          <p:nvPr/>
        </p:nvSpPr>
        <p:spPr>
          <a:xfrm>
            <a:off x="5580000" y="2083695"/>
            <a:ext cx="53497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P =0.31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9B33C9E0-13CF-593F-8138-E13137BD09CD}"/>
              </a:ext>
            </a:extLst>
          </p:cNvPr>
          <p:cNvSpPr txBox="1"/>
          <p:nvPr/>
        </p:nvSpPr>
        <p:spPr>
          <a:xfrm>
            <a:off x="2700000" y="3651750"/>
            <a:ext cx="53497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P &lt;0.01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53BF1DF8-FB94-680F-C4E5-3114CAE709BE}"/>
              </a:ext>
            </a:extLst>
          </p:cNvPr>
          <p:cNvSpPr txBox="1"/>
          <p:nvPr/>
        </p:nvSpPr>
        <p:spPr>
          <a:xfrm>
            <a:off x="5580000" y="3667695"/>
            <a:ext cx="53497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P =0.25</a:t>
            </a:r>
            <a:endParaRPr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93958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3095</TotalTime>
  <Words>380</Words>
  <Application>Microsoft Office PowerPoint</Application>
  <PresentationFormat>On-screen Show (16:9)</PresentationFormat>
  <Paragraphs>307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游ゴシック</vt:lpstr>
      <vt:lpstr>Arial</vt:lpstr>
      <vt:lpstr>Calibri</vt:lpstr>
      <vt:lpstr>Calibri Light</vt:lpstr>
      <vt:lpstr>Office テーマ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Yasuto Takeuchi</dc:creator>
  <cp:lastModifiedBy>Rizwan Khan</cp:lastModifiedBy>
  <cp:revision>125</cp:revision>
  <dcterms:created xsi:type="dcterms:W3CDTF">2025-02-10T04:00:11Z</dcterms:created>
  <dcterms:modified xsi:type="dcterms:W3CDTF">2025-10-09T11:44:19Z</dcterms:modified>
</cp:coreProperties>
</file>