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3F6324-65C6-46B5-A5B3-437712CC3858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8C6F6C0-1513-4F7B-BCAB-312BF63FA141}">
      <dgm:prSet custT="1"/>
      <dgm:spPr/>
      <dgm:t>
        <a:bodyPr/>
        <a:lstStyle/>
        <a:p>
          <a:pPr rtl="0"/>
          <a:r>
            <a: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Sludge in septic tank</a:t>
          </a:r>
          <a:endParaRPr lang="en-US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91AB98-9CB1-4ECA-88B8-B3AFFAEBCBD6}" type="parTrans" cxnId="{285A214F-D8DA-488F-BD89-3E072033E0FD}">
      <dgm:prSet/>
      <dgm:spPr/>
      <dgm:t>
        <a:bodyPr/>
        <a:lstStyle/>
        <a:p>
          <a:endParaRPr lang="en-US"/>
        </a:p>
      </dgm:t>
    </dgm:pt>
    <dgm:pt modelId="{BEA2D8C4-750B-4EFD-953E-59E60723AC6C}" type="sibTrans" cxnId="{285A214F-D8DA-488F-BD89-3E072033E0FD}">
      <dgm:prSet/>
      <dgm:spPr/>
      <dgm:t>
        <a:bodyPr/>
        <a:lstStyle/>
        <a:p>
          <a:endParaRPr lang="en-US"/>
        </a:p>
      </dgm:t>
    </dgm:pt>
    <dgm:pt modelId="{A3C45C55-299B-4DDF-AC36-C7569035ABBB}" type="pres">
      <dgm:prSet presAssocID="{853F6324-65C6-46B5-A5B3-437712CC3858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28BFE97-ADB7-4AA0-AA0C-743C221ED706}" type="pres">
      <dgm:prSet presAssocID="{98C6F6C0-1513-4F7B-BCAB-312BF63FA141}" presName="circ1TxSh" presStyleLbl="vennNode1" presStyleIdx="0" presStyleCnt="1"/>
      <dgm:spPr/>
      <dgm:t>
        <a:bodyPr/>
        <a:lstStyle/>
        <a:p>
          <a:endParaRPr lang="en-US"/>
        </a:p>
      </dgm:t>
    </dgm:pt>
  </dgm:ptLst>
  <dgm:cxnLst>
    <dgm:cxn modelId="{3C66C880-FA3E-416A-9B8B-0767B01455A0}" type="presOf" srcId="{853F6324-65C6-46B5-A5B3-437712CC3858}" destId="{A3C45C55-299B-4DDF-AC36-C7569035ABBB}" srcOrd="0" destOrd="0" presId="urn:microsoft.com/office/officeart/2005/8/layout/venn1"/>
    <dgm:cxn modelId="{285A214F-D8DA-488F-BD89-3E072033E0FD}" srcId="{853F6324-65C6-46B5-A5B3-437712CC3858}" destId="{98C6F6C0-1513-4F7B-BCAB-312BF63FA141}" srcOrd="0" destOrd="0" parTransId="{A091AB98-9CB1-4ECA-88B8-B3AFFAEBCBD6}" sibTransId="{BEA2D8C4-750B-4EFD-953E-59E60723AC6C}"/>
    <dgm:cxn modelId="{8AB4D3D9-EA18-44CE-8201-8D288D750EA2}" type="presOf" srcId="{98C6F6C0-1513-4F7B-BCAB-312BF63FA141}" destId="{028BFE97-ADB7-4AA0-AA0C-743C221ED706}" srcOrd="0" destOrd="0" presId="urn:microsoft.com/office/officeart/2005/8/layout/venn1"/>
    <dgm:cxn modelId="{B5CA6336-DB1A-4F2C-B0DA-D346CA405958}" type="presParOf" srcId="{A3C45C55-299B-4DDF-AC36-C7569035ABBB}" destId="{028BFE97-ADB7-4AA0-AA0C-743C221ED706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64653C-A4F4-4C28-A022-E51FF9B6BA0A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108323-767F-4607-A903-4CDC51A41294}">
      <dgm:prSet custT="1"/>
      <dgm:spPr/>
      <dgm:t>
        <a:bodyPr/>
        <a:lstStyle/>
        <a:p>
          <a:pPr rtl="0"/>
          <a:r>
            <a: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Collection of sludge</a:t>
          </a:r>
          <a:endParaRPr lang="en-US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21AABD-B8F0-4097-A10F-D9547C396933}" type="parTrans" cxnId="{BB443D8F-ADEC-4DD1-81B4-B38697C353F1}">
      <dgm:prSet/>
      <dgm:spPr/>
      <dgm:t>
        <a:bodyPr/>
        <a:lstStyle/>
        <a:p>
          <a:endParaRPr lang="en-US"/>
        </a:p>
      </dgm:t>
    </dgm:pt>
    <dgm:pt modelId="{F0B1A4C8-E6A1-49A5-86E2-B1E1301506DA}" type="sibTrans" cxnId="{BB443D8F-ADEC-4DD1-81B4-B38697C353F1}">
      <dgm:prSet/>
      <dgm:spPr/>
      <dgm:t>
        <a:bodyPr/>
        <a:lstStyle/>
        <a:p>
          <a:endParaRPr lang="en-US"/>
        </a:p>
      </dgm:t>
    </dgm:pt>
    <dgm:pt modelId="{7193CFA1-CCB1-4E81-87C1-33C60E575BC3}" type="pres">
      <dgm:prSet presAssocID="{3064653C-A4F4-4C28-A022-E51FF9B6BA0A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589CD24-3457-4FF2-81DE-0C176905A5C8}" type="pres">
      <dgm:prSet presAssocID="{47108323-767F-4607-A903-4CDC51A41294}" presName="circ1TxSh" presStyleLbl="vennNode1" presStyleIdx="0" presStyleCnt="1" custScaleX="160662" custLinFactNeighborX="4632" custLinFactNeighborY="4135"/>
      <dgm:spPr/>
      <dgm:t>
        <a:bodyPr/>
        <a:lstStyle/>
        <a:p>
          <a:endParaRPr lang="en-US"/>
        </a:p>
      </dgm:t>
    </dgm:pt>
  </dgm:ptLst>
  <dgm:cxnLst>
    <dgm:cxn modelId="{BB443D8F-ADEC-4DD1-81B4-B38697C353F1}" srcId="{3064653C-A4F4-4C28-A022-E51FF9B6BA0A}" destId="{47108323-767F-4607-A903-4CDC51A41294}" srcOrd="0" destOrd="0" parTransId="{EB21AABD-B8F0-4097-A10F-D9547C396933}" sibTransId="{F0B1A4C8-E6A1-49A5-86E2-B1E1301506DA}"/>
    <dgm:cxn modelId="{FF8E8F1B-6A65-4472-92A4-892C4C545312}" type="presOf" srcId="{3064653C-A4F4-4C28-A022-E51FF9B6BA0A}" destId="{7193CFA1-CCB1-4E81-87C1-33C60E575BC3}" srcOrd="0" destOrd="0" presId="urn:microsoft.com/office/officeart/2005/8/layout/venn1"/>
    <dgm:cxn modelId="{1D24B871-24E4-4A47-9655-5B4910120031}" type="presOf" srcId="{47108323-767F-4607-A903-4CDC51A41294}" destId="{6589CD24-3457-4FF2-81DE-0C176905A5C8}" srcOrd="0" destOrd="0" presId="urn:microsoft.com/office/officeart/2005/8/layout/venn1"/>
    <dgm:cxn modelId="{BB5CFD86-07BB-4C54-9A85-BB858D4EC8B4}" type="presParOf" srcId="{7193CFA1-CCB1-4E81-87C1-33C60E575BC3}" destId="{6589CD24-3457-4FF2-81DE-0C176905A5C8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5E7CA64-02B1-497E-BD1A-145A013E62B8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56B35F2-99DB-41B5-B88F-EA01D6AA1D93}">
      <dgm:prSet custT="1"/>
      <dgm:spPr/>
      <dgm:t>
        <a:bodyPr/>
        <a:lstStyle/>
        <a:p>
          <a:pPr rtl="0"/>
          <a:r>
            <a:rPr lang="en-US" sz="1200" dirty="0" smtClean="0"/>
            <a:t>Placed the sludge in </a:t>
          </a:r>
          <a:r>
            <a: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treatment</a:t>
          </a:r>
          <a:r>
            <a:rPr lang="en-US" sz="1200" dirty="0" smtClean="0"/>
            <a:t> plant</a:t>
          </a:r>
          <a:endParaRPr lang="en-US" sz="1200" dirty="0"/>
        </a:p>
      </dgm:t>
    </dgm:pt>
    <dgm:pt modelId="{4C31F839-02E5-4BA8-900E-A5AD9695A063}" type="parTrans" cxnId="{2143A14D-A53C-42D7-84F4-A781558D6321}">
      <dgm:prSet/>
      <dgm:spPr/>
      <dgm:t>
        <a:bodyPr/>
        <a:lstStyle/>
        <a:p>
          <a:endParaRPr lang="en-US"/>
        </a:p>
      </dgm:t>
    </dgm:pt>
    <dgm:pt modelId="{B26ACBBC-3597-4669-B87F-46669F038344}" type="sibTrans" cxnId="{2143A14D-A53C-42D7-84F4-A781558D6321}">
      <dgm:prSet/>
      <dgm:spPr/>
      <dgm:t>
        <a:bodyPr/>
        <a:lstStyle/>
        <a:p>
          <a:endParaRPr lang="en-US"/>
        </a:p>
      </dgm:t>
    </dgm:pt>
    <dgm:pt modelId="{0A10EEB2-A6BF-4105-8350-7CB7D1F9E19B}" type="pres">
      <dgm:prSet presAssocID="{15E7CA64-02B1-497E-BD1A-145A013E62B8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96BC4A0-A238-4305-B216-B8125C4B1E69}" type="pres">
      <dgm:prSet presAssocID="{856B35F2-99DB-41B5-B88F-EA01D6AA1D93}" presName="circ1TxSh" presStyleLbl="vennNode1" presStyleIdx="0" presStyleCnt="1" custScaleX="143833"/>
      <dgm:spPr/>
      <dgm:t>
        <a:bodyPr/>
        <a:lstStyle/>
        <a:p>
          <a:endParaRPr lang="en-US"/>
        </a:p>
      </dgm:t>
    </dgm:pt>
  </dgm:ptLst>
  <dgm:cxnLst>
    <dgm:cxn modelId="{20BD05B7-E1EF-406E-985F-66F2867F7C70}" type="presOf" srcId="{15E7CA64-02B1-497E-BD1A-145A013E62B8}" destId="{0A10EEB2-A6BF-4105-8350-7CB7D1F9E19B}" srcOrd="0" destOrd="0" presId="urn:microsoft.com/office/officeart/2005/8/layout/venn1"/>
    <dgm:cxn modelId="{67C24325-73D8-498B-B6F6-DAD132007A0F}" type="presOf" srcId="{856B35F2-99DB-41B5-B88F-EA01D6AA1D93}" destId="{096BC4A0-A238-4305-B216-B8125C4B1E69}" srcOrd="0" destOrd="0" presId="urn:microsoft.com/office/officeart/2005/8/layout/venn1"/>
    <dgm:cxn modelId="{2143A14D-A53C-42D7-84F4-A781558D6321}" srcId="{15E7CA64-02B1-497E-BD1A-145A013E62B8}" destId="{856B35F2-99DB-41B5-B88F-EA01D6AA1D93}" srcOrd="0" destOrd="0" parTransId="{4C31F839-02E5-4BA8-900E-A5AD9695A063}" sibTransId="{B26ACBBC-3597-4669-B87F-46669F038344}"/>
    <dgm:cxn modelId="{DF2CE8C6-C9FD-448A-883D-2920CFDB8341}" type="presParOf" srcId="{0A10EEB2-A6BF-4105-8350-7CB7D1F9E19B}" destId="{096BC4A0-A238-4305-B216-B8125C4B1E69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B056E9A-9247-4FAD-B7A8-F451C73A6E9F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CFA3A73-4D78-4777-9120-FBB271235163}">
      <dgm:prSet/>
      <dgm:spPr/>
      <dgm:t>
        <a:bodyPr/>
        <a:lstStyle/>
        <a:p>
          <a:pPr rtl="0"/>
          <a:r>
            <a:rPr lang="en-US" dirty="0" smtClean="0"/>
            <a:t>Collection of sample</a:t>
          </a:r>
          <a:endParaRPr lang="en-US" dirty="0"/>
        </a:p>
      </dgm:t>
    </dgm:pt>
    <dgm:pt modelId="{7FCCEE08-AB70-4B60-88D8-A26198B39853}" type="parTrans" cxnId="{B462AD61-F3C5-42CC-A5A7-4EF393ED2BC4}">
      <dgm:prSet/>
      <dgm:spPr/>
      <dgm:t>
        <a:bodyPr/>
        <a:lstStyle/>
        <a:p>
          <a:endParaRPr lang="en-US"/>
        </a:p>
      </dgm:t>
    </dgm:pt>
    <dgm:pt modelId="{BAB7773E-FA47-4232-9DE6-985CCAA77337}" type="sibTrans" cxnId="{B462AD61-F3C5-42CC-A5A7-4EF393ED2BC4}">
      <dgm:prSet/>
      <dgm:spPr/>
      <dgm:t>
        <a:bodyPr/>
        <a:lstStyle/>
        <a:p>
          <a:endParaRPr lang="en-US"/>
        </a:p>
      </dgm:t>
    </dgm:pt>
    <dgm:pt modelId="{F2DC6047-E80C-412E-8F9C-88BF1D219C2B}" type="pres">
      <dgm:prSet presAssocID="{CB056E9A-9247-4FAD-B7A8-F451C73A6E9F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90223D8-25BC-4AF0-8241-79D2D8B401B0}" type="pres">
      <dgm:prSet presAssocID="{CCFA3A73-4D78-4777-9120-FBB271235163}" presName="circ1TxSh" presStyleLbl="vennNode1" presStyleIdx="0" presStyleCnt="1" custScaleX="274801"/>
      <dgm:spPr/>
      <dgm:t>
        <a:bodyPr/>
        <a:lstStyle/>
        <a:p>
          <a:endParaRPr lang="en-US"/>
        </a:p>
      </dgm:t>
    </dgm:pt>
  </dgm:ptLst>
  <dgm:cxnLst>
    <dgm:cxn modelId="{DF8F072C-7552-49A0-A099-24D271D6EA8F}" type="presOf" srcId="{CB056E9A-9247-4FAD-B7A8-F451C73A6E9F}" destId="{F2DC6047-E80C-412E-8F9C-88BF1D219C2B}" srcOrd="0" destOrd="0" presId="urn:microsoft.com/office/officeart/2005/8/layout/venn1"/>
    <dgm:cxn modelId="{B462AD61-F3C5-42CC-A5A7-4EF393ED2BC4}" srcId="{CB056E9A-9247-4FAD-B7A8-F451C73A6E9F}" destId="{CCFA3A73-4D78-4777-9120-FBB271235163}" srcOrd="0" destOrd="0" parTransId="{7FCCEE08-AB70-4B60-88D8-A26198B39853}" sibTransId="{BAB7773E-FA47-4232-9DE6-985CCAA77337}"/>
    <dgm:cxn modelId="{979FCD9E-147B-4681-A880-DE5B094123D6}" type="presOf" srcId="{CCFA3A73-4D78-4777-9120-FBB271235163}" destId="{390223D8-25BC-4AF0-8241-79D2D8B401B0}" srcOrd="0" destOrd="0" presId="urn:microsoft.com/office/officeart/2005/8/layout/venn1"/>
    <dgm:cxn modelId="{DC1ACFC5-2132-4224-A82E-F157027501F6}" type="presParOf" srcId="{F2DC6047-E80C-412E-8F9C-88BF1D219C2B}" destId="{390223D8-25BC-4AF0-8241-79D2D8B401B0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25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BF139DC-510F-4789-8F34-1ABB9062803F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DB7506-E4AF-4697-BC73-A89B8808BF25}">
      <dgm:prSet custT="1"/>
      <dgm:spPr/>
      <dgm:t>
        <a:bodyPr/>
        <a:lstStyle/>
        <a:p>
          <a:pPr rtl="0"/>
          <a:r>
            <a: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Test the sample in Lab</a:t>
          </a:r>
          <a:endParaRPr lang="en-US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CE6CDC-B9BB-4B8C-808F-D7C38C72C2C0}" type="parTrans" cxnId="{BD9D7964-5F91-4E63-B254-AA1E9CC4B4A8}">
      <dgm:prSet/>
      <dgm:spPr/>
      <dgm:t>
        <a:bodyPr/>
        <a:lstStyle/>
        <a:p>
          <a:endParaRPr lang="en-US"/>
        </a:p>
      </dgm:t>
    </dgm:pt>
    <dgm:pt modelId="{7E5F193C-3562-4216-8B92-6EE6FDE005AF}" type="sibTrans" cxnId="{BD9D7964-5F91-4E63-B254-AA1E9CC4B4A8}">
      <dgm:prSet/>
      <dgm:spPr/>
      <dgm:t>
        <a:bodyPr/>
        <a:lstStyle/>
        <a:p>
          <a:endParaRPr lang="en-US"/>
        </a:p>
      </dgm:t>
    </dgm:pt>
    <dgm:pt modelId="{CC0B6034-3BFD-45F1-A05D-F3EC97D63F58}" type="pres">
      <dgm:prSet presAssocID="{0BF139DC-510F-4789-8F34-1ABB9062803F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9411003-C97E-45E0-AEA8-29B6BFC2B79D}" type="pres">
      <dgm:prSet presAssocID="{48DB7506-E4AF-4697-BC73-A89B8808BF25}" presName="circ1TxSh" presStyleLbl="vennNode1" presStyleIdx="0" presStyleCnt="1" custScaleX="295928"/>
      <dgm:spPr/>
      <dgm:t>
        <a:bodyPr/>
        <a:lstStyle/>
        <a:p>
          <a:endParaRPr lang="en-US"/>
        </a:p>
      </dgm:t>
    </dgm:pt>
  </dgm:ptLst>
  <dgm:cxnLst>
    <dgm:cxn modelId="{BD9D7964-5F91-4E63-B254-AA1E9CC4B4A8}" srcId="{0BF139DC-510F-4789-8F34-1ABB9062803F}" destId="{48DB7506-E4AF-4697-BC73-A89B8808BF25}" srcOrd="0" destOrd="0" parTransId="{BFCE6CDC-B9BB-4B8C-808F-D7C38C72C2C0}" sibTransId="{7E5F193C-3562-4216-8B92-6EE6FDE005AF}"/>
    <dgm:cxn modelId="{D40F8FD3-162D-47F6-8693-A5908D7529D0}" type="presOf" srcId="{48DB7506-E4AF-4697-BC73-A89B8808BF25}" destId="{B9411003-C97E-45E0-AEA8-29B6BFC2B79D}" srcOrd="0" destOrd="0" presId="urn:microsoft.com/office/officeart/2005/8/layout/venn1"/>
    <dgm:cxn modelId="{06AEB6BE-635A-48BC-B155-E75D7431ADB9}" type="presOf" srcId="{0BF139DC-510F-4789-8F34-1ABB9062803F}" destId="{CC0B6034-3BFD-45F1-A05D-F3EC97D63F58}" srcOrd="0" destOrd="0" presId="urn:microsoft.com/office/officeart/2005/8/layout/venn1"/>
    <dgm:cxn modelId="{5856F6B3-F133-41F3-99B6-2ED074C9E15D}" type="presParOf" srcId="{CC0B6034-3BFD-45F1-A05D-F3EC97D63F58}" destId="{B9411003-C97E-45E0-AEA8-29B6BFC2B79D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20946F8-BF9D-4669-9693-80CB7C5B905D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14F80EC-B3DB-49C6-82B7-086ADE36801D}">
      <dgm:prSet custT="1"/>
      <dgm:spPr/>
      <dgm:t>
        <a:bodyPr/>
        <a:lstStyle/>
        <a:p>
          <a:pPr rtl="0"/>
          <a:r>
            <a: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Analysis the result</a:t>
          </a:r>
          <a:endParaRPr lang="en-US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A76DAB-621B-4DE4-97FC-13E860CCE74E}" type="parTrans" cxnId="{3D287636-6659-4518-A84D-3126249364EB}">
      <dgm:prSet/>
      <dgm:spPr/>
      <dgm:t>
        <a:bodyPr/>
        <a:lstStyle/>
        <a:p>
          <a:endParaRPr lang="en-US"/>
        </a:p>
      </dgm:t>
    </dgm:pt>
    <dgm:pt modelId="{58479341-CEF4-4DE9-A31C-35986283441C}" type="sibTrans" cxnId="{3D287636-6659-4518-A84D-3126249364EB}">
      <dgm:prSet/>
      <dgm:spPr/>
      <dgm:t>
        <a:bodyPr/>
        <a:lstStyle/>
        <a:p>
          <a:endParaRPr lang="en-US"/>
        </a:p>
      </dgm:t>
    </dgm:pt>
    <dgm:pt modelId="{3790C918-7533-48CE-8805-EF69F798A8CD}" type="pres">
      <dgm:prSet presAssocID="{520946F8-BF9D-4669-9693-80CB7C5B905D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55D96E5-D3DF-4CB9-B934-E1663452B3AA}" type="pres">
      <dgm:prSet presAssocID="{814F80EC-B3DB-49C6-82B7-086ADE36801D}" presName="circ1TxSh" presStyleLbl="vennNode1" presStyleIdx="0" presStyleCnt="1"/>
      <dgm:spPr/>
      <dgm:t>
        <a:bodyPr/>
        <a:lstStyle/>
        <a:p>
          <a:endParaRPr lang="en-US"/>
        </a:p>
      </dgm:t>
    </dgm:pt>
  </dgm:ptLst>
  <dgm:cxnLst>
    <dgm:cxn modelId="{3D287636-6659-4518-A84D-3126249364EB}" srcId="{520946F8-BF9D-4669-9693-80CB7C5B905D}" destId="{814F80EC-B3DB-49C6-82B7-086ADE36801D}" srcOrd="0" destOrd="0" parTransId="{E9A76DAB-621B-4DE4-97FC-13E860CCE74E}" sibTransId="{58479341-CEF4-4DE9-A31C-35986283441C}"/>
    <dgm:cxn modelId="{D1912F47-B621-4E21-AE53-AA8E870F4EC4}" type="presOf" srcId="{814F80EC-B3DB-49C6-82B7-086ADE36801D}" destId="{855D96E5-D3DF-4CB9-B934-E1663452B3AA}" srcOrd="0" destOrd="0" presId="urn:microsoft.com/office/officeart/2005/8/layout/venn1"/>
    <dgm:cxn modelId="{552532F6-FC48-431E-A481-EB0C19043D9B}" type="presOf" srcId="{520946F8-BF9D-4669-9693-80CB7C5B905D}" destId="{3790C918-7533-48CE-8805-EF69F798A8CD}" srcOrd="0" destOrd="0" presId="urn:microsoft.com/office/officeart/2005/8/layout/venn1"/>
    <dgm:cxn modelId="{1C7ED281-7825-4588-BF7C-D0838457EDB5}" type="presParOf" srcId="{3790C918-7533-48CE-8805-EF69F798A8CD}" destId="{855D96E5-D3DF-4CB9-B934-E1663452B3AA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3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8BFE97-ADB7-4AA0-AA0C-743C221ED706}">
      <dsp:nvSpPr>
        <dsp:cNvPr id="0" name=""/>
        <dsp:cNvSpPr/>
      </dsp:nvSpPr>
      <dsp:spPr>
        <a:xfrm>
          <a:off x="419949" y="0"/>
          <a:ext cx="823437" cy="82343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Sludge in septic tank</a:t>
          </a:r>
          <a:endParaRPr lang="en-US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0539" y="120590"/>
        <a:ext cx="582257" cy="5822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89CD24-3457-4FF2-81DE-0C176905A5C8}">
      <dsp:nvSpPr>
        <dsp:cNvPr id="0" name=""/>
        <dsp:cNvSpPr/>
      </dsp:nvSpPr>
      <dsp:spPr>
        <a:xfrm>
          <a:off x="575757" y="0"/>
          <a:ext cx="1300613" cy="80953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Collection of sludge</a:t>
          </a:r>
          <a:endParaRPr lang="en-US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66227" y="118554"/>
        <a:ext cx="919673" cy="5724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6BC4A0-A238-4305-B216-B8125C4B1E69}">
      <dsp:nvSpPr>
        <dsp:cNvPr id="0" name=""/>
        <dsp:cNvSpPr/>
      </dsp:nvSpPr>
      <dsp:spPr>
        <a:xfrm>
          <a:off x="400596" y="0"/>
          <a:ext cx="1166944" cy="81131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Placed the sludge in </a:t>
          </a:r>
          <a:r>
            <a:rPr lang="en-US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treatment</a:t>
          </a:r>
          <a:r>
            <a:rPr lang="en-US" sz="1200" kern="1200" dirty="0" smtClean="0"/>
            <a:t> plant</a:t>
          </a:r>
          <a:endParaRPr lang="en-US" sz="1200" kern="1200" dirty="0"/>
        </a:p>
      </dsp:txBody>
      <dsp:txXfrm>
        <a:off x="571491" y="118815"/>
        <a:ext cx="825154" cy="57368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0223D8-25BC-4AF0-8241-79D2D8B401B0}">
      <dsp:nvSpPr>
        <dsp:cNvPr id="0" name=""/>
        <dsp:cNvSpPr/>
      </dsp:nvSpPr>
      <dsp:spPr>
        <a:xfrm>
          <a:off x="1" y="0"/>
          <a:ext cx="1632853" cy="59419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Collection of sample</a:t>
          </a:r>
          <a:endParaRPr lang="en-US" sz="1500" kern="1200" dirty="0"/>
        </a:p>
      </dsp:txBody>
      <dsp:txXfrm>
        <a:off x="239127" y="87018"/>
        <a:ext cx="1154601" cy="42015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411003-C97E-45E0-AEA8-29B6BFC2B79D}">
      <dsp:nvSpPr>
        <dsp:cNvPr id="0" name=""/>
        <dsp:cNvSpPr/>
      </dsp:nvSpPr>
      <dsp:spPr>
        <a:xfrm>
          <a:off x="-447322" y="0"/>
          <a:ext cx="2009596" cy="67908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Test the sample in Lab</a:t>
          </a:r>
          <a:endParaRPr lang="en-US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-153023" y="99449"/>
        <a:ext cx="1420998" cy="48018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5D96E5-D3DF-4CB9-B934-E1663452B3AA}">
      <dsp:nvSpPr>
        <dsp:cNvPr id="0" name=""/>
        <dsp:cNvSpPr/>
      </dsp:nvSpPr>
      <dsp:spPr>
        <a:xfrm>
          <a:off x="128869" y="0"/>
          <a:ext cx="968897" cy="96889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Analysis the result</a:t>
          </a:r>
          <a:endParaRPr lang="en-US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0761" y="141892"/>
        <a:ext cx="685113" cy="6851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173F3-8051-4CEC-BDB0-15D542CAEEF3}" type="datetimeFigureOut">
              <a:rPr lang="en-US" smtClean="0"/>
              <a:t>7/5/2025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07D2A-7639-4B8A-8074-CB12DD260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76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173F3-8051-4CEC-BDB0-15D542CAEEF3}" type="datetimeFigureOut">
              <a:rPr lang="en-US" smtClean="0"/>
              <a:t>7/5/2025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07D2A-7639-4B8A-8074-CB12DD260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436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173F3-8051-4CEC-BDB0-15D542CAEEF3}" type="datetimeFigureOut">
              <a:rPr lang="en-US" smtClean="0"/>
              <a:t>7/5/2025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07D2A-7639-4B8A-8074-CB12DD260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848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173F3-8051-4CEC-BDB0-15D542CAEEF3}" type="datetimeFigureOut">
              <a:rPr lang="en-US" smtClean="0"/>
              <a:t>7/5/2025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07D2A-7639-4B8A-8074-CB12DD260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486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173F3-8051-4CEC-BDB0-15D542CAEEF3}" type="datetimeFigureOut">
              <a:rPr lang="en-US" smtClean="0"/>
              <a:t>7/5/2025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07D2A-7639-4B8A-8074-CB12DD260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77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173F3-8051-4CEC-BDB0-15D542CAEEF3}" type="datetimeFigureOut">
              <a:rPr lang="en-US" smtClean="0"/>
              <a:t>7/5/2025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07D2A-7639-4B8A-8074-CB12DD260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091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173F3-8051-4CEC-BDB0-15D542CAEEF3}" type="datetimeFigureOut">
              <a:rPr lang="en-US" smtClean="0"/>
              <a:t>7/5/2025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07D2A-7639-4B8A-8074-CB12DD260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884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173F3-8051-4CEC-BDB0-15D542CAEEF3}" type="datetimeFigureOut">
              <a:rPr lang="en-US" smtClean="0"/>
              <a:t>7/5/2025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07D2A-7639-4B8A-8074-CB12DD260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502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173F3-8051-4CEC-BDB0-15D542CAEEF3}" type="datetimeFigureOut">
              <a:rPr lang="en-US" smtClean="0"/>
              <a:t>7/5/2025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07D2A-7639-4B8A-8074-CB12DD260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00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173F3-8051-4CEC-BDB0-15D542CAEEF3}" type="datetimeFigureOut">
              <a:rPr lang="en-US" smtClean="0"/>
              <a:t>7/5/2025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07D2A-7639-4B8A-8074-CB12DD260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745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173F3-8051-4CEC-BDB0-15D542CAEEF3}" type="datetimeFigureOut">
              <a:rPr lang="en-US" smtClean="0"/>
              <a:t>7/5/2025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07D2A-7639-4B8A-8074-CB12DD260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672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5173F3-8051-4CEC-BDB0-15D542CAEEF3}" type="datetimeFigureOut">
              <a:rPr lang="en-US" smtClean="0"/>
              <a:t>7/5/2025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607D2A-7639-4B8A-8074-CB12DD260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498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diagramQuickStyle" Target="../diagrams/quickStyle2.xml"/><Relationship Id="rId18" Type="http://schemas.openxmlformats.org/officeDocument/2006/relationships/diagramQuickStyle" Target="../diagrams/quickStyle3.xml"/><Relationship Id="rId26" Type="http://schemas.openxmlformats.org/officeDocument/2006/relationships/image" Target="../media/image5.gif"/><Relationship Id="rId21" Type="http://schemas.openxmlformats.org/officeDocument/2006/relationships/diagramData" Target="../diagrams/data4.xml"/><Relationship Id="rId34" Type="http://schemas.openxmlformats.org/officeDocument/2006/relationships/diagramQuickStyle" Target="../diagrams/quickStyle6.xml"/><Relationship Id="rId7" Type="http://schemas.openxmlformats.org/officeDocument/2006/relationships/diagramLayout" Target="../diagrams/layout1.xml"/><Relationship Id="rId12" Type="http://schemas.openxmlformats.org/officeDocument/2006/relationships/diagramLayout" Target="../diagrams/layout2.xml"/><Relationship Id="rId17" Type="http://schemas.openxmlformats.org/officeDocument/2006/relationships/diagramLayout" Target="../diagrams/layout3.xml"/><Relationship Id="rId25" Type="http://schemas.microsoft.com/office/2007/relationships/diagramDrawing" Target="../diagrams/drawing4.xml"/><Relationship Id="rId33" Type="http://schemas.openxmlformats.org/officeDocument/2006/relationships/diagramLayout" Target="../diagrams/layout6.xml"/><Relationship Id="rId2" Type="http://schemas.openxmlformats.org/officeDocument/2006/relationships/image" Target="../media/image1.jpeg"/><Relationship Id="rId16" Type="http://schemas.openxmlformats.org/officeDocument/2006/relationships/diagramData" Target="../diagrams/data3.xml"/><Relationship Id="rId20" Type="http://schemas.microsoft.com/office/2007/relationships/diagramDrawing" Target="../diagrams/drawing3.xml"/><Relationship Id="rId29" Type="http://schemas.openxmlformats.org/officeDocument/2006/relationships/diagramQuickStyle" Target="../diagrams/quickStyle5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1.xml"/><Relationship Id="rId11" Type="http://schemas.openxmlformats.org/officeDocument/2006/relationships/diagramData" Target="../diagrams/data2.xml"/><Relationship Id="rId24" Type="http://schemas.openxmlformats.org/officeDocument/2006/relationships/diagramColors" Target="../diagrams/colors4.xml"/><Relationship Id="rId32" Type="http://schemas.openxmlformats.org/officeDocument/2006/relationships/diagramData" Target="../diagrams/data6.xml"/><Relationship Id="rId37" Type="http://schemas.openxmlformats.org/officeDocument/2006/relationships/image" Target="../media/image6.jpeg"/><Relationship Id="rId5" Type="http://schemas.openxmlformats.org/officeDocument/2006/relationships/image" Target="../media/image4.jpeg"/><Relationship Id="rId15" Type="http://schemas.microsoft.com/office/2007/relationships/diagramDrawing" Target="../diagrams/drawing2.xml"/><Relationship Id="rId23" Type="http://schemas.openxmlformats.org/officeDocument/2006/relationships/diagramQuickStyle" Target="../diagrams/quickStyle4.xml"/><Relationship Id="rId28" Type="http://schemas.openxmlformats.org/officeDocument/2006/relationships/diagramLayout" Target="../diagrams/layout5.xml"/><Relationship Id="rId36" Type="http://schemas.microsoft.com/office/2007/relationships/diagramDrawing" Target="../diagrams/drawing6.xml"/><Relationship Id="rId10" Type="http://schemas.microsoft.com/office/2007/relationships/diagramDrawing" Target="../diagrams/drawing1.xml"/><Relationship Id="rId19" Type="http://schemas.openxmlformats.org/officeDocument/2006/relationships/diagramColors" Target="../diagrams/colors3.xml"/><Relationship Id="rId31" Type="http://schemas.microsoft.com/office/2007/relationships/diagramDrawing" Target="../diagrams/drawing5.xml"/><Relationship Id="rId4" Type="http://schemas.openxmlformats.org/officeDocument/2006/relationships/image" Target="../media/image3.png"/><Relationship Id="rId9" Type="http://schemas.openxmlformats.org/officeDocument/2006/relationships/diagramColors" Target="../diagrams/colors1.xml"/><Relationship Id="rId14" Type="http://schemas.openxmlformats.org/officeDocument/2006/relationships/diagramColors" Target="../diagrams/colors2.xml"/><Relationship Id="rId22" Type="http://schemas.openxmlformats.org/officeDocument/2006/relationships/diagramLayout" Target="../diagrams/layout4.xml"/><Relationship Id="rId27" Type="http://schemas.openxmlformats.org/officeDocument/2006/relationships/diagramData" Target="../diagrams/data5.xml"/><Relationship Id="rId30" Type="http://schemas.openxmlformats.org/officeDocument/2006/relationships/diagramColors" Target="../diagrams/colors5.xml"/><Relationship Id="rId35" Type="http://schemas.openxmlformats.org/officeDocument/2006/relationships/diagramColors" Target="../diagrams/colors6.xml"/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Graphical abstract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787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4" y="190545"/>
            <a:ext cx="2378694" cy="20040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827" y="190545"/>
            <a:ext cx="2377134" cy="17863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852" y="174172"/>
            <a:ext cx="2412274" cy="1802674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2666655" y="1314993"/>
            <a:ext cx="1514172" cy="170453"/>
          </a:xfrm>
          <a:prstGeom prst="rightArrow">
            <a:avLst/>
          </a:prstGeom>
          <a:solidFill>
            <a:srgbClr val="ED7D31">
              <a:lumMod val="75000"/>
            </a:srgbClr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6662820" y="1107327"/>
            <a:ext cx="1514172" cy="170453"/>
          </a:xfrm>
          <a:prstGeom prst="rightArrow">
            <a:avLst/>
          </a:prstGeom>
          <a:solidFill>
            <a:srgbClr val="ED7D31">
              <a:lumMod val="75000"/>
            </a:srgbClr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9537142" y="2010723"/>
            <a:ext cx="172915" cy="950192"/>
          </a:xfrm>
          <a:prstGeom prst="downArrow">
            <a:avLst/>
          </a:prstGeom>
          <a:solidFill>
            <a:srgbClr val="ED7D31">
              <a:lumMod val="75000"/>
            </a:srgbClr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11" name="Picture 10" descr="G:\rectrofitting\result.jpe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414" y="5260836"/>
            <a:ext cx="1965960" cy="147828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Down Arrow 11"/>
          <p:cNvSpPr/>
          <p:nvPr/>
        </p:nvSpPr>
        <p:spPr>
          <a:xfrm>
            <a:off x="9537142" y="4389206"/>
            <a:ext cx="172915" cy="950192"/>
          </a:xfrm>
          <a:prstGeom prst="downArrow">
            <a:avLst/>
          </a:prstGeom>
          <a:solidFill>
            <a:srgbClr val="ED7D31">
              <a:lumMod val="75000"/>
            </a:srgbClr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1375954" y="2368731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9" name="Diagram 68"/>
          <p:cNvGraphicFramePr/>
          <p:nvPr>
            <p:extLst>
              <p:ext uri="{D42A27DB-BD31-4B8C-83A1-F6EECF244321}">
                <p14:modId xmlns:p14="http://schemas.microsoft.com/office/powerpoint/2010/main" val="3799043246"/>
              </p:ext>
            </p:extLst>
          </p:nvPr>
        </p:nvGraphicFramePr>
        <p:xfrm>
          <a:off x="784402" y="2485819"/>
          <a:ext cx="1663337" cy="823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cxnSp>
        <p:nvCxnSpPr>
          <p:cNvPr id="24" name="Straight Arrow Connector 23"/>
          <p:cNvCxnSpPr/>
          <p:nvPr/>
        </p:nvCxnSpPr>
        <p:spPr>
          <a:xfrm flipV="1">
            <a:off x="1612347" y="2097809"/>
            <a:ext cx="0" cy="475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4336869" y="2572905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0" name="Diagram 69"/>
          <p:cNvGraphicFramePr/>
          <p:nvPr>
            <p:extLst>
              <p:ext uri="{D42A27DB-BD31-4B8C-83A1-F6EECF244321}">
                <p14:modId xmlns:p14="http://schemas.microsoft.com/office/powerpoint/2010/main" val="2936179924"/>
              </p:ext>
            </p:extLst>
          </p:nvPr>
        </p:nvGraphicFramePr>
        <p:xfrm>
          <a:off x="4180827" y="2462213"/>
          <a:ext cx="2377134" cy="8095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cxnSp>
        <p:nvCxnSpPr>
          <p:cNvPr id="29" name="Straight Arrow Connector 28"/>
          <p:cNvCxnSpPr>
            <a:endCxn id="5" idx="2"/>
          </p:cNvCxnSpPr>
          <p:nvPr/>
        </p:nvCxnSpPr>
        <p:spPr>
          <a:xfrm flipH="1" flipV="1">
            <a:off x="5369394" y="1976846"/>
            <a:ext cx="12503" cy="4853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2" name="Diagram 71"/>
          <p:cNvGraphicFramePr/>
          <p:nvPr>
            <p:extLst>
              <p:ext uri="{D42A27DB-BD31-4B8C-83A1-F6EECF244321}">
                <p14:modId xmlns:p14="http://schemas.microsoft.com/office/powerpoint/2010/main" val="1272744967"/>
              </p:ext>
            </p:extLst>
          </p:nvPr>
        </p:nvGraphicFramePr>
        <p:xfrm>
          <a:off x="7228114" y="2262807"/>
          <a:ext cx="1968137" cy="811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cxnSp>
        <p:nvCxnSpPr>
          <p:cNvPr id="32" name="Straight Arrow Connector 31"/>
          <p:cNvCxnSpPr/>
          <p:nvPr/>
        </p:nvCxnSpPr>
        <p:spPr>
          <a:xfrm flipV="1">
            <a:off x="8708571" y="2071699"/>
            <a:ext cx="487680" cy="3862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4" name="Diagram 73"/>
          <p:cNvGraphicFramePr/>
          <p:nvPr>
            <p:extLst>
              <p:ext uri="{D42A27DB-BD31-4B8C-83A1-F6EECF244321}">
                <p14:modId xmlns:p14="http://schemas.microsoft.com/office/powerpoint/2010/main" val="1959409025"/>
              </p:ext>
            </p:extLst>
          </p:nvPr>
        </p:nvGraphicFramePr>
        <p:xfrm>
          <a:off x="5930537" y="3940493"/>
          <a:ext cx="1632856" cy="5941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1" r:lo="rId22" r:qs="rId23" r:cs="rId24"/>
          </a:graphicData>
        </a:graphic>
      </p:graphicFrame>
      <p:cxnSp>
        <p:nvCxnSpPr>
          <p:cNvPr id="37" name="Straight Arrow Connector 36"/>
          <p:cNvCxnSpPr/>
          <p:nvPr/>
        </p:nvCxnSpPr>
        <p:spPr>
          <a:xfrm flipV="1">
            <a:off x="7563393" y="3940493"/>
            <a:ext cx="718459" cy="1438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38" descr="G:\rectrofitting\test sample in lab.gif"/>
          <p:cNvPicPr/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6438" y="5374233"/>
            <a:ext cx="1943100" cy="13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Right Arrow 43"/>
          <p:cNvSpPr/>
          <p:nvPr/>
        </p:nvSpPr>
        <p:spPr>
          <a:xfrm rot="10800000">
            <a:off x="6557961" y="5631968"/>
            <a:ext cx="1958477" cy="175213"/>
          </a:xfrm>
          <a:prstGeom prst="rightArrow">
            <a:avLst/>
          </a:prstGeom>
          <a:solidFill>
            <a:srgbClr val="ED7D31">
              <a:lumMod val="75000"/>
            </a:srgbClr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aphicFrame>
        <p:nvGraphicFramePr>
          <p:cNvPr id="75" name="Diagram 74"/>
          <p:cNvGraphicFramePr/>
          <p:nvPr>
            <p:extLst>
              <p:ext uri="{D42A27DB-BD31-4B8C-83A1-F6EECF244321}">
                <p14:modId xmlns:p14="http://schemas.microsoft.com/office/powerpoint/2010/main" val="2987012502"/>
              </p:ext>
            </p:extLst>
          </p:nvPr>
        </p:nvGraphicFramePr>
        <p:xfrm>
          <a:off x="6966857" y="6060032"/>
          <a:ext cx="1114951" cy="6790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cxnSp>
        <p:nvCxnSpPr>
          <p:cNvPr id="51" name="Straight Arrow Connector 50"/>
          <p:cNvCxnSpPr/>
          <p:nvPr/>
        </p:nvCxnSpPr>
        <p:spPr>
          <a:xfrm flipV="1">
            <a:off x="7654834" y="5886039"/>
            <a:ext cx="861604" cy="1962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7" name="Diagram 76"/>
          <p:cNvGraphicFramePr/>
          <p:nvPr>
            <p:extLst>
              <p:ext uri="{D42A27DB-BD31-4B8C-83A1-F6EECF244321}">
                <p14:modId xmlns:p14="http://schemas.microsoft.com/office/powerpoint/2010/main" val="3490186366"/>
              </p:ext>
            </p:extLst>
          </p:nvPr>
        </p:nvGraphicFramePr>
        <p:xfrm>
          <a:off x="3423741" y="4012405"/>
          <a:ext cx="1226636" cy="9688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2" r:lo="rId33" r:qs="rId34" r:cs="rId35"/>
          </a:graphicData>
        </a:graphic>
      </p:graphicFrame>
      <p:cxnSp>
        <p:nvCxnSpPr>
          <p:cNvPr id="62" name="Straight Arrow Connector 61"/>
          <p:cNvCxnSpPr/>
          <p:nvPr/>
        </p:nvCxnSpPr>
        <p:spPr>
          <a:xfrm>
            <a:off x="4382588" y="4824549"/>
            <a:ext cx="398418" cy="4362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ounded Rectangle 81"/>
          <p:cNvSpPr/>
          <p:nvPr/>
        </p:nvSpPr>
        <p:spPr>
          <a:xfrm>
            <a:off x="377353" y="3913140"/>
            <a:ext cx="2601628" cy="2486433"/>
          </a:xfrm>
          <a:prstGeom prst="roundRect">
            <a:avLst/>
          </a:prstGeom>
          <a:solidFill>
            <a:srgbClr val="FFC000">
              <a:lumMod val="60000"/>
              <a:lumOff val="40000"/>
            </a:srgbClr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Low-Cost Household-Scale Fecal Sludge Treatment 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6438" y="2992322"/>
            <a:ext cx="2366962" cy="136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49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77</TotalTime>
  <Words>33</Words>
  <Application>Microsoft Office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Graphical abstract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Graphical abstract</dc:title>
  <dc:creator>hp</dc:creator>
  <cp:lastModifiedBy>hp</cp:lastModifiedBy>
  <cp:revision>9</cp:revision>
  <dcterms:created xsi:type="dcterms:W3CDTF">2025-07-04T09:06:06Z</dcterms:created>
  <dcterms:modified xsi:type="dcterms:W3CDTF">2025-07-04T18:31:45Z</dcterms:modified>
</cp:coreProperties>
</file>