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3"/>
    <p:sldId id="260" r:id="rId4"/>
    <p:sldId id="259" r:id="rId5"/>
    <p:sldId id="262" r:id="rId6"/>
    <p:sldId id="261" r:id="rId7"/>
    <p:sldId id="265" r:id="rId8"/>
    <p:sldId id="263" r:id="rId9"/>
    <p:sldId id="266" r:id="rId10"/>
    <p:sldId id="267" r:id="rId11"/>
    <p:sldId id="268" r:id="rId12"/>
    <p:sldId id="264" r:id="rId13"/>
    <p:sldId id="269" r:id="rId14"/>
    <p:sldId id="275" r:id="rId15"/>
    <p:sldId id="270" r:id="rId16"/>
    <p:sldId id="271" r:id="rId17"/>
    <p:sldId id="272" r:id="rId18"/>
    <p:sldId id="274" r:id="rId19"/>
    <p:sldId id="27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3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1.png"/><Relationship Id="rId3" Type="http://schemas.openxmlformats.org/officeDocument/2006/relationships/tags" Target="../tags/tag3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9.xml"/><Relationship Id="rId24" Type="http://schemas.openxmlformats.org/officeDocument/2006/relationships/tags" Target="../tags/tag18.xml"/><Relationship Id="rId23" Type="http://schemas.openxmlformats.org/officeDocument/2006/relationships/tags" Target="../tags/tag17.xml"/><Relationship Id="rId22" Type="http://schemas.openxmlformats.org/officeDocument/2006/relationships/tags" Target="../tags/tag16.xml"/><Relationship Id="rId21" Type="http://schemas.openxmlformats.org/officeDocument/2006/relationships/tags" Target="../tags/tag15.xml"/><Relationship Id="rId20" Type="http://schemas.openxmlformats.org/officeDocument/2006/relationships/tags" Target="../tags/tag14.xml"/><Relationship Id="rId2" Type="http://schemas.openxmlformats.org/officeDocument/2006/relationships/tags" Target="../tags/tag2.xml"/><Relationship Id="rId19" Type="http://schemas.openxmlformats.org/officeDocument/2006/relationships/tags" Target="../tags/tag13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image" Target="../media/image6.png"/><Relationship Id="rId13" Type="http://schemas.openxmlformats.org/officeDocument/2006/relationships/tags" Target="../tags/tag8.xml"/><Relationship Id="rId12" Type="http://schemas.openxmlformats.org/officeDocument/2006/relationships/image" Target="../media/image5.png"/><Relationship Id="rId11" Type="http://schemas.openxmlformats.org/officeDocument/2006/relationships/tags" Target="../tags/tag7.xml"/><Relationship Id="rId10" Type="http://schemas.openxmlformats.org/officeDocument/2006/relationships/image" Target="../media/image4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2.xml"/><Relationship Id="rId8" Type="http://schemas.openxmlformats.org/officeDocument/2006/relationships/image" Target="../media/image55.png"/><Relationship Id="rId7" Type="http://schemas.openxmlformats.org/officeDocument/2006/relationships/tags" Target="../tags/tag71.xml"/><Relationship Id="rId6" Type="http://schemas.openxmlformats.org/officeDocument/2006/relationships/image" Target="../media/image54.png"/><Relationship Id="rId5" Type="http://schemas.openxmlformats.org/officeDocument/2006/relationships/tags" Target="../tags/tag70.xml"/><Relationship Id="rId4" Type="http://schemas.openxmlformats.org/officeDocument/2006/relationships/image" Target="../media/image53.png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91.xml"/><Relationship Id="rId35" Type="http://schemas.openxmlformats.org/officeDocument/2006/relationships/tags" Target="../tags/tag90.xml"/><Relationship Id="rId34" Type="http://schemas.openxmlformats.org/officeDocument/2006/relationships/tags" Target="../tags/tag89.xml"/><Relationship Id="rId33" Type="http://schemas.openxmlformats.org/officeDocument/2006/relationships/tags" Target="../tags/tag88.xml"/><Relationship Id="rId32" Type="http://schemas.openxmlformats.org/officeDocument/2006/relationships/tags" Target="../tags/tag87.xml"/><Relationship Id="rId31" Type="http://schemas.openxmlformats.org/officeDocument/2006/relationships/tags" Target="../tags/tag86.xml"/><Relationship Id="rId30" Type="http://schemas.openxmlformats.org/officeDocument/2006/relationships/tags" Target="../tags/tag85.xml"/><Relationship Id="rId3" Type="http://schemas.openxmlformats.org/officeDocument/2006/relationships/tags" Target="../tags/tag69.xml"/><Relationship Id="rId29" Type="http://schemas.openxmlformats.org/officeDocument/2006/relationships/tags" Target="../tags/tag84.xml"/><Relationship Id="rId28" Type="http://schemas.openxmlformats.org/officeDocument/2006/relationships/tags" Target="../tags/tag83.xml"/><Relationship Id="rId27" Type="http://schemas.openxmlformats.org/officeDocument/2006/relationships/tags" Target="../tags/tag82.xml"/><Relationship Id="rId26" Type="http://schemas.openxmlformats.org/officeDocument/2006/relationships/tags" Target="../tags/tag81.xml"/><Relationship Id="rId25" Type="http://schemas.openxmlformats.org/officeDocument/2006/relationships/tags" Target="../tags/tag80.xml"/><Relationship Id="rId24" Type="http://schemas.openxmlformats.org/officeDocument/2006/relationships/image" Target="../media/image63.png"/><Relationship Id="rId23" Type="http://schemas.openxmlformats.org/officeDocument/2006/relationships/tags" Target="../tags/tag79.xml"/><Relationship Id="rId22" Type="http://schemas.openxmlformats.org/officeDocument/2006/relationships/image" Target="../media/image62.png"/><Relationship Id="rId21" Type="http://schemas.openxmlformats.org/officeDocument/2006/relationships/tags" Target="../tags/tag78.xml"/><Relationship Id="rId20" Type="http://schemas.openxmlformats.org/officeDocument/2006/relationships/image" Target="../media/image61.png"/><Relationship Id="rId2" Type="http://schemas.openxmlformats.org/officeDocument/2006/relationships/image" Target="../media/image52.png"/><Relationship Id="rId19" Type="http://schemas.openxmlformats.org/officeDocument/2006/relationships/tags" Target="../tags/tag77.xml"/><Relationship Id="rId18" Type="http://schemas.openxmlformats.org/officeDocument/2006/relationships/image" Target="../media/image60.png"/><Relationship Id="rId17" Type="http://schemas.openxmlformats.org/officeDocument/2006/relationships/tags" Target="../tags/tag76.xml"/><Relationship Id="rId16" Type="http://schemas.openxmlformats.org/officeDocument/2006/relationships/image" Target="../media/image59.png"/><Relationship Id="rId15" Type="http://schemas.openxmlformats.org/officeDocument/2006/relationships/tags" Target="../tags/tag75.xml"/><Relationship Id="rId14" Type="http://schemas.openxmlformats.org/officeDocument/2006/relationships/image" Target="../media/image58.png"/><Relationship Id="rId13" Type="http://schemas.openxmlformats.org/officeDocument/2006/relationships/tags" Target="../tags/tag74.xml"/><Relationship Id="rId12" Type="http://schemas.openxmlformats.org/officeDocument/2006/relationships/image" Target="../media/image57.png"/><Relationship Id="rId11" Type="http://schemas.openxmlformats.org/officeDocument/2006/relationships/tags" Target="../tags/tag73.xml"/><Relationship Id="rId10" Type="http://schemas.openxmlformats.org/officeDocument/2006/relationships/image" Target="../media/image56.png"/><Relationship Id="rId1" Type="http://schemas.openxmlformats.org/officeDocument/2006/relationships/tags" Target="../tags/tag6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image" Target="../media/image67.png"/><Relationship Id="rId7" Type="http://schemas.openxmlformats.org/officeDocument/2006/relationships/tags" Target="../tags/tag95.xml"/><Relationship Id="rId6" Type="http://schemas.openxmlformats.org/officeDocument/2006/relationships/image" Target="../media/image66.png"/><Relationship Id="rId5" Type="http://schemas.openxmlformats.org/officeDocument/2006/relationships/tags" Target="../tags/tag94.xml"/><Relationship Id="rId4" Type="http://schemas.openxmlformats.org/officeDocument/2006/relationships/image" Target="../media/image65.png"/><Relationship Id="rId3" Type="http://schemas.openxmlformats.org/officeDocument/2006/relationships/tags" Target="../tags/tag93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64.png"/><Relationship Id="rId19" Type="http://schemas.openxmlformats.org/officeDocument/2006/relationships/tags" Target="../tags/tag104.xml"/><Relationship Id="rId18" Type="http://schemas.openxmlformats.org/officeDocument/2006/relationships/tags" Target="../tags/tag103.xml"/><Relationship Id="rId17" Type="http://schemas.openxmlformats.org/officeDocument/2006/relationships/tags" Target="../tags/tag102.xml"/><Relationship Id="rId16" Type="http://schemas.openxmlformats.org/officeDocument/2006/relationships/tags" Target="../tags/tag101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image" Target="../media/image69.png"/><Relationship Id="rId11" Type="http://schemas.openxmlformats.org/officeDocument/2006/relationships/tags" Target="../tags/tag97.xml"/><Relationship Id="rId10" Type="http://schemas.openxmlformats.org/officeDocument/2006/relationships/image" Target="../media/image68.png"/><Relationship Id="rId1" Type="http://schemas.openxmlformats.org/officeDocument/2006/relationships/tags" Target="../tags/tag9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image" Target="../media/image73.png"/><Relationship Id="rId6" Type="http://schemas.openxmlformats.org/officeDocument/2006/relationships/tags" Target="../tags/tag107.xml"/><Relationship Id="rId5" Type="http://schemas.openxmlformats.org/officeDocument/2006/relationships/image" Target="../media/image72.png"/><Relationship Id="rId4" Type="http://schemas.openxmlformats.org/officeDocument/2006/relationships/tags" Target="../tags/tag106.xml"/><Relationship Id="rId3" Type="http://schemas.openxmlformats.org/officeDocument/2006/relationships/image" Target="../media/image71.png"/><Relationship Id="rId2" Type="http://schemas.openxmlformats.org/officeDocument/2006/relationships/tags" Target="../tags/tag105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16.xml"/><Relationship Id="rId16" Type="http://schemas.openxmlformats.org/officeDocument/2006/relationships/tags" Target="../tags/tag115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image" Target="../media/image74.png"/><Relationship Id="rId10" Type="http://schemas.openxmlformats.org/officeDocument/2006/relationships/tags" Target="../tags/tag110.xml"/><Relationship Id="rId1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5" Type="http://schemas.openxmlformats.org/officeDocument/2006/relationships/slideLayout" Target="../slideLayouts/slideLayout2.xml"/><Relationship Id="rId34" Type="http://schemas.openxmlformats.org/officeDocument/2006/relationships/tags" Target="../tags/tag140.xml"/><Relationship Id="rId33" Type="http://schemas.openxmlformats.org/officeDocument/2006/relationships/tags" Target="../tags/tag139.xml"/><Relationship Id="rId32" Type="http://schemas.openxmlformats.org/officeDocument/2006/relationships/tags" Target="../tags/tag138.xml"/><Relationship Id="rId31" Type="http://schemas.openxmlformats.org/officeDocument/2006/relationships/image" Target="../media/image84.png"/><Relationship Id="rId30" Type="http://schemas.openxmlformats.org/officeDocument/2006/relationships/tags" Target="../tags/tag137.xml"/><Relationship Id="rId3" Type="http://schemas.openxmlformats.org/officeDocument/2006/relationships/tags" Target="../tags/tag119.xml"/><Relationship Id="rId29" Type="http://schemas.openxmlformats.org/officeDocument/2006/relationships/image" Target="../media/image83.png"/><Relationship Id="rId28" Type="http://schemas.openxmlformats.org/officeDocument/2006/relationships/tags" Target="../tags/tag136.xml"/><Relationship Id="rId27" Type="http://schemas.openxmlformats.org/officeDocument/2006/relationships/image" Target="../media/image82.png"/><Relationship Id="rId26" Type="http://schemas.openxmlformats.org/officeDocument/2006/relationships/tags" Target="../tags/tag135.xml"/><Relationship Id="rId25" Type="http://schemas.openxmlformats.org/officeDocument/2006/relationships/image" Target="../media/image81.png"/><Relationship Id="rId24" Type="http://schemas.openxmlformats.org/officeDocument/2006/relationships/tags" Target="../tags/tag134.xml"/><Relationship Id="rId23" Type="http://schemas.openxmlformats.org/officeDocument/2006/relationships/image" Target="../media/image80.png"/><Relationship Id="rId22" Type="http://schemas.openxmlformats.org/officeDocument/2006/relationships/tags" Target="../tags/tag133.xml"/><Relationship Id="rId21" Type="http://schemas.openxmlformats.org/officeDocument/2006/relationships/image" Target="../media/image79.png"/><Relationship Id="rId20" Type="http://schemas.openxmlformats.org/officeDocument/2006/relationships/tags" Target="../tags/tag132.xml"/><Relationship Id="rId2" Type="http://schemas.openxmlformats.org/officeDocument/2006/relationships/tags" Target="../tags/tag118.xml"/><Relationship Id="rId19" Type="http://schemas.openxmlformats.org/officeDocument/2006/relationships/image" Target="../media/image78.png"/><Relationship Id="rId18" Type="http://schemas.openxmlformats.org/officeDocument/2006/relationships/tags" Target="../tags/tag131.xml"/><Relationship Id="rId17" Type="http://schemas.openxmlformats.org/officeDocument/2006/relationships/image" Target="../media/image77.png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image" Target="../media/image76.png"/><Relationship Id="rId12" Type="http://schemas.openxmlformats.org/officeDocument/2006/relationships/tags" Target="../tags/tag127.xml"/><Relationship Id="rId11" Type="http://schemas.openxmlformats.org/officeDocument/2006/relationships/image" Target="../media/image75.png"/><Relationship Id="rId10" Type="http://schemas.openxmlformats.org/officeDocument/2006/relationships/tags" Target="../tags/tag126.xml"/><Relationship Id="rId1" Type="http://schemas.openxmlformats.org/officeDocument/2006/relationships/tags" Target="../tags/tag11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92.png"/><Relationship Id="rId14" Type="http://schemas.openxmlformats.org/officeDocument/2006/relationships/image" Target="../media/image91.png"/><Relationship Id="rId13" Type="http://schemas.openxmlformats.org/officeDocument/2006/relationships/image" Target="../media/image90.png"/><Relationship Id="rId12" Type="http://schemas.openxmlformats.org/officeDocument/2006/relationships/image" Target="../media/image89.png"/><Relationship Id="rId11" Type="http://schemas.openxmlformats.org/officeDocument/2006/relationships/image" Target="../media/image88.png"/><Relationship Id="rId10" Type="http://schemas.openxmlformats.org/officeDocument/2006/relationships/image" Target="../media/image84.png"/><Relationship Id="rId1" Type="http://schemas.openxmlformats.org/officeDocument/2006/relationships/tags" Target="../tags/tag141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101.png"/><Relationship Id="rId23" Type="http://schemas.openxmlformats.org/officeDocument/2006/relationships/image" Target="../media/image92.png"/><Relationship Id="rId22" Type="http://schemas.openxmlformats.org/officeDocument/2006/relationships/image" Target="../media/image91.png"/><Relationship Id="rId21" Type="http://schemas.openxmlformats.org/officeDocument/2006/relationships/image" Target="../media/image100.png"/><Relationship Id="rId20" Type="http://schemas.openxmlformats.org/officeDocument/2006/relationships/image" Target="../media/image99.png"/><Relationship Id="rId2" Type="http://schemas.openxmlformats.org/officeDocument/2006/relationships/tags" Target="../tags/tag148.xml"/><Relationship Id="rId19" Type="http://schemas.openxmlformats.org/officeDocument/2006/relationships/image" Target="../media/image98.png"/><Relationship Id="rId18" Type="http://schemas.openxmlformats.org/officeDocument/2006/relationships/image" Target="../media/image84.png"/><Relationship Id="rId17" Type="http://schemas.openxmlformats.org/officeDocument/2006/relationships/image" Target="../media/image97.png"/><Relationship Id="rId16" Type="http://schemas.openxmlformats.org/officeDocument/2006/relationships/image" Target="../media/image96.png"/><Relationship Id="rId15" Type="http://schemas.openxmlformats.org/officeDocument/2006/relationships/image" Target="../media/image95.png"/><Relationship Id="rId14" Type="http://schemas.openxmlformats.org/officeDocument/2006/relationships/image" Target="../media/image94.png"/><Relationship Id="rId13" Type="http://schemas.openxmlformats.org/officeDocument/2006/relationships/image" Target="../media/image93.png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image" Target="../media/image105.png"/><Relationship Id="rId7" Type="http://schemas.openxmlformats.org/officeDocument/2006/relationships/tags" Target="../tags/tag162.xml"/><Relationship Id="rId6" Type="http://schemas.openxmlformats.org/officeDocument/2006/relationships/image" Target="../media/image104.png"/><Relationship Id="rId5" Type="http://schemas.openxmlformats.org/officeDocument/2006/relationships/tags" Target="../tags/tag161.xml"/><Relationship Id="rId4" Type="http://schemas.openxmlformats.org/officeDocument/2006/relationships/image" Target="../media/image103.png"/><Relationship Id="rId37" Type="http://schemas.openxmlformats.org/officeDocument/2006/relationships/slideLayout" Target="../slideLayouts/slideLayout2.xml"/><Relationship Id="rId36" Type="http://schemas.openxmlformats.org/officeDocument/2006/relationships/tags" Target="../tags/tag182.xml"/><Relationship Id="rId35" Type="http://schemas.openxmlformats.org/officeDocument/2006/relationships/tags" Target="../tags/tag181.xml"/><Relationship Id="rId34" Type="http://schemas.openxmlformats.org/officeDocument/2006/relationships/tags" Target="../tags/tag180.xml"/><Relationship Id="rId33" Type="http://schemas.openxmlformats.org/officeDocument/2006/relationships/tags" Target="../tags/tag179.xml"/><Relationship Id="rId32" Type="http://schemas.openxmlformats.org/officeDocument/2006/relationships/tags" Target="../tags/tag178.xml"/><Relationship Id="rId31" Type="http://schemas.openxmlformats.org/officeDocument/2006/relationships/tags" Target="../tags/tag177.xml"/><Relationship Id="rId30" Type="http://schemas.openxmlformats.org/officeDocument/2006/relationships/image" Target="../media/image101.png"/><Relationship Id="rId3" Type="http://schemas.openxmlformats.org/officeDocument/2006/relationships/tags" Target="../tags/tag160.xml"/><Relationship Id="rId29" Type="http://schemas.openxmlformats.org/officeDocument/2006/relationships/tags" Target="../tags/tag176.xml"/><Relationship Id="rId28" Type="http://schemas.openxmlformats.org/officeDocument/2006/relationships/image" Target="../media/image109.png"/><Relationship Id="rId27" Type="http://schemas.openxmlformats.org/officeDocument/2006/relationships/tags" Target="../tags/tag175.xml"/><Relationship Id="rId26" Type="http://schemas.openxmlformats.org/officeDocument/2006/relationships/image" Target="../media/image88.png"/><Relationship Id="rId25" Type="http://schemas.openxmlformats.org/officeDocument/2006/relationships/tags" Target="../tags/tag174.xml"/><Relationship Id="rId24" Type="http://schemas.openxmlformats.org/officeDocument/2006/relationships/image" Target="../media/image108.png"/><Relationship Id="rId23" Type="http://schemas.openxmlformats.org/officeDocument/2006/relationships/tags" Target="../tags/tag173.xml"/><Relationship Id="rId22" Type="http://schemas.openxmlformats.org/officeDocument/2006/relationships/image" Target="../media/image92.png"/><Relationship Id="rId21" Type="http://schemas.openxmlformats.org/officeDocument/2006/relationships/tags" Target="../tags/tag172.xml"/><Relationship Id="rId20" Type="http://schemas.openxmlformats.org/officeDocument/2006/relationships/image" Target="../media/image107.png"/><Relationship Id="rId2" Type="http://schemas.openxmlformats.org/officeDocument/2006/relationships/image" Target="../media/image102.png"/><Relationship Id="rId19" Type="http://schemas.openxmlformats.org/officeDocument/2006/relationships/tags" Target="../tags/tag171.xml"/><Relationship Id="rId18" Type="http://schemas.openxmlformats.org/officeDocument/2006/relationships/tags" Target="../tags/tag170.xml"/><Relationship Id="rId17" Type="http://schemas.openxmlformats.org/officeDocument/2006/relationships/tags" Target="../tags/tag169.xml"/><Relationship Id="rId16" Type="http://schemas.openxmlformats.org/officeDocument/2006/relationships/tags" Target="../tags/tag168.xml"/><Relationship Id="rId15" Type="http://schemas.openxmlformats.org/officeDocument/2006/relationships/tags" Target="../tags/tag167.xml"/><Relationship Id="rId14" Type="http://schemas.openxmlformats.org/officeDocument/2006/relationships/tags" Target="../tags/tag166.xml"/><Relationship Id="rId13" Type="http://schemas.openxmlformats.org/officeDocument/2006/relationships/tags" Target="../tags/tag165.xml"/><Relationship Id="rId12" Type="http://schemas.openxmlformats.org/officeDocument/2006/relationships/image" Target="../media/image76.png"/><Relationship Id="rId11" Type="http://schemas.openxmlformats.org/officeDocument/2006/relationships/tags" Target="../tags/tag164.xml"/><Relationship Id="rId10" Type="http://schemas.openxmlformats.org/officeDocument/2006/relationships/image" Target="../media/image106.png"/><Relationship Id="rId1" Type="http://schemas.openxmlformats.org/officeDocument/2006/relationships/tags" Target="../tags/tag1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10.png"/><Relationship Id="rId7" Type="http://schemas.openxmlformats.org/officeDocument/2006/relationships/tags" Target="../tags/tag23.xml"/><Relationship Id="rId6" Type="http://schemas.openxmlformats.org/officeDocument/2006/relationships/image" Target="../media/image9.png"/><Relationship Id="rId5" Type="http://schemas.openxmlformats.org/officeDocument/2006/relationships/tags" Target="../tags/tag22.xml"/><Relationship Id="rId4" Type="http://schemas.openxmlformats.org/officeDocument/2006/relationships/image" Target="../media/image8.png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43.xml"/><Relationship Id="rId35" Type="http://schemas.openxmlformats.org/officeDocument/2006/relationships/tags" Target="../tags/tag42.xml"/><Relationship Id="rId34" Type="http://schemas.openxmlformats.org/officeDocument/2006/relationships/tags" Target="../tags/tag41.xml"/><Relationship Id="rId33" Type="http://schemas.openxmlformats.org/officeDocument/2006/relationships/tags" Target="../tags/tag40.xml"/><Relationship Id="rId32" Type="http://schemas.openxmlformats.org/officeDocument/2006/relationships/tags" Target="../tags/tag39.xml"/><Relationship Id="rId31" Type="http://schemas.openxmlformats.org/officeDocument/2006/relationships/tags" Target="../tags/tag38.xml"/><Relationship Id="rId30" Type="http://schemas.openxmlformats.org/officeDocument/2006/relationships/tags" Target="../tags/tag37.xml"/><Relationship Id="rId3" Type="http://schemas.openxmlformats.org/officeDocument/2006/relationships/tags" Target="../tags/tag21.xml"/><Relationship Id="rId29" Type="http://schemas.openxmlformats.org/officeDocument/2006/relationships/tags" Target="../tags/tag36.xml"/><Relationship Id="rId28" Type="http://schemas.openxmlformats.org/officeDocument/2006/relationships/tags" Target="../tags/tag35.xml"/><Relationship Id="rId27" Type="http://schemas.openxmlformats.org/officeDocument/2006/relationships/tags" Target="../tags/tag34.xml"/><Relationship Id="rId26" Type="http://schemas.openxmlformats.org/officeDocument/2006/relationships/tags" Target="../tags/tag33.xml"/><Relationship Id="rId25" Type="http://schemas.openxmlformats.org/officeDocument/2006/relationships/tags" Target="../tags/tag32.xml"/><Relationship Id="rId24" Type="http://schemas.openxmlformats.org/officeDocument/2006/relationships/image" Target="../media/image16.png"/><Relationship Id="rId23" Type="http://schemas.openxmlformats.org/officeDocument/2006/relationships/tags" Target="../tags/tag31.xml"/><Relationship Id="rId22" Type="http://schemas.openxmlformats.org/officeDocument/2006/relationships/image" Target="../media/image2.png"/><Relationship Id="rId21" Type="http://schemas.openxmlformats.org/officeDocument/2006/relationships/tags" Target="../tags/tag30.xml"/><Relationship Id="rId20" Type="http://schemas.openxmlformats.org/officeDocument/2006/relationships/image" Target="../media/image15.png"/><Relationship Id="rId2" Type="http://schemas.openxmlformats.org/officeDocument/2006/relationships/image" Target="../media/image7.png"/><Relationship Id="rId19" Type="http://schemas.openxmlformats.org/officeDocument/2006/relationships/tags" Target="../tags/tag29.xml"/><Relationship Id="rId18" Type="http://schemas.openxmlformats.org/officeDocument/2006/relationships/image" Target="../media/image14.png"/><Relationship Id="rId17" Type="http://schemas.openxmlformats.org/officeDocument/2006/relationships/tags" Target="../tags/tag28.xml"/><Relationship Id="rId16" Type="http://schemas.openxmlformats.org/officeDocument/2006/relationships/image" Target="../media/image13.png"/><Relationship Id="rId15" Type="http://schemas.openxmlformats.org/officeDocument/2006/relationships/tags" Target="../tags/tag27.xml"/><Relationship Id="rId14" Type="http://schemas.openxmlformats.org/officeDocument/2006/relationships/image" Target="../media/image5.png"/><Relationship Id="rId13" Type="http://schemas.openxmlformats.org/officeDocument/2006/relationships/tags" Target="../tags/tag26.xml"/><Relationship Id="rId12" Type="http://schemas.openxmlformats.org/officeDocument/2006/relationships/image" Target="../media/image12.png"/><Relationship Id="rId11" Type="http://schemas.openxmlformats.org/officeDocument/2006/relationships/tags" Target="../tags/tag25.xml"/><Relationship Id="rId10" Type="http://schemas.openxmlformats.org/officeDocument/2006/relationships/image" Target="../media/image11.png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32.png"/><Relationship Id="rId7" Type="http://schemas.openxmlformats.org/officeDocument/2006/relationships/tags" Target="../tags/tag47.xml"/><Relationship Id="rId6" Type="http://schemas.openxmlformats.org/officeDocument/2006/relationships/image" Target="../media/image31.png"/><Relationship Id="rId5" Type="http://schemas.openxmlformats.org/officeDocument/2006/relationships/tags" Target="../tags/tag46.xml"/><Relationship Id="rId4" Type="http://schemas.openxmlformats.org/officeDocument/2006/relationships/image" Target="../media/image30.png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67.xml"/><Relationship Id="rId35" Type="http://schemas.openxmlformats.org/officeDocument/2006/relationships/tags" Target="../tags/tag66.xml"/><Relationship Id="rId34" Type="http://schemas.openxmlformats.org/officeDocument/2006/relationships/tags" Target="../tags/tag65.xml"/><Relationship Id="rId33" Type="http://schemas.openxmlformats.org/officeDocument/2006/relationships/tags" Target="../tags/tag64.xml"/><Relationship Id="rId32" Type="http://schemas.openxmlformats.org/officeDocument/2006/relationships/tags" Target="../tags/tag63.xml"/><Relationship Id="rId31" Type="http://schemas.openxmlformats.org/officeDocument/2006/relationships/tags" Target="../tags/tag62.xml"/><Relationship Id="rId30" Type="http://schemas.openxmlformats.org/officeDocument/2006/relationships/tags" Target="../tags/tag61.xml"/><Relationship Id="rId3" Type="http://schemas.openxmlformats.org/officeDocument/2006/relationships/tags" Target="../tags/tag45.xml"/><Relationship Id="rId29" Type="http://schemas.openxmlformats.org/officeDocument/2006/relationships/tags" Target="../tags/tag60.xml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tags" Target="../tags/tag56.xml"/><Relationship Id="rId24" Type="http://schemas.openxmlformats.org/officeDocument/2006/relationships/image" Target="../media/image40.png"/><Relationship Id="rId23" Type="http://schemas.openxmlformats.org/officeDocument/2006/relationships/tags" Target="../tags/tag55.xml"/><Relationship Id="rId22" Type="http://schemas.openxmlformats.org/officeDocument/2006/relationships/image" Target="../media/image39.png"/><Relationship Id="rId21" Type="http://schemas.openxmlformats.org/officeDocument/2006/relationships/tags" Target="../tags/tag54.xml"/><Relationship Id="rId20" Type="http://schemas.openxmlformats.org/officeDocument/2006/relationships/image" Target="../media/image38.png"/><Relationship Id="rId2" Type="http://schemas.openxmlformats.org/officeDocument/2006/relationships/image" Target="../media/image29.png"/><Relationship Id="rId19" Type="http://schemas.openxmlformats.org/officeDocument/2006/relationships/tags" Target="../tags/tag53.xml"/><Relationship Id="rId18" Type="http://schemas.openxmlformats.org/officeDocument/2006/relationships/image" Target="../media/image37.png"/><Relationship Id="rId17" Type="http://schemas.openxmlformats.org/officeDocument/2006/relationships/tags" Target="../tags/tag52.xml"/><Relationship Id="rId16" Type="http://schemas.openxmlformats.org/officeDocument/2006/relationships/image" Target="../media/image36.png"/><Relationship Id="rId15" Type="http://schemas.openxmlformats.org/officeDocument/2006/relationships/tags" Target="../tags/tag51.xml"/><Relationship Id="rId14" Type="http://schemas.openxmlformats.org/officeDocument/2006/relationships/image" Target="../media/image35.png"/><Relationship Id="rId13" Type="http://schemas.openxmlformats.org/officeDocument/2006/relationships/tags" Target="../tags/tag50.xml"/><Relationship Id="rId12" Type="http://schemas.openxmlformats.org/officeDocument/2006/relationships/image" Target="../media/image34.png"/><Relationship Id="rId11" Type="http://schemas.openxmlformats.org/officeDocument/2006/relationships/tags" Target="../tags/tag49.xml"/><Relationship Id="rId10" Type="http://schemas.openxmlformats.org/officeDocument/2006/relationships/image" Target="../media/image33.png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5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35428" y="21227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BDNF-15 </a:t>
            </a:r>
            <a:r>
              <a:rPr lang="en-US" altLang="zh-CN" dirty="0" err="1">
                <a:highlight>
                  <a:srgbClr val="FFFF00"/>
                </a:highlight>
              </a:rPr>
              <a:t>kDa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17851" y="831508"/>
            <a:ext cx="815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BDNF1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49576" y="153307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14208" y="831508"/>
            <a:ext cx="3425825" cy="45097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23697" y="1375179"/>
            <a:ext cx="3416336" cy="5213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14208" y="2695033"/>
            <a:ext cx="3425825" cy="46316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3734" b="9139"/>
          <a:stretch>
            <a:fillRect/>
          </a:stretch>
        </p:blipFill>
        <p:spPr>
          <a:xfrm>
            <a:off x="1514207" y="3356000"/>
            <a:ext cx="3425825" cy="51386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b="7466"/>
          <a:stretch>
            <a:fillRect/>
          </a:stretch>
        </p:blipFill>
        <p:spPr>
          <a:xfrm>
            <a:off x="1511869" y="5180397"/>
            <a:ext cx="3416335" cy="5171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11870" y="4570749"/>
            <a:ext cx="3416335" cy="42589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43" name="组合 42"/>
          <p:cNvGrpSpPr/>
          <p:nvPr>
            <p:custDataLst>
              <p:tags r:id="rId15"/>
            </p:custDataLst>
          </p:nvPr>
        </p:nvGrpSpPr>
        <p:grpSpPr>
          <a:xfrm>
            <a:off x="6096000" y="1054642"/>
            <a:ext cx="4946766" cy="1145824"/>
            <a:chOff x="6632675" y="757612"/>
            <a:chExt cx="4946766" cy="1145824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 rotWithShape="1">
            <a:blip r:embed="rId12"/>
            <a:srcRect l="2079" r="1345" b="8709"/>
            <a:stretch>
              <a:fillRect/>
            </a:stretch>
          </p:blipFill>
          <p:spPr>
            <a:xfrm>
              <a:off x="7415766" y="1375179"/>
              <a:ext cx="3416336" cy="52825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4" name="图片 33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415767" y="757612"/>
              <a:ext cx="3416335" cy="51712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5" name="文本框 34"/>
            <p:cNvSpPr txBox="1"/>
            <p:nvPr>
              <p:custDataLst>
                <p:tags r:id="rId18"/>
              </p:custDataLst>
            </p:nvPr>
          </p:nvSpPr>
          <p:spPr>
            <a:xfrm>
              <a:off x="6722443" y="924127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BDNF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9"/>
              </p:custDataLst>
            </p:nvPr>
          </p:nvSpPr>
          <p:spPr>
            <a:xfrm>
              <a:off x="6632675" y="1495102"/>
              <a:ext cx="843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β-tubulin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20"/>
              </p:custDataLst>
            </p:nvPr>
          </p:nvSpPr>
          <p:spPr>
            <a:xfrm>
              <a:off x="10870593" y="826281"/>
              <a:ext cx="70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21"/>
              </p:custDataLst>
            </p:nvPr>
          </p:nvSpPr>
          <p:spPr>
            <a:xfrm>
              <a:off x="10870593" y="1495101"/>
              <a:ext cx="70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22"/>
            </p:custDataLst>
          </p:nvPr>
        </p:nvSpPr>
        <p:spPr>
          <a:xfrm>
            <a:off x="517851" y="2740318"/>
            <a:ext cx="815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BDNF2</a:t>
            </a:r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23"/>
            </p:custDataLst>
          </p:nvPr>
        </p:nvSpPr>
        <p:spPr>
          <a:xfrm>
            <a:off x="517851" y="4571023"/>
            <a:ext cx="815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BDNF3</a:t>
            </a:r>
            <a:endParaRPr lang="zh-CN" altLang="en-US" dirty="0"/>
          </a:p>
        </p:txBody>
      </p:sp>
      <p:sp>
        <p:nvSpPr>
          <p:cNvPr id="9" name="文本框 8"/>
          <p:cNvSpPr txBox="1"/>
          <p:nvPr>
            <p:custDataLst>
              <p:tags r:id="rId24"/>
            </p:custDataLst>
          </p:nvPr>
        </p:nvSpPr>
        <p:spPr>
          <a:xfrm>
            <a:off x="349576" y="3439983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  <p:sp>
        <p:nvSpPr>
          <p:cNvPr id="10" name="文本框 9"/>
          <p:cNvSpPr txBox="1"/>
          <p:nvPr>
            <p:custDataLst>
              <p:tags r:id="rId25"/>
            </p:custDataLst>
          </p:nvPr>
        </p:nvSpPr>
        <p:spPr>
          <a:xfrm>
            <a:off x="349576" y="5247193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β-tubulin3</a:t>
            </a:r>
            <a:endParaRPr lang="en-US" altLang="zh-C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428" y="212272"/>
            <a:ext cx="94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p-mTOR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212272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mTOR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9792"/>
          <a:stretch>
            <a:fillRect/>
          </a:stretch>
        </p:blipFill>
        <p:spPr>
          <a:xfrm>
            <a:off x="1563294" y="4120414"/>
            <a:ext cx="3392938" cy="49669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t="3129"/>
          <a:stretch>
            <a:fillRect/>
          </a:stretch>
        </p:blipFill>
        <p:spPr>
          <a:xfrm>
            <a:off x="1563294" y="4761846"/>
            <a:ext cx="3392938" cy="560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20229" y="809166"/>
            <a:ext cx="3392937" cy="501694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20228" y="2413192"/>
            <a:ext cx="3392938" cy="521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20227" y="3059669"/>
            <a:ext cx="3392937" cy="530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t="6445" b="12685"/>
          <a:stretch>
            <a:fillRect/>
          </a:stretch>
        </p:blipFill>
        <p:spPr>
          <a:xfrm>
            <a:off x="1520226" y="1401749"/>
            <a:ext cx="3392937" cy="569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005126" y="3071247"/>
            <a:ext cx="3392937" cy="53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012716" y="751740"/>
            <a:ext cx="3392938" cy="522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7057981" y="4102221"/>
            <a:ext cx="3392938" cy="48632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20"/>
          <a:srcRect b="10800"/>
          <a:stretch>
            <a:fillRect/>
          </a:stretch>
        </p:blipFill>
        <p:spPr>
          <a:xfrm>
            <a:off x="7005126" y="1361021"/>
            <a:ext cx="3400527" cy="5225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/>
          <a:srcRect t="3782" b="12647"/>
          <a:stretch>
            <a:fillRect/>
          </a:stretch>
        </p:blipFill>
        <p:spPr>
          <a:xfrm>
            <a:off x="7057981" y="4685013"/>
            <a:ext cx="3392937" cy="578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7006273" y="2445314"/>
            <a:ext cx="3391790" cy="5337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523376" y="149723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26"/>
            </p:custDataLst>
          </p:nvPr>
        </p:nvSpPr>
        <p:spPr>
          <a:xfrm>
            <a:off x="523376" y="314061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10" name="文本框 9"/>
          <p:cNvSpPr txBox="1"/>
          <p:nvPr>
            <p:custDataLst>
              <p:tags r:id="rId27"/>
            </p:custDataLst>
          </p:nvPr>
        </p:nvSpPr>
        <p:spPr>
          <a:xfrm>
            <a:off x="523376" y="488178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28" name="文本框 27"/>
          <p:cNvSpPr txBox="1"/>
          <p:nvPr>
            <p:custDataLst>
              <p:tags r:id="rId28"/>
            </p:custDataLst>
          </p:nvPr>
        </p:nvSpPr>
        <p:spPr>
          <a:xfrm>
            <a:off x="6084817" y="151501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29" name="文本框 28"/>
          <p:cNvSpPr txBox="1"/>
          <p:nvPr>
            <p:custDataLst>
              <p:tags r:id="rId29"/>
            </p:custDataLst>
          </p:nvPr>
        </p:nvSpPr>
        <p:spPr>
          <a:xfrm>
            <a:off x="6084817" y="316982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31" name="文本框 30"/>
          <p:cNvSpPr txBox="1"/>
          <p:nvPr>
            <p:custDataLst>
              <p:tags r:id="rId30"/>
            </p:custDataLst>
          </p:nvPr>
        </p:nvSpPr>
        <p:spPr>
          <a:xfrm>
            <a:off x="6084817" y="482526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33" name="文本框 32"/>
          <p:cNvSpPr txBox="1"/>
          <p:nvPr>
            <p:custDataLst>
              <p:tags r:id="rId31"/>
            </p:custDataLst>
          </p:nvPr>
        </p:nvSpPr>
        <p:spPr>
          <a:xfrm>
            <a:off x="485911" y="809172"/>
            <a:ext cx="10502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p-mTOR1</a:t>
            </a:r>
            <a:endParaRPr lang="en-US" altLang="zh-CN" dirty="0"/>
          </a:p>
        </p:txBody>
      </p:sp>
      <p:sp>
        <p:nvSpPr>
          <p:cNvPr id="35" name="文本框 34"/>
          <p:cNvSpPr txBox="1"/>
          <p:nvPr>
            <p:custDataLst>
              <p:tags r:id="rId32"/>
            </p:custDataLst>
          </p:nvPr>
        </p:nvSpPr>
        <p:spPr>
          <a:xfrm>
            <a:off x="485911" y="2547802"/>
            <a:ext cx="10502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p-mTOR2</a:t>
            </a:r>
            <a:endParaRPr lang="en-US" altLang="zh-CN" dirty="0"/>
          </a:p>
        </p:txBody>
      </p:sp>
      <p:sp>
        <p:nvSpPr>
          <p:cNvPr id="37" name="文本框 36"/>
          <p:cNvSpPr txBox="1"/>
          <p:nvPr>
            <p:custDataLst>
              <p:tags r:id="rId33"/>
            </p:custDataLst>
          </p:nvPr>
        </p:nvSpPr>
        <p:spPr>
          <a:xfrm>
            <a:off x="485911" y="4159432"/>
            <a:ext cx="10502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p-mTOR3</a:t>
            </a:r>
            <a:endParaRPr lang="en-US" altLang="zh-CN" dirty="0"/>
          </a:p>
        </p:txBody>
      </p:sp>
      <p:sp>
        <p:nvSpPr>
          <p:cNvPr id="38" name="文本框 37"/>
          <p:cNvSpPr txBox="1"/>
          <p:nvPr>
            <p:custDataLst>
              <p:tags r:id="rId34"/>
            </p:custDataLst>
          </p:nvPr>
        </p:nvSpPr>
        <p:spPr>
          <a:xfrm>
            <a:off x="6142284" y="864417"/>
            <a:ext cx="8604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mTOR1</a:t>
            </a:r>
            <a:endParaRPr lang="en-US" altLang="zh-CN" dirty="0"/>
          </a:p>
        </p:txBody>
      </p:sp>
      <p:sp>
        <p:nvSpPr>
          <p:cNvPr id="39" name="文本框 38"/>
          <p:cNvSpPr txBox="1"/>
          <p:nvPr>
            <p:custDataLst>
              <p:tags r:id="rId35"/>
            </p:custDataLst>
          </p:nvPr>
        </p:nvSpPr>
        <p:spPr>
          <a:xfrm>
            <a:off x="6142284" y="2603047"/>
            <a:ext cx="8604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mTOR2</a:t>
            </a:r>
            <a:endParaRPr lang="en-US" altLang="zh-CN" dirty="0"/>
          </a:p>
        </p:txBody>
      </p:sp>
      <p:sp>
        <p:nvSpPr>
          <p:cNvPr id="40" name="文本框 39"/>
          <p:cNvSpPr txBox="1"/>
          <p:nvPr>
            <p:custDataLst>
              <p:tags r:id="rId36"/>
            </p:custDataLst>
          </p:nvPr>
        </p:nvSpPr>
        <p:spPr>
          <a:xfrm>
            <a:off x="6142284" y="4214677"/>
            <a:ext cx="8604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mTOR3</a:t>
            </a:r>
            <a:endParaRPr lang="en-US" altLang="zh-CN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5303331" y="1686989"/>
            <a:ext cx="5041494" cy="1632686"/>
            <a:chOff x="5303331" y="1686989"/>
            <a:chExt cx="5041494" cy="163268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t="9792"/>
            <a:stretch>
              <a:fillRect/>
            </a:stretch>
          </p:blipFill>
          <p:spPr>
            <a:xfrm>
              <a:off x="6122877" y="1686989"/>
              <a:ext cx="3392938" cy="49669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t="3129" b="6004"/>
            <a:stretch>
              <a:fillRect/>
            </a:stretch>
          </p:blipFill>
          <p:spPr>
            <a:xfrm>
              <a:off x="6122877" y="2794114"/>
              <a:ext cx="3392938" cy="52556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2877" y="2245738"/>
              <a:ext cx="3392938" cy="48632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7" name="文本框 6"/>
            <p:cNvSpPr txBox="1"/>
            <p:nvPr/>
          </p:nvSpPr>
          <p:spPr>
            <a:xfrm>
              <a:off x="5353825" y="1718254"/>
              <a:ext cx="8290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p-mTOR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428365" y="2313093"/>
              <a:ext cx="679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mTOR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03331" y="2907932"/>
              <a:ext cx="803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GAPDH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515815" y="1778724"/>
              <a:ext cx="8290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289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529508" y="2348356"/>
              <a:ext cx="8153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289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529508" y="2917989"/>
              <a:ext cx="735491" cy="31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36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428" y="21227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P70S6K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5257" y="771846"/>
            <a:ext cx="3422752" cy="5731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25258" y="2364380"/>
            <a:ext cx="3422752" cy="56298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13492" b="6736"/>
          <a:stretch>
            <a:fillRect/>
          </a:stretch>
        </p:blipFill>
        <p:spPr>
          <a:xfrm>
            <a:off x="1725257" y="3936274"/>
            <a:ext cx="3422752" cy="5279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17345" b="-1"/>
          <a:stretch>
            <a:fillRect/>
          </a:stretch>
        </p:blipFill>
        <p:spPr>
          <a:xfrm>
            <a:off x="1725257" y="1426338"/>
            <a:ext cx="3422752" cy="57318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9790" b="6887"/>
          <a:stretch>
            <a:fillRect/>
          </a:stretch>
        </p:blipFill>
        <p:spPr>
          <a:xfrm>
            <a:off x="1725257" y="3032654"/>
            <a:ext cx="3422752" cy="51999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t="10250" b="10516"/>
          <a:stretch>
            <a:fillRect/>
          </a:stretch>
        </p:blipFill>
        <p:spPr>
          <a:xfrm>
            <a:off x="1725257" y="4508814"/>
            <a:ext cx="3422752" cy="575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44" name="组合 43"/>
          <p:cNvGrpSpPr/>
          <p:nvPr/>
        </p:nvGrpSpPr>
        <p:grpSpPr>
          <a:xfrm>
            <a:off x="6283594" y="861115"/>
            <a:ext cx="4946766" cy="1227680"/>
            <a:chOff x="6283594" y="861115"/>
            <a:chExt cx="4946766" cy="1227680"/>
          </a:xfrm>
        </p:grpSpPr>
        <p:grpSp>
          <p:nvGrpSpPr>
            <p:cNvPr id="33" name="组合 32"/>
            <p:cNvGrpSpPr/>
            <p:nvPr/>
          </p:nvGrpSpPr>
          <p:grpSpPr>
            <a:xfrm>
              <a:off x="6283594" y="904552"/>
              <a:ext cx="4946766" cy="976598"/>
              <a:chOff x="5720443" y="1266335"/>
              <a:chExt cx="4946766" cy="976598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5799325" y="1364181"/>
                <a:ext cx="782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P70S6K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5720443" y="1935156"/>
                <a:ext cx="8034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GAPDH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9958361" y="1266335"/>
                <a:ext cx="708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9958361" y="1935155"/>
                <a:ext cx="708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36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71501" y="861115"/>
              <a:ext cx="3422752" cy="5731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8"/>
            <a:srcRect t="17345" b="-1"/>
            <a:stretch>
              <a:fillRect/>
            </a:stretch>
          </p:blipFill>
          <p:spPr>
            <a:xfrm>
              <a:off x="7071501" y="1515607"/>
              <a:ext cx="3422752" cy="5731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6" name="图片 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25257" y="785816"/>
            <a:ext cx="3422752" cy="573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25258" y="2378350"/>
            <a:ext cx="3422752" cy="5629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8"/>
          <a:srcRect t="17345" b="-1"/>
          <a:stretch>
            <a:fillRect/>
          </a:stretch>
        </p:blipFill>
        <p:spPr>
          <a:xfrm>
            <a:off x="1725257" y="1440308"/>
            <a:ext cx="3422752" cy="5731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0"/>
          <a:srcRect t="9790" b="6887"/>
          <a:stretch>
            <a:fillRect/>
          </a:stretch>
        </p:blipFill>
        <p:spPr>
          <a:xfrm>
            <a:off x="1725257" y="3046624"/>
            <a:ext cx="3422752" cy="5199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文本框 15"/>
          <p:cNvSpPr txBox="1"/>
          <p:nvPr>
            <p:custDataLst>
              <p:tags r:id="rId17"/>
            </p:custDataLst>
          </p:nvPr>
        </p:nvSpPr>
        <p:spPr>
          <a:xfrm>
            <a:off x="727528" y="155438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727528" y="312346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19" name="文本框 18"/>
          <p:cNvSpPr txBox="1"/>
          <p:nvPr>
            <p:custDataLst>
              <p:tags r:id="rId19"/>
            </p:custDataLst>
          </p:nvPr>
        </p:nvSpPr>
        <p:spPr>
          <a:xfrm>
            <a:off x="727528" y="461317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721813" y="842827"/>
            <a:ext cx="9867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P70S6K1</a:t>
            </a:r>
            <a:endParaRPr lang="en-US" altLang="zh-CN" dirty="0"/>
          </a:p>
        </p:txBody>
      </p:sp>
      <p:sp>
        <p:nvSpPr>
          <p:cNvPr id="22" name="文本框 21"/>
          <p:cNvSpPr txBox="1"/>
          <p:nvPr/>
        </p:nvSpPr>
        <p:spPr>
          <a:xfrm>
            <a:off x="721813" y="2519227"/>
            <a:ext cx="9867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P70S6K2</a:t>
            </a:r>
            <a:endParaRPr lang="en-US" altLang="zh-CN" dirty="0"/>
          </a:p>
        </p:txBody>
      </p:sp>
      <p:sp>
        <p:nvSpPr>
          <p:cNvPr id="23" name="文本框 22"/>
          <p:cNvSpPr txBox="1"/>
          <p:nvPr/>
        </p:nvSpPr>
        <p:spPr>
          <a:xfrm>
            <a:off x="721813" y="3936547"/>
            <a:ext cx="9867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P70S6K3</a:t>
            </a:r>
            <a:endParaRPr lang="en-US" altLang="zh-CN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657860" y="2355850"/>
            <a:ext cx="10515600" cy="249555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/>
              <a:t>       2 Experimental part involving injection of ANA-12 inhibitor</a:t>
            </a:r>
            <a:endParaRPr lang="en-US" altLang="zh-CN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15328" r="48828" b="13218"/>
          <a:stretch>
            <a:fillRect/>
          </a:stretch>
        </p:blipFill>
        <p:spPr>
          <a:xfrm>
            <a:off x="2324735" y="1202055"/>
            <a:ext cx="3423285" cy="5861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7340" r="50475" b="10068"/>
          <a:stretch>
            <a:fillRect/>
          </a:stretch>
        </p:blipFill>
        <p:spPr>
          <a:xfrm>
            <a:off x="2381885" y="2045970"/>
            <a:ext cx="3423285" cy="7645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7487" t="13760" r="48565" b="17368"/>
          <a:stretch>
            <a:fillRect/>
          </a:stretch>
        </p:blipFill>
        <p:spPr>
          <a:xfrm>
            <a:off x="2324735" y="5011420"/>
            <a:ext cx="3480435" cy="7505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4114" r="49366" b="7775"/>
          <a:stretch>
            <a:fillRect/>
          </a:stretch>
        </p:blipFill>
        <p:spPr>
          <a:xfrm>
            <a:off x="2324735" y="5898515"/>
            <a:ext cx="3480435" cy="6756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"/>
          <a:srcRect l="49525" t="15504" b="6726"/>
          <a:stretch>
            <a:fillRect/>
          </a:stretch>
        </p:blipFill>
        <p:spPr>
          <a:xfrm>
            <a:off x="2324735" y="3940810"/>
            <a:ext cx="3480435" cy="7181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rcRect t="15328" r="48828" b="13218"/>
          <a:stretch>
            <a:fillRect/>
          </a:stretch>
        </p:blipFill>
        <p:spPr>
          <a:xfrm>
            <a:off x="2324735" y="1202055"/>
            <a:ext cx="3423285" cy="58610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"/>
          <a:srcRect t="13345" r="50475" b="10068"/>
          <a:stretch>
            <a:fillRect/>
          </a:stretch>
        </p:blipFill>
        <p:spPr>
          <a:xfrm>
            <a:off x="2324735" y="2047240"/>
            <a:ext cx="3422650" cy="7086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50667" t="9562" b="18754"/>
          <a:stretch>
            <a:fillRect/>
          </a:stretch>
        </p:blipFill>
        <p:spPr>
          <a:xfrm>
            <a:off x="2324735" y="3177540"/>
            <a:ext cx="3480435" cy="639445"/>
          </a:xfrm>
          <a:prstGeom prst="rect">
            <a:avLst/>
          </a:prstGeom>
        </p:spPr>
      </p:pic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1368561" y="1462063"/>
            <a:ext cx="815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BDNF1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13"/>
            </p:custDataLst>
          </p:nvPr>
        </p:nvSpPr>
        <p:spPr>
          <a:xfrm>
            <a:off x="1368561" y="3370873"/>
            <a:ext cx="815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BDNF2</a:t>
            </a:r>
            <a:endParaRPr lang="zh-CN" altLang="en-US" dirty="0"/>
          </a:p>
        </p:txBody>
      </p:sp>
      <p:sp>
        <p:nvSpPr>
          <p:cNvPr id="24" name="文本框 23"/>
          <p:cNvSpPr txBox="1"/>
          <p:nvPr>
            <p:custDataLst>
              <p:tags r:id="rId14"/>
            </p:custDataLst>
          </p:nvPr>
        </p:nvSpPr>
        <p:spPr>
          <a:xfrm>
            <a:off x="1368561" y="5201578"/>
            <a:ext cx="8153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BDNF3</a:t>
            </a:r>
            <a:endParaRPr lang="zh-CN" altLang="en-US" dirty="0"/>
          </a:p>
        </p:txBody>
      </p:sp>
      <p:sp>
        <p:nvSpPr>
          <p:cNvPr id="25" name="文本框 24"/>
          <p:cNvSpPr txBox="1"/>
          <p:nvPr>
            <p:custDataLst>
              <p:tags r:id="rId15"/>
            </p:custDataLst>
          </p:nvPr>
        </p:nvSpPr>
        <p:spPr>
          <a:xfrm>
            <a:off x="1288551" y="222303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1288551" y="406898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27" name="文本框 26"/>
          <p:cNvSpPr txBox="1"/>
          <p:nvPr>
            <p:custDataLst>
              <p:tags r:id="rId17"/>
            </p:custDataLst>
          </p:nvPr>
        </p:nvSpPr>
        <p:spPr>
          <a:xfrm>
            <a:off x="1288551" y="605208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2183583" y="57358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>
                <a:highlight>
                  <a:srgbClr val="FFFF00"/>
                </a:highlight>
              </a:rPr>
              <a:t>BDNF-15 </a:t>
            </a:r>
            <a:r>
              <a:rPr lang="en-US" altLang="zh-CN" dirty="0" err="1">
                <a:highlight>
                  <a:srgbClr val="FFFF00"/>
                </a:highlight>
              </a:rPr>
              <a:t>kDa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253612" y="1207952"/>
            <a:ext cx="893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p-</a:t>
            </a:r>
            <a:r>
              <a:rPr lang="en-US" altLang="zh-CN" dirty="0" err="1"/>
              <a:t>TrkB1</a:t>
            </a:r>
            <a:endParaRPr lang="en-US" altLang="zh-CN" dirty="0" err="1"/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53612" y="2942772"/>
            <a:ext cx="893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p-</a:t>
            </a:r>
            <a:r>
              <a:rPr lang="en-US" altLang="zh-CN" dirty="0" err="1"/>
              <a:t>TrkB2</a:t>
            </a:r>
            <a:endParaRPr lang="en-US" altLang="zh-CN" dirty="0" err="1"/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253612" y="4548687"/>
            <a:ext cx="8934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p-</a:t>
            </a:r>
            <a:r>
              <a:rPr lang="en-US" altLang="zh-CN" dirty="0" err="1"/>
              <a:t>TrkB3</a:t>
            </a:r>
            <a:endParaRPr lang="en-US" altLang="zh-CN" dirty="0" err="1"/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6123870" y="1152072"/>
            <a:ext cx="70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/>
              <a:t>TrkB1</a:t>
            </a:r>
            <a:endParaRPr lang="en-US" altLang="zh-CN" dirty="0" err="1"/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123870" y="2949757"/>
            <a:ext cx="70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/>
              <a:t>TrkB2</a:t>
            </a:r>
            <a:endParaRPr lang="en-US" altLang="zh-CN" dirty="0" err="1"/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6123870" y="4747442"/>
            <a:ext cx="70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 err="1"/>
              <a:t>TrkB3</a:t>
            </a:r>
            <a:endParaRPr lang="en-US" altLang="zh-CN" dirty="0" err="1"/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212655" y="1837591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29" name="文本框 28"/>
          <p:cNvSpPr txBox="1"/>
          <p:nvPr>
            <p:custDataLst>
              <p:tags r:id="rId8"/>
            </p:custDataLst>
          </p:nvPr>
        </p:nvSpPr>
        <p:spPr>
          <a:xfrm>
            <a:off x="212655" y="3639721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212655" y="5378351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3084" r="51010" b="16441"/>
          <a:stretch>
            <a:fillRect/>
          </a:stretch>
        </p:blipFill>
        <p:spPr>
          <a:xfrm>
            <a:off x="6997065" y="2782570"/>
            <a:ext cx="3336290" cy="5988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285" t="9508" r="49736" b="16159"/>
          <a:stretch>
            <a:fillRect/>
          </a:stretch>
        </p:blipFill>
        <p:spPr>
          <a:xfrm>
            <a:off x="6997065" y="3544570"/>
            <a:ext cx="3347085" cy="615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1"/>
          <a:srcRect l="48376" t="13078" b="17325"/>
          <a:stretch>
            <a:fillRect/>
          </a:stretch>
        </p:blipFill>
        <p:spPr>
          <a:xfrm>
            <a:off x="6997065" y="4650740"/>
            <a:ext cx="3345180" cy="562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/>
          <a:srcRect l="49634" t="15657" b="13284"/>
          <a:stretch>
            <a:fillRect/>
          </a:stretch>
        </p:blipFill>
        <p:spPr>
          <a:xfrm>
            <a:off x="6997065" y="5378450"/>
            <a:ext cx="3345180" cy="5715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17"/>
          <a:srcRect t="10675" b="12447"/>
          <a:stretch>
            <a:fillRect/>
          </a:stretch>
        </p:blipFill>
        <p:spPr>
          <a:xfrm>
            <a:off x="1284605" y="1021080"/>
            <a:ext cx="3335655" cy="5397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8"/>
            </p:custDataLst>
          </p:nvPr>
        </p:nvPicPr>
        <p:blipFill rotWithShape="1">
          <a:blip r:embed="rId19"/>
          <a:srcRect t="6223" b="17395"/>
          <a:stretch>
            <a:fillRect/>
          </a:stretch>
        </p:blipFill>
        <p:spPr>
          <a:xfrm>
            <a:off x="1297940" y="1736090"/>
            <a:ext cx="3354705" cy="5727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rcRect l="52522" t="-3975"/>
          <a:stretch>
            <a:fillRect/>
          </a:stretch>
        </p:blipFill>
        <p:spPr>
          <a:xfrm>
            <a:off x="1298575" y="2782570"/>
            <a:ext cx="3352165" cy="6864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rcRect l="48589" t="4375" b="13005"/>
          <a:stretch>
            <a:fillRect/>
          </a:stretch>
        </p:blipFill>
        <p:spPr>
          <a:xfrm>
            <a:off x="1315085" y="4438650"/>
            <a:ext cx="3335020" cy="6769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rcRect l="50274" t="17331" b="9520"/>
          <a:stretch>
            <a:fillRect/>
          </a:stretch>
        </p:blipFill>
        <p:spPr>
          <a:xfrm>
            <a:off x="1315085" y="3544570"/>
            <a:ext cx="3335020" cy="6172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l="49316" t="2829" b="6692"/>
          <a:stretch>
            <a:fillRect/>
          </a:stretch>
        </p:blipFill>
        <p:spPr>
          <a:xfrm>
            <a:off x="1315085" y="5272405"/>
            <a:ext cx="3336290" cy="6991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t="8701" r="50489" b="8363"/>
          <a:stretch>
            <a:fillRect/>
          </a:stretch>
        </p:blipFill>
        <p:spPr>
          <a:xfrm>
            <a:off x="6966585" y="977900"/>
            <a:ext cx="3335655" cy="726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rcRect t="15905" r="49299" b="22782"/>
          <a:stretch>
            <a:fillRect/>
          </a:stretch>
        </p:blipFill>
        <p:spPr>
          <a:xfrm>
            <a:off x="6997065" y="1837690"/>
            <a:ext cx="3336290" cy="590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0" name="文本框 39"/>
          <p:cNvSpPr txBox="1"/>
          <p:nvPr>
            <p:custDataLst>
              <p:tags r:id="rId32"/>
            </p:custDataLst>
          </p:nvPr>
        </p:nvSpPr>
        <p:spPr>
          <a:xfrm>
            <a:off x="5987980" y="1940461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41" name="文本框 40"/>
          <p:cNvSpPr txBox="1"/>
          <p:nvPr>
            <p:custDataLst>
              <p:tags r:id="rId33"/>
            </p:custDataLst>
          </p:nvPr>
        </p:nvSpPr>
        <p:spPr>
          <a:xfrm>
            <a:off x="5987980" y="3742591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42" name="文本框 41"/>
          <p:cNvSpPr txBox="1"/>
          <p:nvPr>
            <p:custDataLst>
              <p:tags r:id="rId34"/>
            </p:custDataLst>
          </p:nvPr>
        </p:nvSpPr>
        <p:spPr>
          <a:xfrm>
            <a:off x="5987980" y="5481221"/>
            <a:ext cx="975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1062173" y="505642"/>
            <a:ext cx="78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>
                <a:highlight>
                  <a:srgbClr val="FFFF00"/>
                </a:highlight>
              </a:rPr>
              <a:t>p-</a:t>
            </a:r>
            <a:r>
              <a:rPr lang="en-US" altLang="zh-CN" dirty="0" err="1">
                <a:highlight>
                  <a:srgbClr val="FFFF00"/>
                </a:highlight>
              </a:rPr>
              <a:t>TrkB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687820" y="491672"/>
            <a:ext cx="59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err="1">
                <a:highlight>
                  <a:srgbClr val="FFFF00"/>
                </a:highlight>
              </a:rPr>
              <a:t>TrkB</a:t>
            </a:r>
            <a:endParaRPr lang="zh-CN" altLang="en-US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435428" y="583747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>
                <a:highlight>
                  <a:srgbClr val="FFFF00"/>
                </a:highlight>
              </a:rPr>
              <a:t>p-PI3K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58374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>
                <a:highlight>
                  <a:srgbClr val="FFFF00"/>
                </a:highlight>
              </a:rPr>
              <a:t>PI3K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0104" y="1193347"/>
            <a:ext cx="8985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p-PI3K1</a:t>
            </a:r>
            <a:endParaRPr lang="en-US" altLang="zh-CN" dirty="0"/>
          </a:p>
        </p:txBody>
      </p:sp>
      <p:sp>
        <p:nvSpPr>
          <p:cNvPr id="19" name="文本框 18"/>
          <p:cNvSpPr txBox="1"/>
          <p:nvPr/>
        </p:nvSpPr>
        <p:spPr>
          <a:xfrm>
            <a:off x="630104" y="2809422"/>
            <a:ext cx="8985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p-PI3K2</a:t>
            </a:r>
            <a:endParaRPr lang="en-US" altLang="zh-CN" dirty="0"/>
          </a:p>
        </p:txBody>
      </p:sp>
      <p:sp>
        <p:nvSpPr>
          <p:cNvPr id="24" name="文本框 23"/>
          <p:cNvSpPr txBox="1"/>
          <p:nvPr/>
        </p:nvSpPr>
        <p:spPr>
          <a:xfrm>
            <a:off x="630104" y="4567737"/>
            <a:ext cx="8985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p-PI3K3</a:t>
            </a:r>
            <a:endParaRPr lang="en-US" altLang="zh-CN" dirty="0"/>
          </a:p>
        </p:txBody>
      </p:sp>
      <p:sp>
        <p:nvSpPr>
          <p:cNvPr id="34" name="文本框 33"/>
          <p:cNvSpPr txBox="1"/>
          <p:nvPr/>
        </p:nvSpPr>
        <p:spPr>
          <a:xfrm>
            <a:off x="6124584" y="1169217"/>
            <a:ext cx="708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PI3K1</a:t>
            </a:r>
            <a:endParaRPr lang="en-US" altLang="zh-CN" dirty="0"/>
          </a:p>
        </p:txBody>
      </p:sp>
      <p:sp>
        <p:nvSpPr>
          <p:cNvPr id="36" name="文本框 35"/>
          <p:cNvSpPr txBox="1"/>
          <p:nvPr/>
        </p:nvSpPr>
        <p:spPr>
          <a:xfrm>
            <a:off x="6124584" y="2785292"/>
            <a:ext cx="708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PI3K2</a:t>
            </a:r>
            <a:endParaRPr lang="en-US" altLang="zh-CN" dirty="0"/>
          </a:p>
        </p:txBody>
      </p:sp>
      <p:sp>
        <p:nvSpPr>
          <p:cNvPr id="38" name="文本框 37"/>
          <p:cNvSpPr txBox="1"/>
          <p:nvPr/>
        </p:nvSpPr>
        <p:spPr>
          <a:xfrm>
            <a:off x="6124584" y="4550592"/>
            <a:ext cx="708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PI3K3</a:t>
            </a:r>
            <a:endParaRPr lang="en-US" altLang="zh-CN" dirty="0"/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91686" y="190299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91686" y="349811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91686" y="527611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912748" y="185473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912748" y="348986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912748" y="522785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rcRect l="50782" t="10029"/>
          <a:stretch>
            <a:fillRect/>
          </a:stretch>
        </p:blipFill>
        <p:spPr>
          <a:xfrm>
            <a:off x="1590675" y="2733675"/>
            <a:ext cx="2781300" cy="5346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675" y="1169035"/>
            <a:ext cx="2780665" cy="5391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t="18881" r="49691" b="6907"/>
          <a:stretch>
            <a:fillRect/>
          </a:stretch>
        </p:blipFill>
        <p:spPr>
          <a:xfrm>
            <a:off x="1590675" y="4530725"/>
            <a:ext cx="2780665" cy="5740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rcRect t="20815" r="51275" b="16575"/>
          <a:stretch>
            <a:fillRect/>
          </a:stretch>
        </p:blipFill>
        <p:spPr>
          <a:xfrm>
            <a:off x="1591310" y="1828165"/>
            <a:ext cx="2780665" cy="5226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rcRect l="49780" t="17798" b="18494"/>
          <a:stretch>
            <a:fillRect/>
          </a:stretch>
        </p:blipFill>
        <p:spPr>
          <a:xfrm>
            <a:off x="1590675" y="3446780"/>
            <a:ext cx="2780665" cy="5162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/>
          <a:srcRect l="1440" t="14042" r="48505" b="19954"/>
          <a:stretch>
            <a:fillRect/>
          </a:stretch>
        </p:blipFill>
        <p:spPr>
          <a:xfrm>
            <a:off x="1590040" y="5213350"/>
            <a:ext cx="2781300" cy="5727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rcRect r="54118"/>
          <a:stretch>
            <a:fillRect/>
          </a:stretch>
        </p:blipFill>
        <p:spPr>
          <a:xfrm>
            <a:off x="6946265" y="1069340"/>
            <a:ext cx="2781300" cy="5676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rcRect r="49263" b="1022"/>
          <a:stretch>
            <a:fillRect/>
          </a:stretch>
        </p:blipFill>
        <p:spPr>
          <a:xfrm>
            <a:off x="6946900" y="2584450"/>
            <a:ext cx="2781935" cy="6330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/>
          <a:srcRect l="50737" t="16048" b="10217"/>
          <a:stretch>
            <a:fillRect/>
          </a:stretch>
        </p:blipFill>
        <p:spPr>
          <a:xfrm>
            <a:off x="6946265" y="4531995"/>
            <a:ext cx="2782570" cy="4857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/>
          <a:srcRect l="2663" t="9768" r="51925" b="14029"/>
          <a:stretch>
            <a:fillRect/>
          </a:stretch>
        </p:blipFill>
        <p:spPr>
          <a:xfrm>
            <a:off x="6946265" y="1751330"/>
            <a:ext cx="2781300" cy="5651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/>
          <a:srcRect t="13216" r="48163" b="2996"/>
          <a:stretch>
            <a:fillRect/>
          </a:stretch>
        </p:blipFill>
        <p:spPr>
          <a:xfrm>
            <a:off x="6944995" y="3388360"/>
            <a:ext cx="2782570" cy="6159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/>
          <a:srcRect l="47929" t="15461" b="10242"/>
          <a:stretch>
            <a:fillRect/>
          </a:stretch>
        </p:blipFill>
        <p:spPr>
          <a:xfrm>
            <a:off x="6946265" y="5165725"/>
            <a:ext cx="2781300" cy="5435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84043" y="634547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>
                <a:highlight>
                  <a:srgbClr val="FFFF00"/>
                </a:highlight>
              </a:rPr>
              <a:t>p-AKT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74948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>
                <a:highlight>
                  <a:srgbClr val="FFFF00"/>
                </a:highlight>
              </a:rPr>
              <a:t>AKT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51856" y="201602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51856" y="363210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551856" y="543105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5918463" y="202237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918463" y="366067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918463" y="529897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14403" y="1375592"/>
            <a:ext cx="85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p-AKT1</a:t>
            </a:r>
            <a:endParaRPr lang="en-US" altLang="zh-CN" dirty="0"/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614403" y="3033577"/>
            <a:ext cx="85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p-AKT2</a:t>
            </a:r>
            <a:endParaRPr lang="en-US" altLang="zh-CN" dirty="0"/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614403" y="4806497"/>
            <a:ext cx="85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p-AKT3</a:t>
            </a:r>
            <a:endParaRPr lang="en-US" altLang="zh-CN" dirty="0"/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6075943" y="1357812"/>
            <a:ext cx="660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AKT1</a:t>
            </a:r>
            <a:endParaRPr lang="en-US" altLang="zh-CN" dirty="0"/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6075943" y="2975792"/>
            <a:ext cx="660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AKT2</a:t>
            </a:r>
            <a:endParaRPr lang="en-US" altLang="zh-CN" dirty="0"/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6075943" y="4643937"/>
            <a:ext cx="660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AKT3</a:t>
            </a:r>
            <a:endParaRPr lang="en-US" altLang="zh-CN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6540" y="1306818"/>
            <a:ext cx="3442174" cy="5040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6540" y="2907030"/>
            <a:ext cx="3442174" cy="5403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/>
          <a:srcRect t="15113" r="50527" b="11011"/>
          <a:stretch>
            <a:fillRect/>
          </a:stretch>
        </p:blipFill>
        <p:spPr>
          <a:xfrm>
            <a:off x="1526540" y="4655185"/>
            <a:ext cx="3442335" cy="5556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26540" y="1925955"/>
            <a:ext cx="3442335" cy="6051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6540" y="3569970"/>
            <a:ext cx="3441065" cy="599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8"/>
          <a:srcRect t="23204" r="49739" b="20117"/>
          <a:stretch>
            <a:fillRect/>
          </a:stretch>
        </p:blipFill>
        <p:spPr>
          <a:xfrm>
            <a:off x="1526540" y="5367020"/>
            <a:ext cx="3441700" cy="5676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9"/>
          <a:srcRect t="9047" r="49474" b="12744"/>
          <a:stretch>
            <a:fillRect/>
          </a:stretch>
        </p:blipFill>
        <p:spPr>
          <a:xfrm>
            <a:off x="6979285" y="4510405"/>
            <a:ext cx="3442335" cy="587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0"/>
          <a:srcRect t="10806" r="52750" b="5318"/>
          <a:stretch>
            <a:fillRect/>
          </a:stretch>
        </p:blipFill>
        <p:spPr>
          <a:xfrm>
            <a:off x="6979285" y="1166495"/>
            <a:ext cx="3441065" cy="601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1"/>
          <a:srcRect r="49460" b="10999"/>
          <a:stretch>
            <a:fillRect/>
          </a:stretch>
        </p:blipFill>
        <p:spPr>
          <a:xfrm>
            <a:off x="6979285" y="2830830"/>
            <a:ext cx="3440430" cy="6165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2"/>
          <a:srcRect l="2306" t="17822" r="52563" b="16194"/>
          <a:stretch>
            <a:fillRect/>
          </a:stretch>
        </p:blipFill>
        <p:spPr>
          <a:xfrm>
            <a:off x="6979285" y="1911985"/>
            <a:ext cx="3441065" cy="608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3"/>
          <a:srcRect t="21859" r="49433" b="11270"/>
          <a:stretch>
            <a:fillRect/>
          </a:stretch>
        </p:blipFill>
        <p:spPr>
          <a:xfrm>
            <a:off x="6979285" y="3632200"/>
            <a:ext cx="3441700" cy="6235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4"/>
          <a:srcRect l="1497" t="9338" r="49590" b="11081"/>
          <a:stretch>
            <a:fillRect/>
          </a:stretch>
        </p:blipFill>
        <p:spPr>
          <a:xfrm>
            <a:off x="6979285" y="5312410"/>
            <a:ext cx="3442335" cy="6413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94970" y="1206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35428" y="600892"/>
            <a:ext cx="94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p-mTOR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600892"/>
            <a:ext cx="75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mTOR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r="47951" b="6369"/>
          <a:stretch>
            <a:fillRect/>
          </a:stretch>
        </p:blipFill>
        <p:spPr>
          <a:xfrm>
            <a:off x="1536065" y="1180465"/>
            <a:ext cx="3423285" cy="6134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8271" t="-1065" b="24805"/>
          <a:stretch>
            <a:fillRect/>
          </a:stretch>
        </p:blipFill>
        <p:spPr>
          <a:xfrm>
            <a:off x="1536065" y="2948940"/>
            <a:ext cx="3422015" cy="6000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887" r="47694" b="12367"/>
          <a:stretch>
            <a:fillRect/>
          </a:stretch>
        </p:blipFill>
        <p:spPr>
          <a:xfrm>
            <a:off x="1536065" y="1922145"/>
            <a:ext cx="3423285" cy="6127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47069" t="8516" b="11873"/>
          <a:stretch>
            <a:fillRect/>
          </a:stretch>
        </p:blipFill>
        <p:spPr>
          <a:xfrm>
            <a:off x="1536065" y="3705225"/>
            <a:ext cx="3421380" cy="6337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48300" t="8282" b="293"/>
          <a:stretch>
            <a:fillRect/>
          </a:stretch>
        </p:blipFill>
        <p:spPr>
          <a:xfrm>
            <a:off x="1536065" y="4650740"/>
            <a:ext cx="3421380" cy="5949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47948" t="7074" b="12603"/>
          <a:stretch>
            <a:fillRect/>
          </a:stretch>
        </p:blipFill>
        <p:spPr>
          <a:xfrm>
            <a:off x="1536065" y="5408295"/>
            <a:ext cx="3422650" cy="6394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523376" y="201729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14"/>
            </p:custDataLst>
          </p:nvPr>
        </p:nvSpPr>
        <p:spPr>
          <a:xfrm>
            <a:off x="523376" y="381434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523376" y="552757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33" name="文本框 32"/>
          <p:cNvSpPr txBox="1"/>
          <p:nvPr>
            <p:custDataLst>
              <p:tags r:id="rId16"/>
            </p:custDataLst>
          </p:nvPr>
        </p:nvSpPr>
        <p:spPr>
          <a:xfrm>
            <a:off x="485911" y="1329237"/>
            <a:ext cx="10502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p-mTOR1</a:t>
            </a:r>
            <a:endParaRPr lang="en-US" altLang="zh-CN" dirty="0"/>
          </a:p>
        </p:txBody>
      </p:sp>
      <p:sp>
        <p:nvSpPr>
          <p:cNvPr id="35" name="文本框 34"/>
          <p:cNvSpPr txBox="1"/>
          <p:nvPr>
            <p:custDataLst>
              <p:tags r:id="rId17"/>
            </p:custDataLst>
          </p:nvPr>
        </p:nvSpPr>
        <p:spPr>
          <a:xfrm>
            <a:off x="485911" y="3067867"/>
            <a:ext cx="10502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p-mTOR2</a:t>
            </a:r>
            <a:endParaRPr lang="en-US" altLang="zh-CN" dirty="0"/>
          </a:p>
        </p:txBody>
      </p: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485911" y="4679497"/>
            <a:ext cx="10502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p-mTOR3</a:t>
            </a:r>
            <a:endParaRPr lang="en-US" altLang="zh-CN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49720" t="10602" b="10962"/>
          <a:stretch>
            <a:fillRect/>
          </a:stretch>
        </p:blipFill>
        <p:spPr>
          <a:xfrm>
            <a:off x="7559675" y="4679315"/>
            <a:ext cx="3448050" cy="5861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47831" t="17111" b="12272"/>
          <a:stretch>
            <a:fillRect/>
          </a:stretch>
        </p:blipFill>
        <p:spPr>
          <a:xfrm>
            <a:off x="7559675" y="5408295"/>
            <a:ext cx="3447415" cy="6394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t="3564" r="50128" b="14150"/>
          <a:stretch>
            <a:fillRect/>
          </a:stretch>
        </p:blipFill>
        <p:spPr>
          <a:xfrm>
            <a:off x="7559675" y="2948940"/>
            <a:ext cx="3448050" cy="6889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1852" t="15071" r="48025" b="21438"/>
          <a:stretch>
            <a:fillRect/>
          </a:stretch>
        </p:blipFill>
        <p:spPr>
          <a:xfrm>
            <a:off x="7559675" y="3754120"/>
            <a:ext cx="3453130" cy="68389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r="48728" b="15604"/>
          <a:stretch>
            <a:fillRect/>
          </a:stretch>
        </p:blipFill>
        <p:spPr>
          <a:xfrm>
            <a:off x="7559675" y="1184275"/>
            <a:ext cx="3421380" cy="6083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t="7276" r="48398" b="14609"/>
          <a:stretch>
            <a:fillRect/>
          </a:stretch>
        </p:blipFill>
        <p:spPr>
          <a:xfrm>
            <a:off x="7559675" y="1922145"/>
            <a:ext cx="3421380" cy="5930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文本框 27"/>
          <p:cNvSpPr txBox="1"/>
          <p:nvPr>
            <p:custDataLst>
              <p:tags r:id="rId31"/>
            </p:custDataLst>
          </p:nvPr>
        </p:nvSpPr>
        <p:spPr>
          <a:xfrm>
            <a:off x="6562020" y="197983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29" name="文本框 28"/>
          <p:cNvSpPr txBox="1"/>
          <p:nvPr>
            <p:custDataLst>
              <p:tags r:id="rId32"/>
            </p:custDataLst>
          </p:nvPr>
        </p:nvSpPr>
        <p:spPr>
          <a:xfrm>
            <a:off x="6562020" y="390769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23" name="文本框 22"/>
          <p:cNvSpPr txBox="1"/>
          <p:nvPr>
            <p:custDataLst>
              <p:tags r:id="rId33"/>
            </p:custDataLst>
          </p:nvPr>
        </p:nvSpPr>
        <p:spPr>
          <a:xfrm>
            <a:off x="6562020" y="552059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34"/>
            </p:custDataLst>
          </p:nvPr>
        </p:nvSpPr>
        <p:spPr>
          <a:xfrm>
            <a:off x="6619487" y="1329237"/>
            <a:ext cx="8604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mTOR1</a:t>
            </a:r>
            <a:endParaRPr lang="en-US" altLang="zh-CN" dirty="0"/>
          </a:p>
        </p:txBody>
      </p:sp>
      <p:sp>
        <p:nvSpPr>
          <p:cNvPr id="39" name="文本框 38"/>
          <p:cNvSpPr txBox="1"/>
          <p:nvPr>
            <p:custDataLst>
              <p:tags r:id="rId35"/>
            </p:custDataLst>
          </p:nvPr>
        </p:nvSpPr>
        <p:spPr>
          <a:xfrm>
            <a:off x="6619487" y="3109777"/>
            <a:ext cx="8604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mTOR2</a:t>
            </a:r>
            <a:endParaRPr lang="en-US" altLang="zh-CN" dirty="0"/>
          </a:p>
        </p:txBody>
      </p:sp>
      <p:sp>
        <p:nvSpPr>
          <p:cNvPr id="40" name="文本框 39"/>
          <p:cNvSpPr txBox="1"/>
          <p:nvPr>
            <p:custDataLst>
              <p:tags r:id="rId36"/>
            </p:custDataLst>
          </p:nvPr>
        </p:nvSpPr>
        <p:spPr>
          <a:xfrm>
            <a:off x="6619487" y="4763952"/>
            <a:ext cx="8604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mTOR3</a:t>
            </a:r>
            <a:endParaRPr lang="en-US" altLang="zh-CN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428" y="212272"/>
            <a:ext cx="784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p-</a:t>
            </a:r>
            <a:r>
              <a:rPr lang="en-US" altLang="zh-CN" dirty="0" err="1">
                <a:highlight>
                  <a:srgbClr val="FFFF00"/>
                </a:highlight>
              </a:rPr>
              <a:t>TrkB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212272"/>
            <a:ext cx="59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highlight>
                  <a:srgbClr val="FFFF00"/>
                </a:highlight>
              </a:rPr>
              <a:t>TrkB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t="5708" b="16428"/>
          <a:stretch>
            <a:fillRect/>
          </a:stretch>
        </p:blipFill>
        <p:spPr>
          <a:xfrm>
            <a:off x="1502228" y="747452"/>
            <a:ext cx="3417626" cy="505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02228" y="2400266"/>
            <a:ext cx="3417622" cy="538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02228" y="4052192"/>
            <a:ext cx="3417622" cy="521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68880" y="708506"/>
            <a:ext cx="3417622" cy="5169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 t="7114" b="7550"/>
          <a:stretch>
            <a:fillRect/>
          </a:stretch>
        </p:blipFill>
        <p:spPr>
          <a:xfrm>
            <a:off x="6868880" y="3986029"/>
            <a:ext cx="3417622" cy="5212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868881" y="2353481"/>
            <a:ext cx="3417622" cy="508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/>
          <a:srcRect b="7466"/>
          <a:stretch>
            <a:fillRect/>
          </a:stretch>
        </p:blipFill>
        <p:spPr>
          <a:xfrm>
            <a:off x="6870167" y="3010644"/>
            <a:ext cx="3416335" cy="5171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868880" y="4615268"/>
            <a:ext cx="3417622" cy="5416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6868881" y="1282610"/>
            <a:ext cx="3416336" cy="5261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502228" y="1347010"/>
            <a:ext cx="3416336" cy="571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502228" y="4685835"/>
            <a:ext cx="3416336" cy="5213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6" name="图片 5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504822" y="3165243"/>
            <a:ext cx="3413742" cy="5361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25"/>
            </p:custDataLst>
          </p:nvPr>
        </p:nvSpPr>
        <p:spPr>
          <a:xfrm>
            <a:off x="356879" y="144036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sp>
        <p:nvSpPr>
          <p:cNvPr id="9" name="文本框 8"/>
          <p:cNvSpPr txBox="1"/>
          <p:nvPr>
            <p:custDataLst>
              <p:tags r:id="rId26"/>
            </p:custDataLst>
          </p:nvPr>
        </p:nvSpPr>
        <p:spPr>
          <a:xfrm>
            <a:off x="356879" y="319423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  <p:sp>
        <p:nvSpPr>
          <p:cNvPr id="10" name="文本框 9"/>
          <p:cNvSpPr txBox="1"/>
          <p:nvPr>
            <p:custDataLst>
              <p:tags r:id="rId27"/>
            </p:custDataLst>
          </p:nvPr>
        </p:nvSpPr>
        <p:spPr>
          <a:xfrm>
            <a:off x="356879" y="478427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β-tubulin3</a:t>
            </a:r>
            <a:endParaRPr lang="en-US" altLang="zh-CN" dirty="0"/>
          </a:p>
        </p:txBody>
      </p:sp>
      <p:sp>
        <p:nvSpPr>
          <p:cNvPr id="2" name="文本框 1"/>
          <p:cNvSpPr txBox="1"/>
          <p:nvPr>
            <p:custDataLst>
              <p:tags r:id="rId28"/>
            </p:custDataLst>
          </p:nvPr>
        </p:nvSpPr>
        <p:spPr>
          <a:xfrm>
            <a:off x="5717549" y="135019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sp>
        <p:nvSpPr>
          <p:cNvPr id="6" name="文本框 5"/>
          <p:cNvSpPr txBox="1"/>
          <p:nvPr>
            <p:custDataLst>
              <p:tags r:id="rId29"/>
            </p:custDataLst>
          </p:nvPr>
        </p:nvSpPr>
        <p:spPr>
          <a:xfrm>
            <a:off x="5717549" y="310406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  <p:sp>
        <p:nvSpPr>
          <p:cNvPr id="12" name="文本框 11"/>
          <p:cNvSpPr txBox="1"/>
          <p:nvPr>
            <p:custDataLst>
              <p:tags r:id="rId30"/>
            </p:custDataLst>
          </p:nvPr>
        </p:nvSpPr>
        <p:spPr>
          <a:xfrm>
            <a:off x="5717549" y="469410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β-tubulin3</a:t>
            </a:r>
            <a:endParaRPr lang="en-US" altLang="zh-CN" dirty="0"/>
          </a:p>
        </p:txBody>
      </p:sp>
      <p:sp>
        <p:nvSpPr>
          <p:cNvPr id="14" name="文本框 13"/>
          <p:cNvSpPr txBox="1"/>
          <p:nvPr>
            <p:custDataLst>
              <p:tags r:id="rId31"/>
            </p:custDataLst>
          </p:nvPr>
        </p:nvSpPr>
        <p:spPr>
          <a:xfrm>
            <a:off x="486101" y="782502"/>
            <a:ext cx="8934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</a:t>
            </a:r>
            <a:r>
              <a:rPr lang="en-US" altLang="zh-CN" dirty="0" err="1"/>
              <a:t>TrkB1</a:t>
            </a:r>
            <a:endParaRPr lang="en-US" altLang="zh-CN" dirty="0" err="1"/>
          </a:p>
        </p:txBody>
      </p:sp>
      <p:sp>
        <p:nvSpPr>
          <p:cNvPr id="16" name="文本框 15"/>
          <p:cNvSpPr txBox="1"/>
          <p:nvPr>
            <p:custDataLst>
              <p:tags r:id="rId32"/>
            </p:custDataLst>
          </p:nvPr>
        </p:nvSpPr>
        <p:spPr>
          <a:xfrm>
            <a:off x="486101" y="2461442"/>
            <a:ext cx="8934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</a:t>
            </a:r>
            <a:r>
              <a:rPr lang="en-US" altLang="zh-CN" dirty="0" err="1"/>
              <a:t>TrkB2</a:t>
            </a:r>
            <a:endParaRPr lang="en-US" altLang="zh-CN" dirty="0" err="1"/>
          </a:p>
        </p:txBody>
      </p:sp>
      <p:sp>
        <p:nvSpPr>
          <p:cNvPr id="17" name="文本框 16"/>
          <p:cNvSpPr txBox="1"/>
          <p:nvPr>
            <p:custDataLst>
              <p:tags r:id="rId33"/>
            </p:custDataLst>
          </p:nvPr>
        </p:nvSpPr>
        <p:spPr>
          <a:xfrm>
            <a:off x="486101" y="4123237"/>
            <a:ext cx="8934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</a:t>
            </a:r>
            <a:r>
              <a:rPr lang="en-US" altLang="zh-CN" dirty="0" err="1"/>
              <a:t>TrkB3</a:t>
            </a:r>
            <a:endParaRPr lang="en-US" altLang="zh-CN" dirty="0" err="1"/>
          </a:p>
        </p:txBody>
      </p:sp>
      <p:sp>
        <p:nvSpPr>
          <p:cNvPr id="18" name="文本框 17"/>
          <p:cNvSpPr txBox="1"/>
          <p:nvPr>
            <p:custDataLst>
              <p:tags r:id="rId34"/>
            </p:custDataLst>
          </p:nvPr>
        </p:nvSpPr>
        <p:spPr>
          <a:xfrm>
            <a:off x="5941704" y="747577"/>
            <a:ext cx="703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err="1"/>
              <a:t>TrkB1</a:t>
            </a:r>
            <a:endParaRPr lang="en-US" altLang="zh-CN" dirty="0" err="1"/>
          </a:p>
        </p:txBody>
      </p:sp>
      <p:sp>
        <p:nvSpPr>
          <p:cNvPr id="19" name="文本框 18"/>
          <p:cNvSpPr txBox="1"/>
          <p:nvPr>
            <p:custDataLst>
              <p:tags r:id="rId35"/>
            </p:custDataLst>
          </p:nvPr>
        </p:nvSpPr>
        <p:spPr>
          <a:xfrm>
            <a:off x="5941704" y="2426517"/>
            <a:ext cx="703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err="1"/>
              <a:t>TrkB2</a:t>
            </a:r>
            <a:endParaRPr lang="en-US" altLang="zh-CN" dirty="0" err="1"/>
          </a:p>
        </p:txBody>
      </p:sp>
      <p:sp>
        <p:nvSpPr>
          <p:cNvPr id="21" name="文本框 20"/>
          <p:cNvSpPr txBox="1"/>
          <p:nvPr>
            <p:custDataLst>
              <p:tags r:id="rId36"/>
            </p:custDataLst>
          </p:nvPr>
        </p:nvSpPr>
        <p:spPr>
          <a:xfrm>
            <a:off x="5941704" y="4088312"/>
            <a:ext cx="703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 err="1"/>
              <a:t>TrkB3</a:t>
            </a:r>
            <a:endParaRPr lang="en-US" altLang="zh-CN" dirty="0" err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4808898" y="1481549"/>
            <a:ext cx="5351357" cy="1861160"/>
            <a:chOff x="5113698" y="1519649"/>
            <a:chExt cx="5351357" cy="186116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19588" y="1519649"/>
              <a:ext cx="3417622" cy="5380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589" y="2206523"/>
              <a:ext cx="3417622" cy="5083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3"/>
            <a:srcRect b="7466"/>
            <a:stretch>
              <a:fillRect/>
            </a:stretch>
          </p:blipFill>
          <p:spPr>
            <a:xfrm>
              <a:off x="6020875" y="2863686"/>
              <a:ext cx="3416335" cy="51712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5325968" y="1697872"/>
              <a:ext cx="7057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p-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TrkB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400508" y="2292711"/>
              <a:ext cx="556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TrkB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113698" y="2887550"/>
              <a:ext cx="843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β-tubulin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437210" y="1650506"/>
              <a:ext cx="70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437210" y="2292711"/>
              <a:ext cx="10278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90/140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9437210" y="2934916"/>
              <a:ext cx="70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428" y="212272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p-PI3K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21227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PI3K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9387" b="-1"/>
          <a:stretch>
            <a:fillRect/>
          </a:stretch>
        </p:blipFill>
        <p:spPr>
          <a:xfrm>
            <a:off x="7074019" y="653319"/>
            <a:ext cx="3416335" cy="542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018" y="2354265"/>
            <a:ext cx="3416335" cy="528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016" y="2968099"/>
            <a:ext cx="3416335" cy="5063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13015"/>
          <a:stretch>
            <a:fillRect/>
          </a:stretch>
        </p:blipFill>
        <p:spPr>
          <a:xfrm>
            <a:off x="7074015" y="4644125"/>
            <a:ext cx="3416335" cy="542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048" y="2503565"/>
            <a:ext cx="3407618" cy="2969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331" y="775822"/>
            <a:ext cx="3416335" cy="534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179" y="1387613"/>
            <a:ext cx="3407618" cy="570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028" y="2960755"/>
            <a:ext cx="3415921" cy="559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7331" y="4682860"/>
            <a:ext cx="3416335" cy="5269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6048" y="4056929"/>
            <a:ext cx="3407618" cy="496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1"/>
          <a:srcRect t="8474" b="12908"/>
          <a:stretch>
            <a:fillRect/>
          </a:stretch>
        </p:blipFill>
        <p:spPr>
          <a:xfrm>
            <a:off x="7074428" y="4004480"/>
            <a:ext cx="3415922" cy="542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4014" y="1247900"/>
            <a:ext cx="3416335" cy="547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356879" y="144036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sp>
        <p:nvSpPr>
          <p:cNvPr id="6" name="文本框 5"/>
          <p:cNvSpPr txBox="1"/>
          <p:nvPr/>
        </p:nvSpPr>
        <p:spPr>
          <a:xfrm>
            <a:off x="356879" y="306850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356879" y="478427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β-tubulin3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5902969" y="1353373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902969" y="3061523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5902969" y="477157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β-tubulin3</a:t>
            </a:r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483561" y="844732"/>
            <a:ext cx="8985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p-PI3K1</a:t>
            </a:r>
            <a:endParaRPr lang="en-US" altLang="zh-CN" dirty="0"/>
          </a:p>
        </p:txBody>
      </p:sp>
      <p:sp>
        <p:nvSpPr>
          <p:cNvPr id="19" name="文本框 18"/>
          <p:cNvSpPr txBox="1"/>
          <p:nvPr/>
        </p:nvSpPr>
        <p:spPr>
          <a:xfrm>
            <a:off x="483561" y="2460807"/>
            <a:ext cx="8985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p-PI3K2</a:t>
            </a:r>
            <a:endParaRPr lang="en-US" altLang="zh-CN" dirty="0"/>
          </a:p>
        </p:txBody>
      </p:sp>
      <p:sp>
        <p:nvSpPr>
          <p:cNvPr id="24" name="文本框 23"/>
          <p:cNvSpPr txBox="1"/>
          <p:nvPr/>
        </p:nvSpPr>
        <p:spPr>
          <a:xfrm>
            <a:off x="483561" y="4121332"/>
            <a:ext cx="8985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p-PI3K3</a:t>
            </a:r>
            <a:endParaRPr lang="en-US" altLang="zh-CN" dirty="0"/>
          </a:p>
        </p:txBody>
      </p:sp>
      <p:sp>
        <p:nvSpPr>
          <p:cNvPr id="34" name="文本框 33"/>
          <p:cNvSpPr txBox="1"/>
          <p:nvPr/>
        </p:nvSpPr>
        <p:spPr>
          <a:xfrm>
            <a:off x="6124584" y="820602"/>
            <a:ext cx="708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PI3K1</a:t>
            </a:r>
            <a:endParaRPr lang="en-US" altLang="zh-CN" dirty="0"/>
          </a:p>
        </p:txBody>
      </p:sp>
      <p:sp>
        <p:nvSpPr>
          <p:cNvPr id="36" name="文本框 35"/>
          <p:cNvSpPr txBox="1"/>
          <p:nvPr/>
        </p:nvSpPr>
        <p:spPr>
          <a:xfrm>
            <a:off x="6124584" y="2436677"/>
            <a:ext cx="708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PI3K2</a:t>
            </a:r>
            <a:endParaRPr lang="en-US" altLang="zh-CN" dirty="0"/>
          </a:p>
        </p:txBody>
      </p:sp>
      <p:sp>
        <p:nvSpPr>
          <p:cNvPr id="38" name="文本框 37"/>
          <p:cNvSpPr txBox="1"/>
          <p:nvPr/>
        </p:nvSpPr>
        <p:spPr>
          <a:xfrm>
            <a:off x="6124584" y="4097202"/>
            <a:ext cx="708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PI3K3</a:t>
            </a:r>
            <a:endParaRPr lang="en-US" altLang="zh-CN" dirty="0"/>
          </a:p>
        </p:txBody>
      </p:sp>
      <p:sp>
        <p:nvSpPr>
          <p:cNvPr id="41" name="文本框 40"/>
          <p:cNvSpPr txBox="1"/>
          <p:nvPr/>
        </p:nvSpPr>
        <p:spPr>
          <a:xfrm>
            <a:off x="357514" y="143401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sp>
        <p:nvSpPr>
          <p:cNvPr id="42" name="文本框 41"/>
          <p:cNvSpPr txBox="1"/>
          <p:nvPr/>
        </p:nvSpPr>
        <p:spPr>
          <a:xfrm>
            <a:off x="357514" y="306215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66741" y="1898601"/>
            <a:ext cx="5032360" cy="1781191"/>
            <a:chOff x="5690641" y="1809966"/>
            <a:chExt cx="5032360" cy="178119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1"/>
            <a:srcRect t="9387" b="-1"/>
            <a:stretch>
              <a:fillRect/>
            </a:stretch>
          </p:blipFill>
          <p:spPr>
            <a:xfrm>
              <a:off x="6644030" y="2395034"/>
              <a:ext cx="3416335" cy="54266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4031" y="1809966"/>
              <a:ext cx="3416335" cy="53488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4030" y="3043219"/>
              <a:ext cx="3416335" cy="5479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5902911" y="1945306"/>
              <a:ext cx="71205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p-PI3K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977451" y="2540145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PI3K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690641" y="3134984"/>
              <a:ext cx="8435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β-tubulin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014153" y="1897940"/>
              <a:ext cx="70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85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014153" y="2540145"/>
              <a:ext cx="70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85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014153" y="3182350"/>
              <a:ext cx="708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428" y="212272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p-AKT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096000" y="212272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AKT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18871" y="787361"/>
            <a:ext cx="3416335" cy="4705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918872" y="2338795"/>
            <a:ext cx="3416335" cy="5132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20229" y="4069187"/>
            <a:ext cx="3416335" cy="500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图片 2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20229" y="757864"/>
            <a:ext cx="3416335" cy="529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20228" y="2417712"/>
            <a:ext cx="3416336" cy="521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t="5929" b="9368"/>
          <a:stretch>
            <a:fillRect/>
          </a:stretch>
        </p:blipFill>
        <p:spPr>
          <a:xfrm>
            <a:off x="6918871" y="4019327"/>
            <a:ext cx="3416335" cy="513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918871" y="4627305"/>
            <a:ext cx="3416335" cy="503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922784" y="1352242"/>
            <a:ext cx="3412422" cy="5522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18"/>
          <a:srcRect t="9065" b="10523"/>
          <a:stretch>
            <a:fillRect/>
          </a:stretch>
        </p:blipFill>
        <p:spPr>
          <a:xfrm>
            <a:off x="6918871" y="2985300"/>
            <a:ext cx="3416335" cy="496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503575" y="4670037"/>
            <a:ext cx="3424662" cy="555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图片 54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22"/>
          <a:srcRect t="6353" b="9394"/>
          <a:stretch>
            <a:fillRect/>
          </a:stretch>
        </p:blipFill>
        <p:spPr>
          <a:xfrm>
            <a:off x="1515567" y="3053821"/>
            <a:ext cx="3420997" cy="521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图片 56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24"/>
          <a:srcRect b="7184"/>
          <a:stretch>
            <a:fillRect/>
          </a:stretch>
        </p:blipFill>
        <p:spPr>
          <a:xfrm>
            <a:off x="1524142" y="1343145"/>
            <a:ext cx="3404095" cy="516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551856" y="136007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4" name="文本框 3"/>
          <p:cNvSpPr txBox="1"/>
          <p:nvPr>
            <p:custDataLst>
              <p:tags r:id="rId26"/>
            </p:custDataLst>
          </p:nvPr>
        </p:nvSpPr>
        <p:spPr>
          <a:xfrm>
            <a:off x="551856" y="309489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9" name="文本框 8"/>
          <p:cNvSpPr txBox="1"/>
          <p:nvPr>
            <p:custDataLst>
              <p:tags r:id="rId27"/>
            </p:custDataLst>
          </p:nvPr>
        </p:nvSpPr>
        <p:spPr>
          <a:xfrm>
            <a:off x="551856" y="4733191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3" name="文本框 2"/>
          <p:cNvSpPr txBox="1"/>
          <p:nvPr>
            <p:custDataLst>
              <p:tags r:id="rId28"/>
            </p:custDataLst>
          </p:nvPr>
        </p:nvSpPr>
        <p:spPr>
          <a:xfrm>
            <a:off x="5918463" y="138864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GAPDH1</a:t>
            </a:r>
            <a:endParaRPr lang="zh-CN" altLang="en-US" dirty="0"/>
          </a:p>
        </p:txBody>
      </p:sp>
      <p:sp>
        <p:nvSpPr>
          <p:cNvPr id="6" name="文本框 5"/>
          <p:cNvSpPr txBox="1"/>
          <p:nvPr>
            <p:custDataLst>
              <p:tags r:id="rId29"/>
            </p:custDataLst>
          </p:nvPr>
        </p:nvSpPr>
        <p:spPr>
          <a:xfrm>
            <a:off x="5918463" y="312346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GAPDH2</a:t>
            </a:r>
            <a:endParaRPr lang="zh-CN" altLang="en-US" dirty="0"/>
          </a:p>
        </p:txBody>
      </p:sp>
      <p:sp>
        <p:nvSpPr>
          <p:cNvPr id="8" name="文本框 7"/>
          <p:cNvSpPr txBox="1"/>
          <p:nvPr>
            <p:custDataLst>
              <p:tags r:id="rId30"/>
            </p:custDataLst>
          </p:nvPr>
        </p:nvSpPr>
        <p:spPr>
          <a:xfrm>
            <a:off x="5918463" y="4761766"/>
            <a:ext cx="975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GAPDH3</a:t>
            </a:r>
            <a:endParaRPr lang="zh-CN" altLang="en-US" dirty="0"/>
          </a:p>
        </p:txBody>
      </p:sp>
      <p:sp>
        <p:nvSpPr>
          <p:cNvPr id="14" name="文本框 13"/>
          <p:cNvSpPr txBox="1"/>
          <p:nvPr>
            <p:custDataLst>
              <p:tags r:id="rId31"/>
            </p:custDataLst>
          </p:nvPr>
        </p:nvSpPr>
        <p:spPr>
          <a:xfrm>
            <a:off x="614403" y="838382"/>
            <a:ext cx="85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p-AKT1</a:t>
            </a:r>
            <a:endParaRPr lang="en-US" altLang="zh-CN" dirty="0"/>
          </a:p>
        </p:txBody>
      </p:sp>
      <p:sp>
        <p:nvSpPr>
          <p:cNvPr id="16" name="文本框 15"/>
          <p:cNvSpPr txBox="1"/>
          <p:nvPr>
            <p:custDataLst>
              <p:tags r:id="rId32"/>
            </p:custDataLst>
          </p:nvPr>
        </p:nvSpPr>
        <p:spPr>
          <a:xfrm>
            <a:off x="614403" y="2496367"/>
            <a:ext cx="85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p-AKT2</a:t>
            </a:r>
            <a:endParaRPr lang="en-US" altLang="zh-CN" dirty="0"/>
          </a:p>
        </p:txBody>
      </p:sp>
      <p:sp>
        <p:nvSpPr>
          <p:cNvPr id="17" name="文本框 16"/>
          <p:cNvSpPr txBox="1"/>
          <p:nvPr>
            <p:custDataLst>
              <p:tags r:id="rId33"/>
            </p:custDataLst>
          </p:nvPr>
        </p:nvSpPr>
        <p:spPr>
          <a:xfrm>
            <a:off x="614403" y="4164512"/>
            <a:ext cx="8502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p-AKT3</a:t>
            </a:r>
            <a:endParaRPr lang="en-US" altLang="zh-CN" dirty="0"/>
          </a:p>
        </p:txBody>
      </p:sp>
      <p:sp>
        <p:nvSpPr>
          <p:cNvPr id="18" name="文本框 17"/>
          <p:cNvSpPr txBox="1"/>
          <p:nvPr>
            <p:custDataLst>
              <p:tags r:id="rId34"/>
            </p:custDataLst>
          </p:nvPr>
        </p:nvSpPr>
        <p:spPr>
          <a:xfrm>
            <a:off x="6075943" y="820602"/>
            <a:ext cx="660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AKT1</a:t>
            </a:r>
            <a:endParaRPr lang="en-US" altLang="zh-CN" dirty="0"/>
          </a:p>
        </p:txBody>
      </p:sp>
      <p:sp>
        <p:nvSpPr>
          <p:cNvPr id="21" name="文本框 20"/>
          <p:cNvSpPr txBox="1"/>
          <p:nvPr>
            <p:custDataLst>
              <p:tags r:id="rId35"/>
            </p:custDataLst>
          </p:nvPr>
        </p:nvSpPr>
        <p:spPr>
          <a:xfrm>
            <a:off x="6075943" y="2438582"/>
            <a:ext cx="660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AKT2</a:t>
            </a:r>
            <a:endParaRPr lang="en-US" altLang="zh-CN" dirty="0"/>
          </a:p>
        </p:txBody>
      </p:sp>
      <p:sp>
        <p:nvSpPr>
          <p:cNvPr id="24" name="文本框 23"/>
          <p:cNvSpPr txBox="1"/>
          <p:nvPr>
            <p:custDataLst>
              <p:tags r:id="rId36"/>
            </p:custDataLst>
          </p:nvPr>
        </p:nvSpPr>
        <p:spPr>
          <a:xfrm>
            <a:off x="6075943" y="4106727"/>
            <a:ext cx="6604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AKT3</a:t>
            </a:r>
            <a:endParaRPr lang="en-US" altLang="zh-C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303331" y="1617250"/>
            <a:ext cx="4961668" cy="1706900"/>
            <a:chOff x="5289084" y="1873064"/>
            <a:chExt cx="4961668" cy="17069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096000" y="1873064"/>
              <a:ext cx="3416335" cy="50027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t="5929" b="9368"/>
            <a:stretch>
              <a:fillRect/>
            </a:stretch>
          </p:blipFill>
          <p:spPr>
            <a:xfrm>
              <a:off x="6096000" y="2468113"/>
              <a:ext cx="3416335" cy="5132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3076091"/>
              <a:ext cx="3416335" cy="5038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文本框 19"/>
            <p:cNvSpPr txBox="1"/>
            <p:nvPr/>
          </p:nvSpPr>
          <p:spPr>
            <a:xfrm>
              <a:off x="5339578" y="1974068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p-AKT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5414118" y="2568907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AKT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289084" y="3163746"/>
              <a:ext cx="8034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GAPDH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9515261" y="1916608"/>
              <a:ext cx="735491" cy="31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515261" y="2558813"/>
              <a:ext cx="735491" cy="31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9515261" y="3173803"/>
              <a:ext cx="735491" cy="31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36 </a:t>
              </a:r>
              <a:r>
                <a:rPr lang="en-US" altLang="zh-CN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kDa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428" y="212272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PSD95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7329" y="4161494"/>
            <a:ext cx="3430581" cy="5224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31" y="758552"/>
            <a:ext cx="3430582" cy="528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328" y="1390764"/>
            <a:ext cx="3430581" cy="487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1" b="11563"/>
          <a:stretch>
            <a:fillRect/>
          </a:stretch>
        </p:blipFill>
        <p:spPr>
          <a:xfrm>
            <a:off x="1467328" y="2954059"/>
            <a:ext cx="3430580" cy="521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328" y="4761846"/>
            <a:ext cx="3430580" cy="539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/>
          <a:srcRect t="8664"/>
          <a:stretch>
            <a:fillRect/>
          </a:stretch>
        </p:blipFill>
        <p:spPr>
          <a:xfrm>
            <a:off x="1467328" y="2350772"/>
            <a:ext cx="3430580" cy="52167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1" name="组合 40"/>
          <p:cNvGrpSpPr/>
          <p:nvPr/>
        </p:nvGrpSpPr>
        <p:grpSpPr>
          <a:xfrm>
            <a:off x="6283594" y="575608"/>
            <a:ext cx="4946766" cy="1413381"/>
            <a:chOff x="6283594" y="575608"/>
            <a:chExt cx="4946766" cy="1413381"/>
          </a:xfrm>
        </p:grpSpPr>
        <p:grpSp>
          <p:nvGrpSpPr>
            <p:cNvPr id="33" name="组合 32"/>
            <p:cNvGrpSpPr/>
            <p:nvPr/>
          </p:nvGrpSpPr>
          <p:grpSpPr>
            <a:xfrm>
              <a:off x="6283594" y="864023"/>
              <a:ext cx="4946766" cy="1124966"/>
              <a:chOff x="5720443" y="1225806"/>
              <a:chExt cx="4946766" cy="1124966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4"/>
              <a:srcRect t="1" b="11563"/>
              <a:stretch>
                <a:fillRect/>
              </a:stretch>
            </p:blipFill>
            <p:spPr>
              <a:xfrm>
                <a:off x="6545514" y="1829093"/>
                <a:ext cx="3430580" cy="5216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6"/>
              <a:srcRect t="8664"/>
              <a:stretch>
                <a:fillRect/>
              </a:stretch>
            </p:blipFill>
            <p:spPr>
              <a:xfrm>
                <a:off x="6545514" y="1225806"/>
                <a:ext cx="3430580" cy="52167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9" name="文本框 28"/>
              <p:cNvSpPr txBox="1"/>
              <p:nvPr/>
            </p:nvSpPr>
            <p:spPr>
              <a:xfrm>
                <a:off x="5810211" y="1364181"/>
                <a:ext cx="6928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PSD95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5720443" y="1935156"/>
                <a:ext cx="8435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β-tubulin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9958361" y="1266335"/>
                <a:ext cx="708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95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9958361" y="1935155"/>
                <a:ext cx="708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文本框 34"/>
            <p:cNvSpPr txBox="1"/>
            <p:nvPr/>
          </p:nvSpPr>
          <p:spPr>
            <a:xfrm>
              <a:off x="8925741" y="57560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466597" y="57560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986615" y="57560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863265" y="57560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7322409" y="57560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394503" y="57560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365039" y="478427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β-tubulin3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365039" y="143401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sp>
        <p:nvSpPr>
          <p:cNvPr id="42" name="文本框 41"/>
          <p:cNvSpPr txBox="1"/>
          <p:nvPr/>
        </p:nvSpPr>
        <p:spPr>
          <a:xfrm>
            <a:off x="365039" y="306215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459654" y="823777"/>
            <a:ext cx="962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PSD95-1</a:t>
            </a:r>
            <a:endParaRPr lang="en-US" altLang="zh-CN" dirty="0"/>
          </a:p>
        </p:txBody>
      </p:sp>
      <p:sp>
        <p:nvSpPr>
          <p:cNvPr id="14" name="文本框 13"/>
          <p:cNvSpPr txBox="1"/>
          <p:nvPr/>
        </p:nvSpPr>
        <p:spPr>
          <a:xfrm>
            <a:off x="459654" y="2427787"/>
            <a:ext cx="962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PSD95-2</a:t>
            </a:r>
            <a:endParaRPr lang="en-US" altLang="zh-CN" dirty="0"/>
          </a:p>
        </p:txBody>
      </p:sp>
      <p:sp>
        <p:nvSpPr>
          <p:cNvPr id="17" name="文本框 16"/>
          <p:cNvSpPr txBox="1"/>
          <p:nvPr/>
        </p:nvSpPr>
        <p:spPr>
          <a:xfrm>
            <a:off x="459654" y="4315642"/>
            <a:ext cx="9626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PSD95-3</a:t>
            </a:r>
            <a:endParaRPr lang="en-US" altLang="zh-C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35428" y="212272"/>
            <a:ext cx="51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SYP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5285" y="2393487"/>
            <a:ext cx="3400151" cy="5199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796" y="736313"/>
            <a:ext cx="3400151" cy="559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l="2319" t="8141"/>
          <a:stretch>
            <a:fillRect/>
          </a:stretch>
        </p:blipFill>
        <p:spPr>
          <a:xfrm>
            <a:off x="1400008" y="4096077"/>
            <a:ext cx="3400150" cy="545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793" y="1416436"/>
            <a:ext cx="3408154" cy="5358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008" y="4752564"/>
            <a:ext cx="3392939" cy="558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856" y="2988796"/>
            <a:ext cx="3431350" cy="57940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7" name="组合 56"/>
          <p:cNvGrpSpPr/>
          <p:nvPr/>
        </p:nvGrpSpPr>
        <p:grpSpPr>
          <a:xfrm>
            <a:off x="6283594" y="575608"/>
            <a:ext cx="4946766" cy="1438673"/>
            <a:chOff x="6283594" y="575608"/>
            <a:chExt cx="4946766" cy="1438673"/>
          </a:xfrm>
        </p:grpSpPr>
        <p:grpSp>
          <p:nvGrpSpPr>
            <p:cNvPr id="33" name="组合 32"/>
            <p:cNvGrpSpPr/>
            <p:nvPr/>
          </p:nvGrpSpPr>
          <p:grpSpPr>
            <a:xfrm>
              <a:off x="6283594" y="904552"/>
              <a:ext cx="4946766" cy="976598"/>
              <a:chOff x="5720443" y="1266335"/>
              <a:chExt cx="4946766" cy="976598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5810211" y="1364181"/>
                <a:ext cx="5132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SYP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5720443" y="1935156"/>
                <a:ext cx="84350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β-tubulin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9958361" y="1266335"/>
                <a:ext cx="708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38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9958361" y="1935155"/>
                <a:ext cx="7088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:r>
                  <a:rPr lang="en-US" altLang="zh-CN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kDa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121361" y="893015"/>
              <a:ext cx="3400151" cy="5199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6"/>
            <a:srcRect t="3352" b="6904"/>
            <a:stretch>
              <a:fillRect/>
            </a:stretch>
          </p:blipFill>
          <p:spPr>
            <a:xfrm>
              <a:off x="7105761" y="1494298"/>
              <a:ext cx="3431350" cy="5199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文本框 48"/>
            <p:cNvSpPr txBox="1"/>
            <p:nvPr/>
          </p:nvSpPr>
          <p:spPr>
            <a:xfrm>
              <a:off x="8901793" y="57560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9427409" y="57560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9932186" y="57560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869797" y="57560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7344181" y="575608"/>
              <a:ext cx="3145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8385795" y="575608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45024" y="478427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β-tubulin3</a:t>
            </a:r>
            <a:endParaRPr lang="en-US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245024" y="143401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β-tubulin1</a:t>
            </a:r>
            <a:endParaRPr lang="en-US" altLang="zh-CN" dirty="0"/>
          </a:p>
        </p:txBody>
      </p:sp>
      <p:sp>
        <p:nvSpPr>
          <p:cNvPr id="42" name="文本框 41"/>
          <p:cNvSpPr txBox="1"/>
          <p:nvPr/>
        </p:nvSpPr>
        <p:spPr>
          <a:xfrm>
            <a:off x="245024" y="3062158"/>
            <a:ext cx="11518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/>
              <a:t>β-tubulin2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506009" y="819967"/>
            <a:ext cx="6299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SYP1</a:t>
            </a:r>
            <a:endParaRPr lang="en-US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506009" y="2476047"/>
            <a:ext cx="6299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SYP2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506009" y="4184832"/>
            <a:ext cx="6299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dirty="0"/>
              <a:t>SYP3</a:t>
            </a:r>
            <a:endParaRPr lang="en-US" altLang="zh-CN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10.xml><?xml version="1.0" encoding="utf-8"?>
<p:tagLst xmlns:p="http://schemas.openxmlformats.org/presentationml/2006/main">
  <p:tag name="KSO_WM_DIAGRAM_VIRTUALLY_FRAME" val="{&quot;height&quot;:107.791968503937,&quot;left&quot;:119.22897637795275,&quot;top&quot;:65.47307086614174,&quot;width&quot;:750.280157480315}"/>
</p:tagLst>
</file>

<file path=ppt/tags/tag100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101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102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103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104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105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06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07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08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09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.xml><?xml version="1.0" encoding="utf-8"?>
<p:tagLst xmlns:p="http://schemas.openxmlformats.org/presentationml/2006/main">
  <p:tag name="KSO_WM_DIAGRAM_VIRTUALLY_FRAME" val="{&quot;height&quot;:107.791968503937,&quot;left&quot;:119.22897637795275,&quot;top&quot;:65.47307086614174,&quot;width&quot;:750.280157480315}"/>
</p:tagLst>
</file>

<file path=ppt/tags/tag110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1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2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3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4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5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6.xml><?xml version="1.0" encoding="utf-8"?>
<p:tagLst xmlns:p="http://schemas.openxmlformats.org/presentationml/2006/main">
  <p:tag name="KSO_WM_DIAGRAM_VIRTUALLY_FRAME" val="{&quot;height&quot;:458.45787401574796,&quot;left&quot;:3.428582677165354,&quot;top&quot;:59.19212598425197,&quot;width&quot;:863.7214173228347}"/>
</p:tagLst>
</file>

<file path=ppt/tags/tag117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18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19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.xml><?xml version="1.0" encoding="utf-8"?>
<p:tagLst xmlns:p="http://schemas.openxmlformats.org/presentationml/2006/main">
  <p:tag name="KSO_WM_DIAGRAM_VIRTUALLY_FRAME" val="{&quot;height&quot;:107.791968503937,&quot;left&quot;:119.22897637795275,&quot;top&quot;:65.47307086614174,&quot;width&quot;:750.280157480315}"/>
</p:tagLst>
</file>

<file path=ppt/tags/tag120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1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2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3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4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5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6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7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8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29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.xml><?xml version="1.0" encoding="utf-8"?>
<p:tagLst xmlns:p="http://schemas.openxmlformats.org/presentationml/2006/main">
  <p:tag name="KSO_WM_DIAGRAM_VIRTUALLY_FRAME" val="{&quot;height&quot;:107.791968503937,&quot;left&quot;:119.22897637795275,&quot;top&quot;:65.47307086614174,&quot;width&quot;:750.280157480315}"/>
</p:tagLst>
</file>

<file path=ppt/tags/tag130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1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2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3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4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5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6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7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8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39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4.xml><?xml version="1.0" encoding="utf-8"?>
<p:tagLst xmlns:p="http://schemas.openxmlformats.org/presentationml/2006/main">
  <p:tag name="KSO_WM_DIAGRAM_VIRTUALLY_FRAME" val="{&quot;height&quot;:107.791968503937,&quot;left&quot;:119.22897637795275,&quot;top&quot;:65.47307086614174,&quot;width&quot;:750.280157480315}"/>
</p:tagLst>
</file>

<file path=ppt/tags/tag140.xml><?xml version="1.0" encoding="utf-8"?>
<p:tagLst xmlns:p="http://schemas.openxmlformats.org/presentationml/2006/main">
  <p:tag name="KSO_WM_DIAGRAM_VIRTUALLY_FRAME" val="{&quot;height&quot;:417.007874015748,&quot;left&quot;:-45.07141732283465,&quot;top&quot;:56.69212598425197,&quot;width&quot;:863.7214173228347}"/>
</p:tagLst>
</file>

<file path=ppt/tags/tag141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2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3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4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5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6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7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8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49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.xml><?xml version="1.0" encoding="utf-8"?>
<p:tagLst xmlns:p="http://schemas.openxmlformats.org/presentationml/2006/main">
  <p:tag name="KSO_WM_DIAGRAM_VIRTUALLY_FRAME" val="{&quot;height&quot;:107.791968503937,&quot;left&quot;:119.22897637795275,&quot;top&quot;:65.47307086614174,&quot;width&quot;:750.280157480315}"/>
</p:tagLst>
</file>

<file path=ppt/tags/tag150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1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2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3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4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5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6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7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8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159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160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1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2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3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4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5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6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7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8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69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170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1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2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3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4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5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6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7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8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79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8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180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81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82.xml><?xml version="1.0" encoding="utf-8"?>
<p:tagLst xmlns:p="http://schemas.openxmlformats.org/presentationml/2006/main">
  <p:tag name="KSO_WM_DIAGRAM_VIRTUALLY_FRAME" val="{&quot;height&quot;:417.007874015748,&quot;left&quot;:3.428582677165354,&quot;top&quot;:59.19212598425197,&quot;width&quot;:863.7214173228347}"/>
</p:tagLst>
</file>

<file path=ppt/tags/tag19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2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20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1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2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3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4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5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6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7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8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29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30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1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2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3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4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5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6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7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8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39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4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40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41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42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43.xml><?xml version="1.0" encoding="utf-8"?>
<p:tagLst xmlns:p="http://schemas.openxmlformats.org/presentationml/2006/main">
  <p:tag name="KSO_WM_DIAGRAM_VIRTUALLY_FRAME" val="{&quot;height&quot;:354.2270866141732,&quot;left&quot;:28.100708661417322,&quot;top&quot;:55.787874015748024,&quot;width&quot;:781.8601574803149}"/>
</p:tagLst>
</file>

<file path=ppt/tags/tag44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45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46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47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48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49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5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50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51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52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53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54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55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56.xml><?xml version="1.0" encoding="utf-8"?>
<p:tagLst xmlns:p="http://schemas.openxmlformats.org/presentationml/2006/main">
  <p:tag name="KSO_WM_DIAGRAM_VIRTUALLY_FRAME" val="{&quot;height&quot;:344.4813385826772,&quot;left&quot;:3.428582677165354,&quot;top&quot;:62.45708661417323,&quot;width&quot;:806.5325984251969}"/>
</p:tagLst>
</file>

<file path=ppt/tags/tag57.xml><?xml version="1.0" encoding="utf-8"?>
<p:tagLst xmlns:p="http://schemas.openxmlformats.org/presentationml/2006/main">
  <p:tag name="KSO_WM_DIAGRAM_VIRTUALLY_FRAME" val="{&quot;height&quot;:344.4813385826772,&quot;left&quot;:3.428582677165354,&quot;top&quot;:62.45708661417323,&quot;width&quot;:806.5325984251969}"/>
</p:tagLst>
</file>

<file path=ppt/tags/tag58.xml><?xml version="1.0" encoding="utf-8"?>
<p:tagLst xmlns:p="http://schemas.openxmlformats.org/presentationml/2006/main">
  <p:tag name="KSO_WM_DIAGRAM_VIRTUALLY_FRAME" val="{&quot;height&quot;:344.4813385826772,&quot;left&quot;:3.428582677165354,&quot;top&quot;:62.45708661417323,&quot;width&quot;:806.5325984251969}"/>
</p:tagLst>
</file>

<file path=ppt/tags/tag59.xml><?xml version="1.0" encoding="utf-8"?>
<p:tagLst xmlns:p="http://schemas.openxmlformats.org/presentationml/2006/main">
  <p:tag name="KSO_WM_DIAGRAM_VIRTUALLY_FRAME" val="{&quot;height&quot;:344.4813385826772,&quot;left&quot;:3.428582677165354,&quot;top&quot;:62.45708661417323,&quot;width&quot;:806.5325984251969}"/>
</p:tagLst>
</file>

<file path=ppt/tags/tag6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60.xml><?xml version="1.0" encoding="utf-8"?>
<p:tagLst xmlns:p="http://schemas.openxmlformats.org/presentationml/2006/main">
  <p:tag name="KSO_WM_DIAGRAM_VIRTUALLY_FRAME" val="{&quot;height&quot;:344.4813385826772,&quot;left&quot;:3.428582677165354,&quot;top&quot;:62.45708661417323,&quot;width&quot;:806.5325984251969}"/>
</p:tagLst>
</file>

<file path=ppt/tags/tag61.xml><?xml version="1.0" encoding="utf-8"?>
<p:tagLst xmlns:p="http://schemas.openxmlformats.org/presentationml/2006/main">
  <p:tag name="KSO_WM_DIAGRAM_VIRTUALLY_FRAME" val="{&quot;height&quot;:344.4813385826772,&quot;left&quot;:3.428582677165354,&quot;top&quot;:62.45708661417323,&quot;width&quot;:806.5325984251969}"/>
</p:tagLst>
</file>

<file path=ppt/tags/tag62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63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64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65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66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67.xml><?xml version="1.0" encoding="utf-8"?>
<p:tagLst xmlns:p="http://schemas.openxmlformats.org/presentationml/2006/main">
  <p:tag name="KSO_WM_DIAGRAM_VIRTUALLY_FRAME" val="{&quot;height&quot;:351.7493700787402,&quot;left&quot;:3.428582677165354,&quot;top&quot;:59.67433070866142,&quot;width&quot;:810.3672440944881}"/>
</p:tagLst>
</file>

<file path=ppt/tags/tag68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69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70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1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2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3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4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5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6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7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8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79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.xml><?xml version="1.0" encoding="utf-8"?>
<p:tagLst xmlns:p="http://schemas.openxmlformats.org/presentationml/2006/main">
  <p:tag name="KSO_WM_DIAGRAM_VIRTUALLY_FRAME" val="{&quot;height&quot;:383.1505511811023,&quot;left&quot;:27.525669291338584,&quot;top&quot;:65.47307086614174,&quot;width&quot;:841.9834645669291}"/>
</p:tagLst>
</file>

<file path=ppt/tags/tag80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1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2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3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4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5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6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7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8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89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9.xml><?xml version="1.0" encoding="utf-8"?>
<p:tagLst xmlns:p="http://schemas.openxmlformats.org/presentationml/2006/main">
  <p:tag name="KSO_WM_DIAGRAM_VIRTUALLY_FRAME" val="{&quot;height&quot;:107.791968503937,&quot;left&quot;:119.22897637795275,&quot;top&quot;:65.47307086614174,&quot;width&quot;:750.280157480315}"/>
</p:tagLst>
</file>

<file path=ppt/tags/tag90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91.xml><?xml version="1.0" encoding="utf-8"?>
<p:tagLst xmlns:p="http://schemas.openxmlformats.org/presentationml/2006/main">
  <p:tag name="KSO_WM_DIAGRAM_VIRTUALLY_FRAME" val="{&quot;height&quot;:359.87330708661415,&quot;left&quot;:3.428582677165354,&quot;top&quot;:59.19212598425197,&quot;width&quot;:819.4784251968506}"/>
</p:tagLst>
</file>

<file path=ppt/tags/tag92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93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94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95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96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97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98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ags/tag99.xml><?xml version="1.0" encoding="utf-8"?>
<p:tagLst xmlns:p="http://schemas.openxmlformats.org/presentationml/2006/main">
  <p:tag name="KSO_WM_DIAGRAM_VIRTUALLY_FRAME" val="{&quot;height&quot;:463.79614173228356,&quot;left&quot;:-1.1784251968503936,&quot;top&quot;:60.775275590551175,&quot;width&quot;:406.5335433070867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1274</Words>
  <Application>WPS 演示</Application>
  <PresentationFormat>宽屏</PresentationFormat>
  <Paragraphs>404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6" baseType="lpstr">
      <vt:lpstr>Arial</vt:lpstr>
      <vt:lpstr>宋体</vt:lpstr>
      <vt:lpstr>Wingdings</vt:lpstr>
      <vt:lpstr>Times New Roman</vt:lpstr>
      <vt:lpstr>Calibri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Experimental part involving injection of ANA-12 inhibitor</vt:lpstr>
      <vt:lpstr>        Experimental part involving injection of ANA-12 inhibitor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谢红潇</dc:creator>
  <cp:lastModifiedBy>Charon</cp:lastModifiedBy>
  <cp:revision>68</cp:revision>
  <dcterms:created xsi:type="dcterms:W3CDTF">2023-08-09T12:44:00Z</dcterms:created>
  <dcterms:modified xsi:type="dcterms:W3CDTF">2025-09-02T03:28:23Z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C6D1310EB36948FF876CFB815E1CE2AB_13</vt:lpwstr>
  </property>
  <property fmtid="{D5CDD505-2E9C-101B-9397-08002B2CF9AE}" pid="3" name="KSOProductBuildVer">
    <vt:lpwstr>2052-12.1.0.22529</vt:lpwstr>
  </property>
</Properties>
</file>