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517" r:id="rId2"/>
    <p:sldId id="518" r:id="rId3"/>
    <p:sldId id="492" r:id="rId4"/>
    <p:sldId id="521" r:id="rId5"/>
    <p:sldId id="523" r:id="rId6"/>
    <p:sldId id="526" r:id="rId7"/>
    <p:sldId id="423" r:id="rId8"/>
    <p:sldId id="530" r:id="rId9"/>
    <p:sldId id="508" r:id="rId10"/>
    <p:sldId id="527" r:id="rId11"/>
    <p:sldId id="537" r:id="rId12"/>
    <p:sldId id="426" r:id="rId13"/>
    <p:sldId id="315" r:id="rId14"/>
    <p:sldId id="273" r:id="rId15"/>
    <p:sldId id="274" r:id="rId16"/>
    <p:sldId id="428" r:id="rId17"/>
    <p:sldId id="529" r:id="rId18"/>
    <p:sldId id="506" r:id="rId19"/>
    <p:sldId id="531" r:id="rId20"/>
    <p:sldId id="510" r:id="rId21"/>
    <p:sldId id="511" r:id="rId22"/>
    <p:sldId id="43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gure 1-7" id="{A68E3183-45A5-4723-A06E-199528D9A53B}">
          <p14:sldIdLst>
            <p14:sldId id="517"/>
            <p14:sldId id="518"/>
            <p14:sldId id="492"/>
            <p14:sldId id="521"/>
            <p14:sldId id="523"/>
            <p14:sldId id="526"/>
            <p14:sldId id="423"/>
            <p14:sldId id="530"/>
            <p14:sldId id="508"/>
            <p14:sldId id="527"/>
            <p14:sldId id="537"/>
            <p14:sldId id="426"/>
            <p14:sldId id="315"/>
            <p14:sldId id="273"/>
            <p14:sldId id="274"/>
            <p14:sldId id="428"/>
            <p14:sldId id="529"/>
            <p14:sldId id="506"/>
            <p14:sldId id="531"/>
            <p14:sldId id="510"/>
            <p14:sldId id="511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C4C9"/>
    <a:srgbClr val="F2FF21"/>
    <a:srgbClr val="F14040"/>
    <a:srgbClr val="F57481"/>
    <a:srgbClr val="8E5BB4"/>
    <a:srgbClr val="FF00FF"/>
    <a:srgbClr val="FF5D32"/>
    <a:srgbClr val="219EBC"/>
    <a:srgbClr val="83C9D8"/>
    <a:srgbClr val="A6E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6" autoAdjust="0"/>
    <p:restoredTop sz="94660"/>
  </p:normalViewPr>
  <p:slideViewPr>
    <p:cSldViewPr snapToGrid="0">
      <p:cViewPr>
        <p:scale>
          <a:sx n="75" d="100"/>
          <a:sy n="75" d="100"/>
        </p:scale>
        <p:origin x="2856" y="19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D5866-2C83-459C-B91D-AEE82091A9DA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9643F-5C8F-40CB-B5F5-56D1F7907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07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1A023-8D15-41C2-AC4C-583ED1B69A6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1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C4254-0CFB-4ACA-95CF-335E8666ED24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6162-115D-4704-9E05-55B2FE8007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7" Type="http://schemas.openxmlformats.org/officeDocument/2006/relationships/image" Target="../media/image4.png"/><Relationship Id="rId12" Type="http://schemas.openxmlformats.org/officeDocument/2006/relationships/image" Target="../media/image8.tiff"/><Relationship Id="rId17" Type="http://schemas.microsoft.com/office/2007/relationships/hdphoto" Target="../media/hdphoto4.wdp"/><Relationship Id="rId25" Type="http://schemas.openxmlformats.org/officeDocument/2006/relationships/image" Target="../media/image19.png"/><Relationship Id="rId33" Type="http://schemas.microsoft.com/office/2007/relationships/hdphoto" Target="../media/hdphoto7.wdp"/><Relationship Id="rId38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5.jpe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18.png"/><Relationship Id="rId32" Type="http://schemas.openxmlformats.org/officeDocument/2006/relationships/image" Target="../media/image25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microsoft.com/office/2007/relationships/hdphoto" Target="../media/hdphoto5.wdp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image" Target="../media/image27.png"/><Relationship Id="rId8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emf"/><Relationship Id="rId3" Type="http://schemas.openxmlformats.org/officeDocument/2006/relationships/image" Target="../media/image220.png"/><Relationship Id="rId7" Type="http://schemas.openxmlformats.org/officeDocument/2006/relationships/oleObject" Target="../embeddings/oleObject46.bin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jpeg"/><Relationship Id="rId4" Type="http://schemas.microsoft.com/office/2007/relationships/hdphoto" Target="../media/hdphoto5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9.png"/><Relationship Id="rId7" Type="http://schemas.openxmlformats.org/officeDocument/2006/relationships/image" Target="../media/image720.png"/><Relationship Id="rId12" Type="http://schemas.microsoft.com/office/2007/relationships/hdphoto" Target="../media/hdphoto56.wdp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32.png"/><Relationship Id="rId10" Type="http://schemas.microsoft.com/office/2007/relationships/hdphoto" Target="../media/hdphoto55.wdp"/><Relationship Id="rId4" Type="http://schemas.microsoft.com/office/2007/relationships/hdphoto" Target="../media/hdphoto54.wdp"/><Relationship Id="rId9" Type="http://schemas.openxmlformats.org/officeDocument/2006/relationships/image" Target="../media/image2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7" Type="http://schemas.openxmlformats.org/officeDocument/2006/relationships/image" Target="../media/image126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48.bin"/><Relationship Id="rId18" Type="http://schemas.openxmlformats.org/officeDocument/2006/relationships/image" Target="../media/image241.emf"/><Relationship Id="rId26" Type="http://schemas.openxmlformats.org/officeDocument/2006/relationships/image" Target="../media/image245.emf"/><Relationship Id="rId39" Type="http://schemas.openxmlformats.org/officeDocument/2006/relationships/oleObject" Target="../embeddings/oleObject61.bin"/><Relationship Id="rId21" Type="http://schemas.openxmlformats.org/officeDocument/2006/relationships/oleObject" Target="../embeddings/oleObject52.bin"/><Relationship Id="rId34" Type="http://schemas.openxmlformats.org/officeDocument/2006/relationships/image" Target="../media/image249.emf"/><Relationship Id="rId42" Type="http://schemas.openxmlformats.org/officeDocument/2006/relationships/image" Target="../media/image253.emf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image" Target="../media/image240.emf"/><Relationship Id="rId20" Type="http://schemas.openxmlformats.org/officeDocument/2006/relationships/image" Target="../media/image242.emf"/><Relationship Id="rId29" Type="http://schemas.openxmlformats.org/officeDocument/2006/relationships/oleObject" Target="../embeddings/oleObject56.bin"/><Relationship Id="rId41" Type="http://schemas.openxmlformats.org/officeDocument/2006/relationships/oleObject" Target="../embeddings/oleObject62.bin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oleObject" Target="../embeddings/oleObject47.bin"/><Relationship Id="rId24" Type="http://schemas.openxmlformats.org/officeDocument/2006/relationships/image" Target="../media/image244.emf"/><Relationship Id="rId32" Type="http://schemas.openxmlformats.org/officeDocument/2006/relationships/image" Target="../media/image248.emf"/><Relationship Id="rId37" Type="http://schemas.openxmlformats.org/officeDocument/2006/relationships/oleObject" Target="../embeddings/oleObject60.bin"/><Relationship Id="rId40" Type="http://schemas.openxmlformats.org/officeDocument/2006/relationships/image" Target="../media/image252.emf"/><Relationship Id="rId5" Type="http://schemas.openxmlformats.org/officeDocument/2006/relationships/tags" Target="../tags/tag5.xml"/><Relationship Id="rId15" Type="http://schemas.openxmlformats.org/officeDocument/2006/relationships/oleObject" Target="../embeddings/oleObject49.bin"/><Relationship Id="rId23" Type="http://schemas.openxmlformats.org/officeDocument/2006/relationships/oleObject" Target="../embeddings/oleObject53.bin"/><Relationship Id="rId28" Type="http://schemas.openxmlformats.org/officeDocument/2006/relationships/image" Target="../media/image246.emf"/><Relationship Id="rId36" Type="http://schemas.openxmlformats.org/officeDocument/2006/relationships/image" Target="../media/image250.emf"/><Relationship Id="rId10" Type="http://schemas.openxmlformats.org/officeDocument/2006/relationships/notesSlide" Target="../notesSlides/notesSlide1.xml"/><Relationship Id="rId19" Type="http://schemas.openxmlformats.org/officeDocument/2006/relationships/oleObject" Target="../embeddings/oleObject51.bin"/><Relationship Id="rId31" Type="http://schemas.openxmlformats.org/officeDocument/2006/relationships/oleObject" Target="../embeddings/oleObject57.bin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39.emf"/><Relationship Id="rId22" Type="http://schemas.openxmlformats.org/officeDocument/2006/relationships/image" Target="../media/image243.emf"/><Relationship Id="rId27" Type="http://schemas.openxmlformats.org/officeDocument/2006/relationships/oleObject" Target="../embeddings/oleObject55.bin"/><Relationship Id="rId30" Type="http://schemas.openxmlformats.org/officeDocument/2006/relationships/image" Target="../media/image247.emf"/><Relationship Id="rId35" Type="http://schemas.openxmlformats.org/officeDocument/2006/relationships/oleObject" Target="../embeddings/oleObject59.bin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image" Target="../media/image238.emf"/><Relationship Id="rId17" Type="http://schemas.openxmlformats.org/officeDocument/2006/relationships/oleObject" Target="../embeddings/oleObject50.bin"/><Relationship Id="rId25" Type="http://schemas.openxmlformats.org/officeDocument/2006/relationships/oleObject" Target="../embeddings/oleObject54.bin"/><Relationship Id="rId33" Type="http://schemas.openxmlformats.org/officeDocument/2006/relationships/oleObject" Target="../embeddings/oleObject58.bin"/><Relationship Id="rId38" Type="http://schemas.openxmlformats.org/officeDocument/2006/relationships/image" Target="../media/image251.em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5.emf"/><Relationship Id="rId18" Type="http://schemas.openxmlformats.org/officeDocument/2006/relationships/oleObject" Target="../embeddings/oleObject67.bin"/><Relationship Id="rId26" Type="http://schemas.openxmlformats.org/officeDocument/2006/relationships/oleObject" Target="../embeddings/oleObject71.bin"/><Relationship Id="rId39" Type="http://schemas.openxmlformats.org/officeDocument/2006/relationships/image" Target="../media/image268.emf"/><Relationship Id="rId21" Type="http://schemas.openxmlformats.org/officeDocument/2006/relationships/image" Target="../media/image259.emf"/><Relationship Id="rId34" Type="http://schemas.openxmlformats.org/officeDocument/2006/relationships/oleObject" Target="../embeddings/oleObject75.bin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6" Type="http://schemas.openxmlformats.org/officeDocument/2006/relationships/oleObject" Target="../embeddings/oleObject66.bin"/><Relationship Id="rId20" Type="http://schemas.openxmlformats.org/officeDocument/2006/relationships/oleObject" Target="../embeddings/oleObject68.bin"/><Relationship Id="rId29" Type="http://schemas.openxmlformats.org/officeDocument/2006/relationships/image" Target="../media/image263.emf"/><Relationship Id="rId41" Type="http://schemas.openxmlformats.org/officeDocument/2006/relationships/image" Target="../media/image269.emf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54.emf"/><Relationship Id="rId24" Type="http://schemas.openxmlformats.org/officeDocument/2006/relationships/oleObject" Target="../embeddings/oleObject70.bin"/><Relationship Id="rId32" Type="http://schemas.openxmlformats.org/officeDocument/2006/relationships/oleObject" Target="../embeddings/oleObject74.bin"/><Relationship Id="rId37" Type="http://schemas.openxmlformats.org/officeDocument/2006/relationships/image" Target="../media/image267.emf"/><Relationship Id="rId40" Type="http://schemas.openxmlformats.org/officeDocument/2006/relationships/oleObject" Target="../embeddings/oleObject78.bin"/><Relationship Id="rId5" Type="http://schemas.openxmlformats.org/officeDocument/2006/relationships/tags" Target="../tags/tag13.xml"/><Relationship Id="rId15" Type="http://schemas.openxmlformats.org/officeDocument/2006/relationships/image" Target="../media/image256.emf"/><Relationship Id="rId23" Type="http://schemas.openxmlformats.org/officeDocument/2006/relationships/image" Target="../media/image260.emf"/><Relationship Id="rId28" Type="http://schemas.openxmlformats.org/officeDocument/2006/relationships/oleObject" Target="../embeddings/oleObject72.bin"/><Relationship Id="rId36" Type="http://schemas.openxmlformats.org/officeDocument/2006/relationships/oleObject" Target="../embeddings/oleObject76.bin"/><Relationship Id="rId10" Type="http://schemas.openxmlformats.org/officeDocument/2006/relationships/oleObject" Target="../embeddings/oleObject63.bin"/><Relationship Id="rId19" Type="http://schemas.openxmlformats.org/officeDocument/2006/relationships/image" Target="../media/image258.emf"/><Relationship Id="rId31" Type="http://schemas.openxmlformats.org/officeDocument/2006/relationships/image" Target="../media/image264.emf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Relationship Id="rId14" Type="http://schemas.openxmlformats.org/officeDocument/2006/relationships/oleObject" Target="../embeddings/oleObject65.bin"/><Relationship Id="rId22" Type="http://schemas.openxmlformats.org/officeDocument/2006/relationships/oleObject" Target="../embeddings/oleObject69.bin"/><Relationship Id="rId27" Type="http://schemas.openxmlformats.org/officeDocument/2006/relationships/image" Target="../media/image262.emf"/><Relationship Id="rId30" Type="http://schemas.openxmlformats.org/officeDocument/2006/relationships/oleObject" Target="../embeddings/oleObject73.bin"/><Relationship Id="rId35" Type="http://schemas.openxmlformats.org/officeDocument/2006/relationships/image" Target="../media/image266.emf"/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12" Type="http://schemas.openxmlformats.org/officeDocument/2006/relationships/oleObject" Target="../embeddings/oleObject64.bin"/><Relationship Id="rId17" Type="http://schemas.openxmlformats.org/officeDocument/2006/relationships/image" Target="../media/image257.emf"/><Relationship Id="rId25" Type="http://schemas.openxmlformats.org/officeDocument/2006/relationships/image" Target="../media/image261.emf"/><Relationship Id="rId33" Type="http://schemas.openxmlformats.org/officeDocument/2006/relationships/image" Target="../media/image265.emf"/><Relationship Id="rId38" Type="http://schemas.openxmlformats.org/officeDocument/2006/relationships/oleObject" Target="../embeddings/oleObject7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13" Type="http://schemas.microsoft.com/office/2007/relationships/hdphoto" Target="../media/hdphoto62.wdp"/><Relationship Id="rId3" Type="http://schemas.microsoft.com/office/2007/relationships/hdphoto" Target="../media/hdphoto57.wdp"/><Relationship Id="rId7" Type="http://schemas.microsoft.com/office/2007/relationships/hdphoto" Target="../media/hdphoto59.wdp"/><Relationship Id="rId12" Type="http://schemas.openxmlformats.org/officeDocument/2006/relationships/image" Target="../media/image275.png"/><Relationship Id="rId17" Type="http://schemas.microsoft.com/office/2007/relationships/hdphoto" Target="../media/hdphoto64.wdp"/><Relationship Id="rId2" Type="http://schemas.openxmlformats.org/officeDocument/2006/relationships/image" Target="../media/image270.png"/><Relationship Id="rId16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11" Type="http://schemas.microsoft.com/office/2007/relationships/hdphoto" Target="../media/hdphoto61.wdp"/><Relationship Id="rId5" Type="http://schemas.microsoft.com/office/2007/relationships/hdphoto" Target="../media/hdphoto58.wdp"/><Relationship Id="rId15" Type="http://schemas.microsoft.com/office/2007/relationships/hdphoto" Target="../media/hdphoto63.wdp"/><Relationship Id="rId10" Type="http://schemas.openxmlformats.org/officeDocument/2006/relationships/image" Target="../media/image274.png"/><Relationship Id="rId4" Type="http://schemas.openxmlformats.org/officeDocument/2006/relationships/image" Target="../media/image271.png"/><Relationship Id="rId9" Type="http://schemas.microsoft.com/office/2007/relationships/hdphoto" Target="../media/hdphoto60.wdp"/><Relationship Id="rId14" Type="http://schemas.openxmlformats.org/officeDocument/2006/relationships/image" Target="../media/image2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microsoft.com/office/2007/relationships/hdphoto" Target="../media/hdphoto70.wdp"/><Relationship Id="rId18" Type="http://schemas.openxmlformats.org/officeDocument/2006/relationships/image" Target="../media/image286.png"/><Relationship Id="rId26" Type="http://schemas.openxmlformats.org/officeDocument/2006/relationships/image" Target="../media/image290.png"/><Relationship Id="rId3" Type="http://schemas.microsoft.com/office/2007/relationships/hdphoto" Target="../media/hdphoto65.wdp"/><Relationship Id="rId21" Type="http://schemas.microsoft.com/office/2007/relationships/hdphoto" Target="../media/hdphoto74.wdp"/><Relationship Id="rId7" Type="http://schemas.microsoft.com/office/2007/relationships/hdphoto" Target="../media/hdphoto67.wdp"/><Relationship Id="rId12" Type="http://schemas.openxmlformats.org/officeDocument/2006/relationships/image" Target="../media/image283.png"/><Relationship Id="rId17" Type="http://schemas.microsoft.com/office/2007/relationships/hdphoto" Target="../media/hdphoto72.wdp"/><Relationship Id="rId25" Type="http://schemas.microsoft.com/office/2007/relationships/hdphoto" Target="../media/hdphoto76.wdp"/><Relationship Id="rId2" Type="http://schemas.openxmlformats.org/officeDocument/2006/relationships/image" Target="../media/image278.png"/><Relationship Id="rId16" Type="http://schemas.openxmlformats.org/officeDocument/2006/relationships/image" Target="../media/image285.png"/><Relationship Id="rId20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microsoft.com/office/2007/relationships/hdphoto" Target="../media/hdphoto69.wdp"/><Relationship Id="rId24" Type="http://schemas.openxmlformats.org/officeDocument/2006/relationships/image" Target="../media/image289.png"/><Relationship Id="rId5" Type="http://schemas.microsoft.com/office/2007/relationships/hdphoto" Target="../media/hdphoto66.wdp"/><Relationship Id="rId15" Type="http://schemas.microsoft.com/office/2007/relationships/hdphoto" Target="../media/hdphoto71.wdp"/><Relationship Id="rId23" Type="http://schemas.microsoft.com/office/2007/relationships/hdphoto" Target="../media/hdphoto75.wdp"/><Relationship Id="rId10" Type="http://schemas.openxmlformats.org/officeDocument/2006/relationships/image" Target="../media/image282.png"/><Relationship Id="rId19" Type="http://schemas.microsoft.com/office/2007/relationships/hdphoto" Target="../media/hdphoto73.wdp"/><Relationship Id="rId4" Type="http://schemas.openxmlformats.org/officeDocument/2006/relationships/image" Target="../media/image279.png"/><Relationship Id="rId9" Type="http://schemas.microsoft.com/office/2007/relationships/hdphoto" Target="../media/hdphoto68.wdp"/><Relationship Id="rId14" Type="http://schemas.openxmlformats.org/officeDocument/2006/relationships/image" Target="../media/image284.png"/><Relationship Id="rId22" Type="http://schemas.openxmlformats.org/officeDocument/2006/relationships/image" Target="../media/image2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microsoft.com/office/2007/relationships/hdphoto" Target="../media/hdphoto77.wdp"/><Relationship Id="rId7" Type="http://schemas.openxmlformats.org/officeDocument/2006/relationships/image" Target="../media/image191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5" Type="http://schemas.microsoft.com/office/2007/relationships/hdphoto" Target="../media/hdphoto78.wdp"/><Relationship Id="rId4" Type="http://schemas.openxmlformats.org/officeDocument/2006/relationships/image" Target="../media/image2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microsoft.com/office/2007/relationships/hdphoto" Target="../media/hdphoto83.wdp"/><Relationship Id="rId18" Type="http://schemas.openxmlformats.org/officeDocument/2006/relationships/oleObject" Target="../embeddings/oleObject80.bin"/><Relationship Id="rId3" Type="http://schemas.openxmlformats.org/officeDocument/2006/relationships/image" Target="../media/image295.emf"/><Relationship Id="rId21" Type="http://schemas.openxmlformats.org/officeDocument/2006/relationships/image" Target="../media/image304.emf"/><Relationship Id="rId7" Type="http://schemas.microsoft.com/office/2007/relationships/hdphoto" Target="../media/hdphoto80.wdp"/><Relationship Id="rId12" Type="http://schemas.openxmlformats.org/officeDocument/2006/relationships/image" Target="../media/image300.png"/><Relationship Id="rId17" Type="http://schemas.microsoft.com/office/2007/relationships/hdphoto" Target="../media/hdphoto85.wdp"/><Relationship Id="rId2" Type="http://schemas.openxmlformats.org/officeDocument/2006/relationships/oleObject" Target="../embeddings/oleObject79.bin"/><Relationship Id="rId16" Type="http://schemas.openxmlformats.org/officeDocument/2006/relationships/image" Target="../media/image302.png"/><Relationship Id="rId20" Type="http://schemas.openxmlformats.org/officeDocument/2006/relationships/oleObject" Target="../embeddings/oleObject8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11" Type="http://schemas.microsoft.com/office/2007/relationships/hdphoto" Target="../media/hdphoto82.wdp"/><Relationship Id="rId5" Type="http://schemas.microsoft.com/office/2007/relationships/hdphoto" Target="../media/hdphoto79.wdp"/><Relationship Id="rId15" Type="http://schemas.microsoft.com/office/2007/relationships/hdphoto" Target="../media/hdphoto84.wdp"/><Relationship Id="rId10" Type="http://schemas.openxmlformats.org/officeDocument/2006/relationships/image" Target="../media/image299.png"/><Relationship Id="rId19" Type="http://schemas.openxmlformats.org/officeDocument/2006/relationships/image" Target="../media/image303.emf"/><Relationship Id="rId4" Type="http://schemas.openxmlformats.org/officeDocument/2006/relationships/image" Target="../media/image296.png"/><Relationship Id="rId9" Type="http://schemas.microsoft.com/office/2007/relationships/hdphoto" Target="../media/hdphoto81.wdp"/><Relationship Id="rId14" Type="http://schemas.openxmlformats.org/officeDocument/2006/relationships/image" Target="../media/image301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microsoft.com/office/2007/relationships/hdphoto" Target="../media/hdphoto10.wdp"/><Relationship Id="rId26" Type="http://schemas.openxmlformats.org/officeDocument/2006/relationships/image" Target="../media/image48.png"/><Relationship Id="rId39" Type="http://schemas.openxmlformats.org/officeDocument/2006/relationships/image" Target="../media/image54.emf"/><Relationship Id="rId21" Type="http://schemas.microsoft.com/office/2007/relationships/hdphoto" Target="../media/hdphoto11.wdp"/><Relationship Id="rId34" Type="http://schemas.openxmlformats.org/officeDocument/2006/relationships/image" Target="../media/image52.png"/><Relationship Id="rId42" Type="http://schemas.openxmlformats.org/officeDocument/2006/relationships/oleObject" Target="../embeddings/oleObject7.bin"/><Relationship Id="rId7" Type="http://schemas.openxmlformats.org/officeDocument/2006/relationships/image" Target="../media/image35.emf"/><Relationship Id="rId2" Type="http://schemas.openxmlformats.org/officeDocument/2006/relationships/oleObject" Target="../embeddings/oleObject1.bin"/><Relationship Id="rId16" Type="http://schemas.openxmlformats.org/officeDocument/2006/relationships/image" Target="../media/image42.jpeg"/><Relationship Id="rId29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8.tiff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37" Type="http://schemas.openxmlformats.org/officeDocument/2006/relationships/image" Target="../media/image53.emf"/><Relationship Id="rId40" Type="http://schemas.openxmlformats.org/officeDocument/2006/relationships/oleObject" Target="../embeddings/oleObject6.bin"/><Relationship Id="rId45" Type="http://schemas.openxmlformats.org/officeDocument/2006/relationships/image" Target="../media/image57.emf"/><Relationship Id="rId5" Type="http://schemas.openxmlformats.org/officeDocument/2006/relationships/image" Target="../media/image34.emf"/><Relationship Id="rId15" Type="http://schemas.openxmlformats.org/officeDocument/2006/relationships/image" Target="../media/image41.png"/><Relationship Id="rId23" Type="http://schemas.microsoft.com/office/2007/relationships/hdphoto" Target="../media/hdphoto12.wdp"/><Relationship Id="rId28" Type="http://schemas.openxmlformats.org/officeDocument/2006/relationships/image" Target="../media/image49.png"/><Relationship Id="rId36" Type="http://schemas.openxmlformats.org/officeDocument/2006/relationships/oleObject" Target="../embeddings/oleObject4.bin"/><Relationship Id="rId10" Type="http://schemas.microsoft.com/office/2007/relationships/hdphoto" Target="../media/hdphoto8.wdp"/><Relationship Id="rId19" Type="http://schemas.openxmlformats.org/officeDocument/2006/relationships/image" Target="../media/image44.png"/><Relationship Id="rId31" Type="http://schemas.microsoft.com/office/2007/relationships/hdphoto" Target="../media/hdphoto16.wdp"/><Relationship Id="rId44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37.png"/><Relationship Id="rId14" Type="http://schemas.openxmlformats.org/officeDocument/2006/relationships/image" Target="../media/image40.jpeg"/><Relationship Id="rId22" Type="http://schemas.openxmlformats.org/officeDocument/2006/relationships/image" Target="../media/image46.png"/><Relationship Id="rId27" Type="http://schemas.microsoft.com/office/2007/relationships/hdphoto" Target="../media/hdphoto14.wdp"/><Relationship Id="rId30" Type="http://schemas.openxmlformats.org/officeDocument/2006/relationships/image" Target="../media/image50.png"/><Relationship Id="rId35" Type="http://schemas.microsoft.com/office/2007/relationships/hdphoto" Target="../media/hdphoto18.wdp"/><Relationship Id="rId43" Type="http://schemas.openxmlformats.org/officeDocument/2006/relationships/image" Target="../media/image56.emf"/><Relationship Id="rId8" Type="http://schemas.openxmlformats.org/officeDocument/2006/relationships/image" Target="../media/image36.png"/><Relationship Id="rId3" Type="http://schemas.openxmlformats.org/officeDocument/2006/relationships/image" Target="../media/image33.emf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5" Type="http://schemas.microsoft.com/office/2007/relationships/hdphoto" Target="../media/hdphoto13.wdp"/><Relationship Id="rId33" Type="http://schemas.microsoft.com/office/2007/relationships/hdphoto" Target="../media/hdphoto17.wdp"/><Relationship Id="rId38" Type="http://schemas.openxmlformats.org/officeDocument/2006/relationships/oleObject" Target="../embeddings/oleObject5.bin"/><Relationship Id="rId20" Type="http://schemas.openxmlformats.org/officeDocument/2006/relationships/image" Target="../media/image45.png"/><Relationship Id="rId41" Type="http://schemas.openxmlformats.org/officeDocument/2006/relationships/image" Target="../media/image55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8.wdp"/><Relationship Id="rId3" Type="http://schemas.microsoft.com/office/2007/relationships/hdphoto" Target="../media/hdphoto86.wdp"/><Relationship Id="rId7" Type="http://schemas.openxmlformats.org/officeDocument/2006/relationships/image" Target="../media/image308.png"/><Relationship Id="rId12" Type="http://schemas.openxmlformats.org/officeDocument/2006/relationships/image" Target="../media/image311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tiff"/><Relationship Id="rId11" Type="http://schemas.openxmlformats.org/officeDocument/2006/relationships/image" Target="../media/image310.png"/><Relationship Id="rId5" Type="http://schemas.microsoft.com/office/2007/relationships/hdphoto" Target="../media/hdphoto87.wdp"/><Relationship Id="rId10" Type="http://schemas.microsoft.com/office/2007/relationships/hdphoto" Target="../media/hdphoto89.wdp"/><Relationship Id="rId4" Type="http://schemas.openxmlformats.org/officeDocument/2006/relationships/image" Target="../media/image306.png"/><Relationship Id="rId9" Type="http://schemas.openxmlformats.org/officeDocument/2006/relationships/image" Target="../media/image3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microsoft.com/office/2007/relationships/hdphoto" Target="../media/hdphoto90.wdp"/><Relationship Id="rId7" Type="http://schemas.microsoft.com/office/2007/relationships/hdphoto" Target="../media/hdphoto92.wdp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5" Type="http://schemas.microsoft.com/office/2007/relationships/hdphoto" Target="../media/hdphoto91.wdp"/><Relationship Id="rId4" Type="http://schemas.openxmlformats.org/officeDocument/2006/relationships/image" Target="../media/image313.png"/><Relationship Id="rId9" Type="http://schemas.microsoft.com/office/2007/relationships/hdphoto" Target="../media/hdphoto9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13" Type="http://schemas.openxmlformats.org/officeDocument/2006/relationships/image" Target="../media/image325.jpeg"/><Relationship Id="rId3" Type="http://schemas.openxmlformats.org/officeDocument/2006/relationships/image" Target="../media/image317.jpeg"/><Relationship Id="rId7" Type="http://schemas.openxmlformats.org/officeDocument/2006/relationships/image" Target="../media/image320.jpeg"/><Relationship Id="rId12" Type="http://schemas.openxmlformats.org/officeDocument/2006/relationships/image" Target="../media/image324.jpeg"/><Relationship Id="rId17" Type="http://schemas.openxmlformats.org/officeDocument/2006/relationships/image" Target="../media/image327.emf"/><Relationship Id="rId2" Type="http://schemas.openxmlformats.org/officeDocument/2006/relationships/image" Target="../media/image316.jpeg"/><Relationship Id="rId16" Type="http://schemas.openxmlformats.org/officeDocument/2006/relationships/oleObject" Target="../embeddings/oleObject8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jpeg"/><Relationship Id="rId11" Type="http://schemas.openxmlformats.org/officeDocument/2006/relationships/image" Target="../media/image323.jpeg"/><Relationship Id="rId5" Type="http://schemas.microsoft.com/office/2007/relationships/hdphoto" Target="../media/hdphoto94.wdp"/><Relationship Id="rId15" Type="http://schemas.openxmlformats.org/officeDocument/2006/relationships/image" Target="../media/image326.emf"/><Relationship Id="rId10" Type="http://schemas.openxmlformats.org/officeDocument/2006/relationships/image" Target="../media/image322.jpeg"/><Relationship Id="rId4" Type="http://schemas.openxmlformats.org/officeDocument/2006/relationships/image" Target="../media/image318.png"/><Relationship Id="rId9" Type="http://schemas.microsoft.com/office/2007/relationships/hdphoto" Target="../media/hdphoto95.wdp"/><Relationship Id="rId14" Type="http://schemas.openxmlformats.org/officeDocument/2006/relationships/oleObject" Target="../embeddings/oleObject82.bin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2.png"/><Relationship Id="rId21" Type="http://schemas.openxmlformats.org/officeDocument/2006/relationships/image" Target="../media/image68.png"/><Relationship Id="rId42" Type="http://schemas.openxmlformats.org/officeDocument/2006/relationships/image" Target="../media/image84.png"/><Relationship Id="rId47" Type="http://schemas.openxmlformats.org/officeDocument/2006/relationships/image" Target="../media/image88.png"/><Relationship Id="rId63" Type="http://schemas.openxmlformats.org/officeDocument/2006/relationships/image" Target="../media/image100.png"/><Relationship Id="rId68" Type="http://schemas.microsoft.com/office/2007/relationships/hdphoto" Target="../media/hdphoto30.wdp"/><Relationship Id="rId7" Type="http://schemas.openxmlformats.org/officeDocument/2006/relationships/image" Target="../media/image16.png"/><Relationship Id="rId2" Type="http://schemas.openxmlformats.org/officeDocument/2006/relationships/image" Target="../media/image58.png"/><Relationship Id="rId16" Type="http://schemas.openxmlformats.org/officeDocument/2006/relationships/image" Target="../media/image65.png"/><Relationship Id="rId29" Type="http://schemas.microsoft.com/office/2007/relationships/hdphoto" Target="../media/hdphoto23.wdp"/><Relationship Id="rId11" Type="http://schemas.openxmlformats.org/officeDocument/2006/relationships/image" Target="../media/image62.emf"/><Relationship Id="rId24" Type="http://schemas.openxmlformats.org/officeDocument/2006/relationships/image" Target="../media/image70.jpeg"/><Relationship Id="rId32" Type="http://schemas.openxmlformats.org/officeDocument/2006/relationships/image" Target="../media/image75.png"/><Relationship Id="rId37" Type="http://schemas.openxmlformats.org/officeDocument/2006/relationships/image" Target="../media/image79.png"/><Relationship Id="rId40" Type="http://schemas.openxmlformats.org/officeDocument/2006/relationships/image" Target="../media/image82.png"/><Relationship Id="rId45" Type="http://schemas.microsoft.com/office/2007/relationships/hdphoto" Target="../media/hdphoto26.wdp"/><Relationship Id="rId53" Type="http://schemas.openxmlformats.org/officeDocument/2006/relationships/image" Target="../media/image25.png"/><Relationship Id="rId58" Type="http://schemas.openxmlformats.org/officeDocument/2006/relationships/image" Target="../media/image96.png"/><Relationship Id="rId66" Type="http://schemas.microsoft.com/office/2007/relationships/hdphoto" Target="../media/hdphoto29.wdp"/><Relationship Id="rId5" Type="http://schemas.openxmlformats.org/officeDocument/2006/relationships/image" Target="../media/image60.png"/><Relationship Id="rId61" Type="http://schemas.openxmlformats.org/officeDocument/2006/relationships/image" Target="../media/image99.png"/><Relationship Id="rId19" Type="http://schemas.openxmlformats.org/officeDocument/2006/relationships/image" Target="../media/image12.png"/><Relationship Id="rId14" Type="http://schemas.openxmlformats.org/officeDocument/2006/relationships/image" Target="../media/image64.png"/><Relationship Id="rId22" Type="http://schemas.microsoft.com/office/2007/relationships/hdphoto" Target="../media/hdphoto21.wdp"/><Relationship Id="rId27" Type="http://schemas.microsoft.com/office/2007/relationships/hdphoto" Target="../media/hdphoto22.wdp"/><Relationship Id="rId30" Type="http://schemas.openxmlformats.org/officeDocument/2006/relationships/image" Target="../media/image74.png"/><Relationship Id="rId35" Type="http://schemas.openxmlformats.org/officeDocument/2006/relationships/image" Target="../media/image77.png"/><Relationship Id="rId43" Type="http://schemas.openxmlformats.org/officeDocument/2006/relationships/image" Target="../media/image85.png"/><Relationship Id="rId48" Type="http://schemas.openxmlformats.org/officeDocument/2006/relationships/image" Target="../media/image89.png"/><Relationship Id="rId56" Type="http://schemas.openxmlformats.org/officeDocument/2006/relationships/image" Target="../media/image94.png"/><Relationship Id="rId64" Type="http://schemas.openxmlformats.org/officeDocument/2006/relationships/image" Target="../media/image101.png"/><Relationship Id="rId69" Type="http://schemas.openxmlformats.org/officeDocument/2006/relationships/image" Target="../media/image104.png"/><Relationship Id="rId8" Type="http://schemas.microsoft.com/office/2007/relationships/hdphoto" Target="../media/hdphoto5.wdp"/><Relationship Id="rId51" Type="http://schemas.microsoft.com/office/2007/relationships/hdphoto" Target="../media/hdphoto27.wdp"/><Relationship Id="rId3" Type="http://schemas.openxmlformats.org/officeDocument/2006/relationships/oleObject" Target="../embeddings/oleObject9.bin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66.png"/><Relationship Id="rId25" Type="http://schemas.openxmlformats.org/officeDocument/2006/relationships/image" Target="../media/image71.jpeg"/><Relationship Id="rId33" Type="http://schemas.microsoft.com/office/2007/relationships/hdphoto" Target="../media/hdphoto25.wdp"/><Relationship Id="rId38" Type="http://schemas.openxmlformats.org/officeDocument/2006/relationships/image" Target="../media/image80.png"/><Relationship Id="rId46" Type="http://schemas.openxmlformats.org/officeDocument/2006/relationships/image" Target="../media/image87.png"/><Relationship Id="rId59" Type="http://schemas.openxmlformats.org/officeDocument/2006/relationships/image" Target="../media/image97.png"/><Relationship Id="rId67" Type="http://schemas.openxmlformats.org/officeDocument/2006/relationships/image" Target="../media/image103.png"/><Relationship Id="rId20" Type="http://schemas.microsoft.com/office/2007/relationships/hdphoto" Target="../media/hdphoto4.wdp"/><Relationship Id="rId41" Type="http://schemas.openxmlformats.org/officeDocument/2006/relationships/image" Target="../media/image83.png"/><Relationship Id="rId54" Type="http://schemas.microsoft.com/office/2007/relationships/hdphoto" Target="../media/hdphoto7.wdp"/><Relationship Id="rId62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5" Type="http://schemas.microsoft.com/office/2007/relationships/hdphoto" Target="../media/hdphoto20.wdp"/><Relationship Id="rId23" Type="http://schemas.openxmlformats.org/officeDocument/2006/relationships/image" Target="../media/image69.jpeg"/><Relationship Id="rId28" Type="http://schemas.openxmlformats.org/officeDocument/2006/relationships/image" Target="../media/image73.png"/><Relationship Id="rId36" Type="http://schemas.openxmlformats.org/officeDocument/2006/relationships/image" Target="../media/image78.png"/><Relationship Id="rId49" Type="http://schemas.openxmlformats.org/officeDocument/2006/relationships/image" Target="../media/image90.png"/><Relationship Id="rId57" Type="http://schemas.openxmlformats.org/officeDocument/2006/relationships/image" Target="../media/image95.png"/><Relationship Id="rId10" Type="http://schemas.openxmlformats.org/officeDocument/2006/relationships/oleObject" Target="../embeddings/oleObject10.bin"/><Relationship Id="rId31" Type="http://schemas.microsoft.com/office/2007/relationships/hdphoto" Target="../media/hdphoto24.wdp"/><Relationship Id="rId44" Type="http://schemas.openxmlformats.org/officeDocument/2006/relationships/image" Target="../media/image86.png"/><Relationship Id="rId52" Type="http://schemas.openxmlformats.org/officeDocument/2006/relationships/image" Target="../media/image92.png"/><Relationship Id="rId60" Type="http://schemas.openxmlformats.org/officeDocument/2006/relationships/image" Target="../media/image98.png"/><Relationship Id="rId65" Type="http://schemas.openxmlformats.org/officeDocument/2006/relationships/image" Target="../media/image102.png"/><Relationship Id="rId4" Type="http://schemas.openxmlformats.org/officeDocument/2006/relationships/image" Target="../media/image59.emf"/><Relationship Id="rId9" Type="http://schemas.openxmlformats.org/officeDocument/2006/relationships/image" Target="../media/image61.png"/><Relationship Id="rId13" Type="http://schemas.openxmlformats.org/officeDocument/2006/relationships/image" Target="../media/image63.emf"/><Relationship Id="rId18" Type="http://schemas.openxmlformats.org/officeDocument/2006/relationships/image" Target="../media/image67.png"/><Relationship Id="rId39" Type="http://schemas.openxmlformats.org/officeDocument/2006/relationships/image" Target="../media/image81.png"/><Relationship Id="rId34" Type="http://schemas.openxmlformats.org/officeDocument/2006/relationships/image" Target="../media/image76.png"/><Relationship Id="rId50" Type="http://schemas.openxmlformats.org/officeDocument/2006/relationships/image" Target="../media/image91.png"/><Relationship Id="rId55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7.bin"/><Relationship Id="rId18" Type="http://schemas.openxmlformats.org/officeDocument/2006/relationships/image" Target="../media/image113.emf"/><Relationship Id="rId26" Type="http://schemas.openxmlformats.org/officeDocument/2006/relationships/image" Target="../media/image117.emf"/><Relationship Id="rId39" Type="http://schemas.openxmlformats.org/officeDocument/2006/relationships/image" Target="../media/image128.png"/><Relationship Id="rId21" Type="http://schemas.openxmlformats.org/officeDocument/2006/relationships/oleObject" Target="../embeddings/oleObject21.bin"/><Relationship Id="rId34" Type="http://schemas.openxmlformats.org/officeDocument/2006/relationships/image" Target="../media/image123.png"/><Relationship Id="rId42" Type="http://schemas.openxmlformats.org/officeDocument/2006/relationships/image" Target="../media/image130.png"/><Relationship Id="rId47" Type="http://schemas.openxmlformats.org/officeDocument/2006/relationships/image" Target="../media/image25.png"/><Relationship Id="rId7" Type="http://schemas.openxmlformats.org/officeDocument/2006/relationships/image" Target="../media/image107.emf"/><Relationship Id="rId2" Type="http://schemas.openxmlformats.org/officeDocument/2006/relationships/oleObject" Target="../embeddings/oleObject12.bin"/><Relationship Id="rId16" Type="http://schemas.openxmlformats.org/officeDocument/2006/relationships/image" Target="../media/image112.emf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6.bin"/><Relationship Id="rId24" Type="http://schemas.openxmlformats.org/officeDocument/2006/relationships/image" Target="../media/image116.emf"/><Relationship Id="rId32" Type="http://schemas.microsoft.com/office/2007/relationships/hdphoto" Target="../media/hdphoto32.wdp"/><Relationship Id="rId37" Type="http://schemas.openxmlformats.org/officeDocument/2006/relationships/image" Target="../media/image126.png"/><Relationship Id="rId40" Type="http://schemas.openxmlformats.org/officeDocument/2006/relationships/image" Target="../media/image26.png"/><Relationship Id="rId45" Type="http://schemas.openxmlformats.org/officeDocument/2006/relationships/image" Target="../media/image132.png"/><Relationship Id="rId5" Type="http://schemas.openxmlformats.org/officeDocument/2006/relationships/image" Target="../media/image106.emf"/><Relationship Id="rId15" Type="http://schemas.openxmlformats.org/officeDocument/2006/relationships/oleObject" Target="../embeddings/oleObject18.bin"/><Relationship Id="rId23" Type="http://schemas.openxmlformats.org/officeDocument/2006/relationships/oleObject" Target="../embeddings/oleObject22.bin"/><Relationship Id="rId28" Type="http://schemas.openxmlformats.org/officeDocument/2006/relationships/image" Target="../media/image119.jpeg"/><Relationship Id="rId36" Type="http://schemas.openxmlformats.org/officeDocument/2006/relationships/image" Target="../media/image125.png"/><Relationship Id="rId10" Type="http://schemas.openxmlformats.org/officeDocument/2006/relationships/image" Target="../media/image109.png"/><Relationship Id="rId19" Type="http://schemas.openxmlformats.org/officeDocument/2006/relationships/oleObject" Target="../embeddings/oleObject20.bin"/><Relationship Id="rId31" Type="http://schemas.openxmlformats.org/officeDocument/2006/relationships/image" Target="../media/image121.png"/><Relationship Id="rId44" Type="http://schemas.microsoft.com/office/2007/relationships/hdphoto" Target="../media/hdphoto26.wdp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08.emf"/><Relationship Id="rId14" Type="http://schemas.openxmlformats.org/officeDocument/2006/relationships/image" Target="../media/image111.emf"/><Relationship Id="rId22" Type="http://schemas.openxmlformats.org/officeDocument/2006/relationships/image" Target="../media/image115.emf"/><Relationship Id="rId27" Type="http://schemas.openxmlformats.org/officeDocument/2006/relationships/image" Target="../media/image118.png"/><Relationship Id="rId30" Type="http://schemas.microsoft.com/office/2007/relationships/hdphoto" Target="../media/hdphoto31.wdp"/><Relationship Id="rId35" Type="http://schemas.openxmlformats.org/officeDocument/2006/relationships/image" Target="../media/image124.png"/><Relationship Id="rId43" Type="http://schemas.openxmlformats.org/officeDocument/2006/relationships/image" Target="../media/image131.png"/><Relationship Id="rId48" Type="http://schemas.microsoft.com/office/2007/relationships/hdphoto" Target="../media/hdphoto7.wdp"/><Relationship Id="rId8" Type="http://schemas.openxmlformats.org/officeDocument/2006/relationships/oleObject" Target="../embeddings/oleObject15.bin"/><Relationship Id="rId3" Type="http://schemas.openxmlformats.org/officeDocument/2006/relationships/image" Target="../media/image105.emf"/><Relationship Id="rId12" Type="http://schemas.openxmlformats.org/officeDocument/2006/relationships/image" Target="../media/image110.emf"/><Relationship Id="rId17" Type="http://schemas.openxmlformats.org/officeDocument/2006/relationships/oleObject" Target="../embeddings/oleObject19.bin"/><Relationship Id="rId25" Type="http://schemas.openxmlformats.org/officeDocument/2006/relationships/oleObject" Target="../embeddings/oleObject23.bin"/><Relationship Id="rId33" Type="http://schemas.openxmlformats.org/officeDocument/2006/relationships/image" Target="../media/image122.png"/><Relationship Id="rId38" Type="http://schemas.openxmlformats.org/officeDocument/2006/relationships/image" Target="../media/image127.png"/><Relationship Id="rId46" Type="http://schemas.openxmlformats.org/officeDocument/2006/relationships/image" Target="../media/image29.png"/><Relationship Id="rId20" Type="http://schemas.openxmlformats.org/officeDocument/2006/relationships/image" Target="../media/image114.emf"/><Relationship Id="rId41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emf"/><Relationship Id="rId18" Type="http://schemas.openxmlformats.org/officeDocument/2006/relationships/oleObject" Target="../embeddings/oleObject31.bin"/><Relationship Id="rId26" Type="http://schemas.openxmlformats.org/officeDocument/2006/relationships/image" Target="../media/image145.png"/><Relationship Id="rId3" Type="http://schemas.openxmlformats.org/officeDocument/2006/relationships/image" Target="../media/image133.emf"/><Relationship Id="rId21" Type="http://schemas.openxmlformats.org/officeDocument/2006/relationships/image" Target="../media/image142.emf"/><Relationship Id="rId34" Type="http://schemas.openxmlformats.org/officeDocument/2006/relationships/image" Target="../media/image130.png"/><Relationship Id="rId7" Type="http://schemas.microsoft.com/office/2007/relationships/hdphoto" Target="../media/hdphoto33.wdp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140.emf"/><Relationship Id="rId25" Type="http://schemas.openxmlformats.org/officeDocument/2006/relationships/image" Target="../media/image144.emf"/><Relationship Id="rId33" Type="http://schemas.openxmlformats.org/officeDocument/2006/relationships/image" Target="../media/image149.png"/><Relationship Id="rId2" Type="http://schemas.openxmlformats.org/officeDocument/2006/relationships/oleObject" Target="../embeddings/oleObject24.bin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2.bin"/><Relationship Id="rId29" Type="http://schemas.microsoft.com/office/2007/relationships/hdphoto" Target="../media/hdphoto3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37.emf"/><Relationship Id="rId24" Type="http://schemas.openxmlformats.org/officeDocument/2006/relationships/oleObject" Target="../embeddings/oleObject34.bin"/><Relationship Id="rId32" Type="http://schemas.openxmlformats.org/officeDocument/2006/relationships/image" Target="../media/image148.png"/><Relationship Id="rId5" Type="http://schemas.openxmlformats.org/officeDocument/2006/relationships/image" Target="../media/image134.emf"/><Relationship Id="rId15" Type="http://schemas.openxmlformats.org/officeDocument/2006/relationships/image" Target="../media/image139.emf"/><Relationship Id="rId23" Type="http://schemas.openxmlformats.org/officeDocument/2006/relationships/image" Target="../media/image143.emf"/><Relationship Id="rId28" Type="http://schemas.openxmlformats.org/officeDocument/2006/relationships/image" Target="../media/image146.png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141.emf"/><Relationship Id="rId31" Type="http://schemas.openxmlformats.org/officeDocument/2006/relationships/image" Target="../media/image26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36.emf"/><Relationship Id="rId14" Type="http://schemas.openxmlformats.org/officeDocument/2006/relationships/oleObject" Target="../embeddings/oleObject29.bin"/><Relationship Id="rId22" Type="http://schemas.openxmlformats.org/officeDocument/2006/relationships/oleObject" Target="../embeddings/oleObject33.bin"/><Relationship Id="rId27" Type="http://schemas.microsoft.com/office/2007/relationships/hdphoto" Target="../media/hdphoto34.wdp"/><Relationship Id="rId30" Type="http://schemas.openxmlformats.org/officeDocument/2006/relationships/image" Target="../media/image147.png"/><Relationship Id="rId35" Type="http://schemas.openxmlformats.org/officeDocument/2006/relationships/image" Target="../media/image150.png"/><Relationship Id="rId8" Type="http://schemas.openxmlformats.org/officeDocument/2006/relationships/oleObject" Target="../embeddings/oleObject26.bin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38.wdp"/><Relationship Id="rId18" Type="http://schemas.openxmlformats.org/officeDocument/2006/relationships/image" Target="../media/image159.jpeg"/><Relationship Id="rId26" Type="http://schemas.microsoft.com/office/2007/relationships/hdphoto" Target="../media/hdphoto43.wdp"/><Relationship Id="rId39" Type="http://schemas.openxmlformats.org/officeDocument/2006/relationships/image" Target="../media/image177.png"/><Relationship Id="rId21" Type="http://schemas.microsoft.com/office/2007/relationships/hdphoto" Target="../media/hdphoto41.wdp"/><Relationship Id="rId34" Type="http://schemas.openxmlformats.org/officeDocument/2006/relationships/image" Target="../media/image172.png"/><Relationship Id="rId42" Type="http://schemas.microsoft.com/office/2007/relationships/hdphoto" Target="../media/hdphoto44.wdp"/><Relationship Id="rId47" Type="http://schemas.openxmlformats.org/officeDocument/2006/relationships/image" Target="../media/image184.png"/><Relationship Id="rId50" Type="http://schemas.openxmlformats.org/officeDocument/2006/relationships/image" Target="../media/image187.png"/><Relationship Id="rId7" Type="http://schemas.microsoft.com/office/2007/relationships/hdphoto" Target="../media/hdphoto4.wdp"/><Relationship Id="rId2" Type="http://schemas.openxmlformats.org/officeDocument/2006/relationships/image" Target="../media/image151.jpeg"/><Relationship Id="rId16" Type="http://schemas.openxmlformats.org/officeDocument/2006/relationships/image" Target="../media/image158.png"/><Relationship Id="rId29" Type="http://schemas.openxmlformats.org/officeDocument/2006/relationships/image" Target="../media/image167.jpeg"/><Relationship Id="rId11" Type="http://schemas.microsoft.com/office/2007/relationships/hdphoto" Target="../media/hdphoto37.wdp"/><Relationship Id="rId24" Type="http://schemas.microsoft.com/office/2007/relationships/hdphoto" Target="../media/hdphoto42.wdp"/><Relationship Id="rId32" Type="http://schemas.openxmlformats.org/officeDocument/2006/relationships/image" Target="../media/image170.jpeg"/><Relationship Id="rId37" Type="http://schemas.openxmlformats.org/officeDocument/2006/relationships/image" Target="../media/image175.png"/><Relationship Id="rId40" Type="http://schemas.openxmlformats.org/officeDocument/2006/relationships/image" Target="../media/image178.png"/><Relationship Id="rId45" Type="http://schemas.openxmlformats.org/officeDocument/2006/relationships/image" Target="../media/image182.jpeg"/><Relationship Id="rId53" Type="http://schemas.openxmlformats.org/officeDocument/2006/relationships/image" Target="../media/image188.png"/><Relationship Id="rId5" Type="http://schemas.openxmlformats.org/officeDocument/2006/relationships/image" Target="../media/image153.emf"/><Relationship Id="rId10" Type="http://schemas.openxmlformats.org/officeDocument/2006/relationships/image" Target="../media/image155.png"/><Relationship Id="rId19" Type="http://schemas.openxmlformats.org/officeDocument/2006/relationships/image" Target="../media/image160.jpeg"/><Relationship Id="rId31" Type="http://schemas.openxmlformats.org/officeDocument/2006/relationships/image" Target="../media/image169.jpeg"/><Relationship Id="rId44" Type="http://schemas.openxmlformats.org/officeDocument/2006/relationships/image" Target="../media/image181.png"/><Relationship Id="rId52" Type="http://schemas.microsoft.com/office/2007/relationships/hdphoto" Target="../media/hdphoto26.wdp"/><Relationship Id="rId4" Type="http://schemas.openxmlformats.org/officeDocument/2006/relationships/oleObject" Target="../embeddings/oleObject35.bin"/><Relationship Id="rId9" Type="http://schemas.microsoft.com/office/2007/relationships/hdphoto" Target="../media/hdphoto36.wdp"/><Relationship Id="rId14" Type="http://schemas.openxmlformats.org/officeDocument/2006/relationships/image" Target="../media/image157.png"/><Relationship Id="rId22" Type="http://schemas.openxmlformats.org/officeDocument/2006/relationships/image" Target="../media/image162.png"/><Relationship Id="rId27" Type="http://schemas.openxmlformats.org/officeDocument/2006/relationships/image" Target="../media/image165.jpeg"/><Relationship Id="rId30" Type="http://schemas.openxmlformats.org/officeDocument/2006/relationships/image" Target="../media/image168.jpeg"/><Relationship Id="rId35" Type="http://schemas.openxmlformats.org/officeDocument/2006/relationships/image" Target="../media/image173.png"/><Relationship Id="rId43" Type="http://schemas.openxmlformats.org/officeDocument/2006/relationships/image" Target="../media/image180.jpeg"/><Relationship Id="rId48" Type="http://schemas.openxmlformats.org/officeDocument/2006/relationships/image" Target="../media/image185.png"/><Relationship Id="rId8" Type="http://schemas.openxmlformats.org/officeDocument/2006/relationships/image" Target="../media/image154.png"/><Relationship Id="rId51" Type="http://schemas.openxmlformats.org/officeDocument/2006/relationships/image" Target="../media/image131.png"/><Relationship Id="rId3" Type="http://schemas.openxmlformats.org/officeDocument/2006/relationships/image" Target="../media/image152.jpeg"/><Relationship Id="rId12" Type="http://schemas.openxmlformats.org/officeDocument/2006/relationships/image" Target="../media/image156.png"/><Relationship Id="rId17" Type="http://schemas.microsoft.com/office/2007/relationships/hdphoto" Target="../media/hdphoto40.wdp"/><Relationship Id="rId25" Type="http://schemas.openxmlformats.org/officeDocument/2006/relationships/image" Target="../media/image164.png"/><Relationship Id="rId33" Type="http://schemas.openxmlformats.org/officeDocument/2006/relationships/image" Target="../media/image171.jpeg"/><Relationship Id="rId38" Type="http://schemas.openxmlformats.org/officeDocument/2006/relationships/image" Target="../media/image176.png"/><Relationship Id="rId46" Type="http://schemas.openxmlformats.org/officeDocument/2006/relationships/image" Target="../media/image183.jpeg"/><Relationship Id="rId20" Type="http://schemas.openxmlformats.org/officeDocument/2006/relationships/image" Target="../media/image161.png"/><Relationship Id="rId41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5" Type="http://schemas.microsoft.com/office/2007/relationships/hdphoto" Target="../media/hdphoto39.wdp"/><Relationship Id="rId23" Type="http://schemas.openxmlformats.org/officeDocument/2006/relationships/image" Target="../media/image163.png"/><Relationship Id="rId28" Type="http://schemas.openxmlformats.org/officeDocument/2006/relationships/image" Target="../media/image166.jpeg"/><Relationship Id="rId36" Type="http://schemas.openxmlformats.org/officeDocument/2006/relationships/image" Target="../media/image174.png"/><Relationship Id="rId49" Type="http://schemas.openxmlformats.org/officeDocument/2006/relationships/image" Target="../media/image1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43.png"/><Relationship Id="rId7" Type="http://schemas.openxmlformats.org/officeDocument/2006/relationships/image" Target="../media/image19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microsoft.com/office/2007/relationships/hdphoto" Target="../media/hdphoto10.wdp"/><Relationship Id="rId9" Type="http://schemas.openxmlformats.org/officeDocument/2006/relationships/image" Target="../media/image1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microsoft.com/office/2007/relationships/hdphoto" Target="../media/hdphoto49.wdp"/><Relationship Id="rId18" Type="http://schemas.openxmlformats.org/officeDocument/2006/relationships/image" Target="../media/image204.png"/><Relationship Id="rId26" Type="http://schemas.openxmlformats.org/officeDocument/2006/relationships/image" Target="../media/image208.emf"/><Relationship Id="rId3" Type="http://schemas.openxmlformats.org/officeDocument/2006/relationships/image" Target="../media/image196.emf"/><Relationship Id="rId21" Type="http://schemas.openxmlformats.org/officeDocument/2006/relationships/oleObject" Target="../embeddings/oleObject37.bin"/><Relationship Id="rId7" Type="http://schemas.microsoft.com/office/2007/relationships/hdphoto" Target="../media/hdphoto46.wdp"/><Relationship Id="rId12" Type="http://schemas.openxmlformats.org/officeDocument/2006/relationships/image" Target="../media/image201.png"/><Relationship Id="rId17" Type="http://schemas.microsoft.com/office/2007/relationships/hdphoto" Target="../media/hdphoto51.wdp"/><Relationship Id="rId25" Type="http://schemas.openxmlformats.org/officeDocument/2006/relationships/oleObject" Target="../embeddings/oleObject39.bin"/><Relationship Id="rId2" Type="http://schemas.openxmlformats.org/officeDocument/2006/relationships/oleObject" Target="../embeddings/oleObject36.bin"/><Relationship Id="rId16" Type="http://schemas.openxmlformats.org/officeDocument/2006/relationships/image" Target="../media/image203.png"/><Relationship Id="rId20" Type="http://schemas.openxmlformats.org/officeDocument/2006/relationships/image" Target="../media/image205.png"/><Relationship Id="rId29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microsoft.com/office/2007/relationships/hdphoto" Target="../media/hdphoto48.wdp"/><Relationship Id="rId24" Type="http://schemas.openxmlformats.org/officeDocument/2006/relationships/image" Target="../media/image207.emf"/><Relationship Id="rId5" Type="http://schemas.microsoft.com/office/2007/relationships/hdphoto" Target="../media/hdphoto45.wdp"/><Relationship Id="rId15" Type="http://schemas.microsoft.com/office/2007/relationships/hdphoto" Target="../media/hdphoto50.wdp"/><Relationship Id="rId23" Type="http://schemas.openxmlformats.org/officeDocument/2006/relationships/oleObject" Target="../embeddings/oleObject38.bin"/><Relationship Id="rId28" Type="http://schemas.openxmlformats.org/officeDocument/2006/relationships/image" Target="../media/image210.png"/><Relationship Id="rId10" Type="http://schemas.openxmlformats.org/officeDocument/2006/relationships/image" Target="../media/image200.png"/><Relationship Id="rId19" Type="http://schemas.microsoft.com/office/2007/relationships/hdphoto" Target="../media/hdphoto52.wdp"/><Relationship Id="rId4" Type="http://schemas.openxmlformats.org/officeDocument/2006/relationships/image" Target="../media/image197.png"/><Relationship Id="rId9" Type="http://schemas.microsoft.com/office/2007/relationships/hdphoto" Target="../media/hdphoto47.wdp"/><Relationship Id="rId14" Type="http://schemas.openxmlformats.org/officeDocument/2006/relationships/image" Target="../media/image202.png"/><Relationship Id="rId22" Type="http://schemas.openxmlformats.org/officeDocument/2006/relationships/image" Target="../media/image206.emf"/><Relationship Id="rId27" Type="http://schemas.openxmlformats.org/officeDocument/2006/relationships/image" Target="../media/image209.png"/><Relationship Id="rId30" Type="http://schemas.openxmlformats.org/officeDocument/2006/relationships/image" Target="../media/image2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218.emf"/><Relationship Id="rId3" Type="http://schemas.openxmlformats.org/officeDocument/2006/relationships/image" Target="../media/image213.emf"/><Relationship Id="rId7" Type="http://schemas.openxmlformats.org/officeDocument/2006/relationships/image" Target="../media/image215.emf"/><Relationship Id="rId12" Type="http://schemas.openxmlformats.org/officeDocument/2006/relationships/oleObject" Target="../embeddings/oleObject45.bin"/><Relationship Id="rId2" Type="http://schemas.openxmlformats.org/officeDocument/2006/relationships/oleObject" Target="../embeddings/oleObject40.bin"/><Relationship Id="rId16" Type="http://schemas.openxmlformats.org/officeDocument/2006/relationships/image" Target="../media/image236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217.emf"/><Relationship Id="rId5" Type="http://schemas.openxmlformats.org/officeDocument/2006/relationships/image" Target="../media/image214.emf"/><Relationship Id="rId15" Type="http://schemas.openxmlformats.org/officeDocument/2006/relationships/image" Target="../media/image2350.png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216.emf"/><Relationship Id="rId14" Type="http://schemas.openxmlformats.org/officeDocument/2006/relationships/image" Target="../media/image2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909EF-559C-C2AF-75CD-C298D7B90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图片 1161">
            <a:extLst>
              <a:ext uri="{FF2B5EF4-FFF2-40B4-BE49-F238E27FC236}">
                <a16:creationId xmlns:a16="http://schemas.microsoft.com/office/drawing/2014/main" id="{9581943D-B81E-D978-6C74-D5ED4D8EC4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74" b="3380"/>
          <a:stretch>
            <a:fillRect/>
          </a:stretch>
        </p:blipFill>
        <p:spPr>
          <a:xfrm rot="10800000">
            <a:off x="1039979" y="372247"/>
            <a:ext cx="9677783" cy="6263320"/>
          </a:xfrm>
          <a:prstGeom prst="rect">
            <a:avLst/>
          </a:prstGeom>
          <a:effectLst/>
        </p:spPr>
      </p:pic>
      <p:pic>
        <p:nvPicPr>
          <p:cNvPr id="27" name="图片 26" descr="图片包含 人, 服装, 衣服, 男人&#10;&#10;AI 生成的内容可能不正确。">
            <a:extLst>
              <a:ext uri="{FF2B5EF4-FFF2-40B4-BE49-F238E27FC236}">
                <a16:creationId xmlns:a16="http://schemas.microsoft.com/office/drawing/2014/main" id="{7D42E7D1-9298-4F0B-5386-1D1D47009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59" y="2485863"/>
            <a:ext cx="2356941" cy="37203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DCD02A-F415-2ADF-B422-5108F1EA13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29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17" y="970049"/>
            <a:ext cx="1998674" cy="1427053"/>
          </a:xfrm>
          <a:prstGeom prst="rect">
            <a:avLst/>
          </a:prstGeom>
          <a:scene3d>
            <a:camera prst="orthographicFront">
              <a:rot lat="600000" lon="0" rev="0"/>
            </a:camera>
            <a:lightRig rig="threePt" dir="t"/>
          </a:scene3d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3CFCB92-D341-2BAA-E391-42EEBA235F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15207" r="7986" b="8020"/>
          <a:stretch>
            <a:fillRect/>
          </a:stretch>
        </p:blipFill>
        <p:spPr>
          <a:xfrm>
            <a:off x="3094121" y="1400379"/>
            <a:ext cx="1187495" cy="10716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A917403-DB52-DEEC-728F-FA032B0E22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01" r="34696" b="1"/>
          <a:stretch>
            <a:fillRect/>
          </a:stretch>
        </p:blipFill>
        <p:spPr>
          <a:xfrm rot="10438041">
            <a:off x="2800371" y="1574548"/>
            <a:ext cx="949228" cy="537799"/>
          </a:xfrm>
          <a:prstGeom prst="rect">
            <a:avLst/>
          </a:prstGeom>
        </p:spPr>
      </p:pic>
      <p:pic>
        <p:nvPicPr>
          <p:cNvPr id="1035" name="图片 1034">
            <a:extLst>
              <a:ext uri="{FF2B5EF4-FFF2-40B4-BE49-F238E27FC236}">
                <a16:creationId xmlns:a16="http://schemas.microsoft.com/office/drawing/2014/main" id="{8F96F94E-1E4D-3A9F-601D-4A6C318829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71991" r="60739"/>
          <a:stretch>
            <a:fillRect/>
          </a:stretch>
        </p:blipFill>
        <p:spPr>
          <a:xfrm>
            <a:off x="2124240" y="773741"/>
            <a:ext cx="757102" cy="429565"/>
          </a:xfrm>
          <a:prstGeom prst="rect">
            <a:avLst/>
          </a:prstGeom>
        </p:spPr>
      </p:pic>
      <p:sp>
        <p:nvSpPr>
          <p:cNvPr id="1040" name="矩形 1039">
            <a:extLst>
              <a:ext uri="{FF2B5EF4-FFF2-40B4-BE49-F238E27FC236}">
                <a16:creationId xmlns:a16="http://schemas.microsoft.com/office/drawing/2014/main" id="{E9C82482-52BB-C431-FB74-E6F5410EA554}"/>
              </a:ext>
            </a:extLst>
          </p:cNvPr>
          <p:cNvSpPr/>
          <p:nvPr/>
        </p:nvSpPr>
        <p:spPr>
          <a:xfrm>
            <a:off x="1039980" y="386750"/>
            <a:ext cx="9677783" cy="3385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600" b="1" dirty="0">
                <a:ln w="0"/>
                <a:effectLst>
                  <a:glow rad="127000">
                    <a:schemeClr val="bg1"/>
                  </a:glow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Microenvironment-Regulating and Self-Decontaminating (MRSD) Meta-Membranes</a:t>
            </a:r>
          </a:p>
        </p:txBody>
      </p:sp>
      <p:sp>
        <p:nvSpPr>
          <p:cNvPr id="1043" name="矩形 1042">
            <a:extLst>
              <a:ext uri="{FF2B5EF4-FFF2-40B4-BE49-F238E27FC236}">
                <a16:creationId xmlns:a16="http://schemas.microsoft.com/office/drawing/2014/main" id="{2843F4DB-E6AE-17C7-5D57-3914760E4506}"/>
              </a:ext>
            </a:extLst>
          </p:cNvPr>
          <p:cNvSpPr/>
          <p:nvPr/>
        </p:nvSpPr>
        <p:spPr>
          <a:xfrm>
            <a:off x="5758078" y="2423096"/>
            <a:ext cx="4142656" cy="30053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 b="1" i="1" dirty="0">
                <a:ln w="0"/>
                <a:solidFill>
                  <a:srgbClr val="3CB99D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Hierarchically heterogeneous structured interfaces </a:t>
            </a:r>
            <a:endParaRPr lang="zh-CN" altLang="en-US" sz="1200" b="1" i="1" dirty="0">
              <a:ln w="0"/>
              <a:solidFill>
                <a:srgbClr val="3CB99D"/>
              </a:solidFill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0" name="图片 1089">
            <a:extLst>
              <a:ext uri="{FF2B5EF4-FFF2-40B4-BE49-F238E27FC236}">
                <a16:creationId xmlns:a16="http://schemas.microsoft.com/office/drawing/2014/main" id="{6512B372-8D7C-B527-2DB9-406B7E3AED0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8978" b="8486"/>
          <a:stretch>
            <a:fillRect/>
          </a:stretch>
        </p:blipFill>
        <p:spPr>
          <a:xfrm>
            <a:off x="4181505" y="2780995"/>
            <a:ext cx="1617108" cy="14266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93" name="图片 1092">
            <a:extLst>
              <a:ext uri="{FF2B5EF4-FFF2-40B4-BE49-F238E27FC236}">
                <a16:creationId xmlns:a16="http://schemas.microsoft.com/office/drawing/2014/main" id="{C298637D-680C-CB13-9DD2-6ECCE6F41E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4" r="17431"/>
          <a:stretch>
            <a:fillRect/>
          </a:stretch>
        </p:blipFill>
        <p:spPr>
          <a:xfrm>
            <a:off x="5783917" y="2826240"/>
            <a:ext cx="1727577" cy="13680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06" name="图片 1105">
            <a:extLst>
              <a:ext uri="{FF2B5EF4-FFF2-40B4-BE49-F238E27FC236}">
                <a16:creationId xmlns:a16="http://schemas.microsoft.com/office/drawing/2014/main" id="{407F2D49-B610-E28D-C4BB-2B4C59E10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664627">
            <a:off x="8706752" y="3834159"/>
            <a:ext cx="618284" cy="618284"/>
          </a:xfrm>
          <a:prstGeom prst="rect">
            <a:avLst/>
          </a:prstGeom>
        </p:spPr>
      </p:pic>
      <p:pic>
        <p:nvPicPr>
          <p:cNvPr id="1107" name="图片 1106">
            <a:extLst>
              <a:ext uri="{FF2B5EF4-FFF2-40B4-BE49-F238E27FC236}">
                <a16:creationId xmlns:a16="http://schemas.microsoft.com/office/drawing/2014/main" id="{CF0BA564-8998-D9D1-2886-2F183E15F1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80251">
            <a:off x="9688794" y="2928220"/>
            <a:ext cx="439655" cy="439655"/>
          </a:xfrm>
          <a:prstGeom prst="rect">
            <a:avLst/>
          </a:prstGeom>
        </p:spPr>
      </p:pic>
      <p:pic>
        <p:nvPicPr>
          <p:cNvPr id="1111" name="图片 1110">
            <a:extLst>
              <a:ext uri="{FF2B5EF4-FFF2-40B4-BE49-F238E27FC236}">
                <a16:creationId xmlns:a16="http://schemas.microsoft.com/office/drawing/2014/main" id="{941304C8-B24B-E683-2EDE-A860727D9D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7580" y="3133150"/>
            <a:ext cx="619362" cy="61936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DBECBD8-CB4C-93E0-3083-61DE7D45A5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29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40" y="2761516"/>
            <a:ext cx="2085595" cy="1489115"/>
          </a:xfrm>
          <a:prstGeom prst="rect">
            <a:avLst/>
          </a:prstGeom>
          <a:scene3d>
            <a:camera prst="orthographicFront">
              <a:rot lat="600000" lon="0" rev="0"/>
            </a:camera>
            <a:lightRig rig="threePt" dir="t"/>
          </a:scene3d>
        </p:spPr>
      </p:pic>
      <p:pic>
        <p:nvPicPr>
          <p:cNvPr id="1110" name="图片 1109">
            <a:extLst>
              <a:ext uri="{FF2B5EF4-FFF2-40B4-BE49-F238E27FC236}">
                <a16:creationId xmlns:a16="http://schemas.microsoft.com/office/drawing/2014/main" id="{0B1BF87A-056D-0F2A-E566-00434D0EAFF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4602"/>
          <a:stretch>
            <a:fillRect/>
          </a:stretch>
        </p:blipFill>
        <p:spPr>
          <a:xfrm>
            <a:off x="8321479" y="3115221"/>
            <a:ext cx="281184" cy="619362"/>
          </a:xfrm>
          <a:prstGeom prst="rect">
            <a:avLst/>
          </a:prstGeom>
          <a:effectLst/>
        </p:spPr>
      </p:pic>
      <p:pic>
        <p:nvPicPr>
          <p:cNvPr id="1108" name="图片 1107">
            <a:extLst>
              <a:ext uri="{FF2B5EF4-FFF2-40B4-BE49-F238E27FC236}">
                <a16:creationId xmlns:a16="http://schemas.microsoft.com/office/drawing/2014/main" id="{112D610F-B033-E841-43C3-B0095FE772A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44815"/>
          <a:stretch>
            <a:fillRect/>
          </a:stretch>
        </p:blipFill>
        <p:spPr>
          <a:xfrm rot="2664627">
            <a:off x="8804236" y="3856912"/>
            <a:ext cx="618284" cy="341200"/>
          </a:xfrm>
          <a:prstGeom prst="rect">
            <a:avLst/>
          </a:prstGeom>
          <a:effectLst/>
        </p:spPr>
      </p:pic>
      <p:sp>
        <p:nvSpPr>
          <p:cNvPr id="1112" name="矩形 1111">
            <a:extLst>
              <a:ext uri="{FF2B5EF4-FFF2-40B4-BE49-F238E27FC236}">
                <a16:creationId xmlns:a16="http://schemas.microsoft.com/office/drawing/2014/main" id="{89DEF6B8-24CA-9705-40A5-124982D25058}"/>
              </a:ext>
            </a:extLst>
          </p:cNvPr>
          <p:cNvSpPr/>
          <p:nvPr/>
        </p:nvSpPr>
        <p:spPr>
          <a:xfrm>
            <a:off x="8924566" y="3605159"/>
            <a:ext cx="125066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400" b="1" i="1" cap="none" spc="0" dirty="0">
                <a:ln w="0"/>
                <a:solidFill>
                  <a:schemeClr val="accent4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</a:t>
            </a:r>
            <a:r>
              <a:rPr lang="en-US" altLang="zh-CN" sz="1400" b="1" i="1" dirty="0">
                <a:ln w="0"/>
                <a:solidFill>
                  <a:schemeClr val="accent4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eability</a:t>
            </a:r>
            <a:endParaRPr lang="zh-CN" altLang="en-US" sz="1400" b="1" i="1" cap="none" spc="0" dirty="0">
              <a:ln w="0"/>
              <a:solidFill>
                <a:schemeClr val="accent4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3" name="矩形 1112">
            <a:extLst>
              <a:ext uri="{FF2B5EF4-FFF2-40B4-BE49-F238E27FC236}">
                <a16:creationId xmlns:a16="http://schemas.microsoft.com/office/drawing/2014/main" id="{B1E916F9-3499-2146-708B-3359BE299B8B}"/>
              </a:ext>
            </a:extLst>
          </p:cNvPr>
          <p:cNvSpPr/>
          <p:nvPr/>
        </p:nvSpPr>
        <p:spPr>
          <a:xfrm>
            <a:off x="8663939" y="3270044"/>
            <a:ext cx="149592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400" b="1" i="1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Hydrophobicity</a:t>
            </a:r>
            <a:endParaRPr lang="zh-CN" altLang="en-US" sz="1400" b="1" i="1" cap="none" spc="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4" name="矩形 1113">
            <a:extLst>
              <a:ext uri="{FF2B5EF4-FFF2-40B4-BE49-F238E27FC236}">
                <a16:creationId xmlns:a16="http://schemas.microsoft.com/office/drawing/2014/main" id="{3A51DA68-ABA1-F063-9AEE-F90B32B29AE2}"/>
              </a:ext>
            </a:extLst>
          </p:cNvPr>
          <p:cNvSpPr/>
          <p:nvPr/>
        </p:nvSpPr>
        <p:spPr>
          <a:xfrm>
            <a:off x="8510181" y="2934930"/>
            <a:ext cx="116891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400" b="1" i="1" dirty="0">
                <a:ln w="0"/>
                <a:solidFill>
                  <a:srgbClr val="92D050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Purification</a:t>
            </a:r>
            <a:endParaRPr lang="zh-CN" altLang="en-US" sz="1400" b="1" i="1" cap="none" spc="0" dirty="0">
              <a:ln w="0"/>
              <a:solidFill>
                <a:srgbClr val="92D050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1" name="图片 1120">
            <a:extLst>
              <a:ext uri="{FF2B5EF4-FFF2-40B4-BE49-F238E27FC236}">
                <a16:creationId xmlns:a16="http://schemas.microsoft.com/office/drawing/2014/main" id="{3E88BDBD-8608-0144-5D24-FD928B7B760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716" t="-547" r="6636" b="4369"/>
          <a:stretch>
            <a:fillRect/>
          </a:stretch>
        </p:blipFill>
        <p:spPr>
          <a:xfrm>
            <a:off x="5802970" y="4756193"/>
            <a:ext cx="1716211" cy="14123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25" name="图片 1124">
            <a:extLst>
              <a:ext uri="{FF2B5EF4-FFF2-40B4-BE49-F238E27FC236}">
                <a16:creationId xmlns:a16="http://schemas.microsoft.com/office/drawing/2014/main" id="{E2DAD390-9024-BBAE-411A-98B3D603C59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6399" t="-3523" r="4192" b="6869"/>
          <a:stretch>
            <a:fillRect/>
          </a:stretch>
        </p:blipFill>
        <p:spPr>
          <a:xfrm flipH="1">
            <a:off x="4187062" y="4741985"/>
            <a:ext cx="1640431" cy="142660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28" name="矩形 1127">
            <a:extLst>
              <a:ext uri="{FF2B5EF4-FFF2-40B4-BE49-F238E27FC236}">
                <a16:creationId xmlns:a16="http://schemas.microsoft.com/office/drawing/2014/main" id="{99DF57D9-ADCF-667C-C1A5-18CB6AEF5312}"/>
              </a:ext>
            </a:extLst>
          </p:cNvPr>
          <p:cNvSpPr/>
          <p:nvPr/>
        </p:nvSpPr>
        <p:spPr>
          <a:xfrm>
            <a:off x="4160818" y="2791527"/>
            <a:ext cx="3375616" cy="1440000"/>
          </a:xfrm>
          <a:prstGeom prst="rect">
            <a:avLst/>
          </a:prstGeom>
          <a:noFill/>
          <a:ln w="25400">
            <a:solidFill>
              <a:srgbClr val="219EBC">
                <a:alpha val="50000"/>
              </a:srgbClr>
            </a:solidFill>
          </a:ln>
          <a:effectLst>
            <a:glow rad="25400">
              <a:srgbClr val="219EB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29" name="矩形 1128">
            <a:extLst>
              <a:ext uri="{FF2B5EF4-FFF2-40B4-BE49-F238E27FC236}">
                <a16:creationId xmlns:a16="http://schemas.microsoft.com/office/drawing/2014/main" id="{EEC8CED3-D9D6-4B10-BBB4-F1A46E128457}"/>
              </a:ext>
            </a:extLst>
          </p:cNvPr>
          <p:cNvSpPr/>
          <p:nvPr/>
        </p:nvSpPr>
        <p:spPr>
          <a:xfrm>
            <a:off x="4181195" y="2786313"/>
            <a:ext cx="161639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4D90FB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400" b="1" i="1" cap="none" spc="0" dirty="0">
                <a:ln w="0"/>
                <a:solidFill>
                  <a:srgbClr val="4D90FB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reathable</a:t>
            </a:r>
            <a:endParaRPr lang="zh-CN" altLang="en-US" sz="1400" b="1" i="1" cap="none" spc="0" dirty="0">
              <a:ln w="0"/>
              <a:solidFill>
                <a:srgbClr val="4D90FB"/>
              </a:solidFill>
              <a:effectLst>
                <a:glow rad="63500">
                  <a:schemeClr val="bg1"/>
                </a:glow>
                <a:outerShdw blurRad="50800" dist="508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" name="矩形 1129">
            <a:extLst>
              <a:ext uri="{FF2B5EF4-FFF2-40B4-BE49-F238E27FC236}">
                <a16:creationId xmlns:a16="http://schemas.microsoft.com/office/drawing/2014/main" id="{F88F0242-6320-692B-C8F8-7674267A4C7C}"/>
              </a:ext>
            </a:extLst>
          </p:cNvPr>
          <p:cNvSpPr/>
          <p:nvPr/>
        </p:nvSpPr>
        <p:spPr>
          <a:xfrm>
            <a:off x="5841473" y="4747102"/>
            <a:ext cx="16978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F57481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Decontaminating</a:t>
            </a:r>
          </a:p>
        </p:txBody>
      </p:sp>
      <p:sp>
        <p:nvSpPr>
          <p:cNvPr id="1131" name="矩形 1130">
            <a:extLst>
              <a:ext uri="{FF2B5EF4-FFF2-40B4-BE49-F238E27FC236}">
                <a16:creationId xmlns:a16="http://schemas.microsoft.com/office/drawing/2014/main" id="{871A89DD-D4D4-838B-1B38-8AC0758A852F}"/>
              </a:ext>
            </a:extLst>
          </p:cNvPr>
          <p:cNvSpPr/>
          <p:nvPr/>
        </p:nvSpPr>
        <p:spPr>
          <a:xfrm>
            <a:off x="7716887" y="4356386"/>
            <a:ext cx="29293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1400" b="1" i="1" cap="none" spc="0" dirty="0">
                <a:ln w="0"/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ultifunctional integration</a:t>
            </a:r>
            <a:endParaRPr lang="zh-CN" altLang="en-US" sz="1400" b="1" i="1" cap="none" spc="0" dirty="0">
              <a:ln w="0"/>
              <a:effectLst>
                <a:outerShdw blurRad="50800" dist="508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1" name="流程图: 接点 1140">
            <a:extLst>
              <a:ext uri="{FF2B5EF4-FFF2-40B4-BE49-F238E27FC236}">
                <a16:creationId xmlns:a16="http://schemas.microsoft.com/office/drawing/2014/main" id="{6925B340-24E4-3270-0308-90741712B65E}"/>
              </a:ext>
            </a:extLst>
          </p:cNvPr>
          <p:cNvSpPr/>
          <p:nvPr/>
        </p:nvSpPr>
        <p:spPr>
          <a:xfrm>
            <a:off x="2905369" y="4081746"/>
            <a:ext cx="108000" cy="108000"/>
          </a:xfrm>
          <a:prstGeom prst="flowChartConnector">
            <a:avLst/>
          </a:prstGeom>
          <a:solidFill>
            <a:srgbClr val="4D90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143" name="直接连接符 1142">
            <a:extLst>
              <a:ext uri="{FF2B5EF4-FFF2-40B4-BE49-F238E27FC236}">
                <a16:creationId xmlns:a16="http://schemas.microsoft.com/office/drawing/2014/main" id="{40D1C137-722F-E0CE-C2A0-9DF3953F9B4F}"/>
              </a:ext>
            </a:extLst>
          </p:cNvPr>
          <p:cNvCxnSpPr>
            <a:stCxn id="1141" idx="7"/>
            <a:endCxn id="1128" idx="1"/>
          </p:cNvCxnSpPr>
          <p:nvPr/>
        </p:nvCxnSpPr>
        <p:spPr>
          <a:xfrm flipV="1">
            <a:off x="2997553" y="3511527"/>
            <a:ext cx="1163265" cy="586035"/>
          </a:xfrm>
          <a:prstGeom prst="line">
            <a:avLst/>
          </a:prstGeom>
          <a:ln w="25400">
            <a:solidFill>
              <a:srgbClr val="4D90F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4" name="流程图: 接点 1143">
            <a:extLst>
              <a:ext uri="{FF2B5EF4-FFF2-40B4-BE49-F238E27FC236}">
                <a16:creationId xmlns:a16="http://schemas.microsoft.com/office/drawing/2014/main" id="{FED0CC50-08D7-BF96-6984-55BBCBABDB21}"/>
              </a:ext>
            </a:extLst>
          </p:cNvPr>
          <p:cNvSpPr/>
          <p:nvPr/>
        </p:nvSpPr>
        <p:spPr>
          <a:xfrm>
            <a:off x="2905369" y="4779236"/>
            <a:ext cx="108000" cy="108000"/>
          </a:xfrm>
          <a:prstGeom prst="flowChartConnector">
            <a:avLst/>
          </a:prstGeom>
          <a:solidFill>
            <a:srgbClr val="F574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45" name="直接连接符 1144">
            <a:extLst>
              <a:ext uri="{FF2B5EF4-FFF2-40B4-BE49-F238E27FC236}">
                <a16:creationId xmlns:a16="http://schemas.microsoft.com/office/drawing/2014/main" id="{429B8FBA-884D-0538-621B-4A077D26AB2C}"/>
              </a:ext>
            </a:extLst>
          </p:cNvPr>
          <p:cNvCxnSpPr>
            <a:cxnSpLocks/>
            <a:stCxn id="1144" idx="5"/>
            <a:endCxn id="5" idx="1"/>
          </p:cNvCxnSpPr>
          <p:nvPr/>
        </p:nvCxnSpPr>
        <p:spPr>
          <a:xfrm>
            <a:off x="2997553" y="4871420"/>
            <a:ext cx="1157378" cy="602597"/>
          </a:xfrm>
          <a:prstGeom prst="line">
            <a:avLst/>
          </a:prstGeom>
          <a:ln w="25400">
            <a:solidFill>
              <a:srgbClr val="F5748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1" name="矩形 1150">
            <a:extLst>
              <a:ext uri="{FF2B5EF4-FFF2-40B4-BE49-F238E27FC236}">
                <a16:creationId xmlns:a16="http://schemas.microsoft.com/office/drawing/2014/main" id="{6B0A8897-946E-B84F-931C-59051FFA5D8B}"/>
              </a:ext>
            </a:extLst>
          </p:cNvPr>
          <p:cNvSpPr/>
          <p:nvPr/>
        </p:nvSpPr>
        <p:spPr>
          <a:xfrm>
            <a:off x="7738545" y="6295211"/>
            <a:ext cx="29293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1400" b="1" i="1" cap="none" spc="0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lectrical signal transmission</a:t>
            </a:r>
            <a:endParaRPr lang="zh-CN" altLang="en-US" sz="1400" b="1" i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2" name="矩形 1151">
            <a:extLst>
              <a:ext uri="{FF2B5EF4-FFF2-40B4-BE49-F238E27FC236}">
                <a16:creationId xmlns:a16="http://schemas.microsoft.com/office/drawing/2014/main" id="{DC1B5C75-E98F-D85F-D159-A93C619C3C0C}"/>
              </a:ext>
            </a:extLst>
          </p:cNvPr>
          <p:cNvSpPr/>
          <p:nvPr/>
        </p:nvSpPr>
        <p:spPr>
          <a:xfrm>
            <a:off x="4798603" y="6295211"/>
            <a:ext cx="19944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1400" b="1" i="1" cap="none" spc="0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ultiple mechanisms</a:t>
            </a:r>
            <a:endParaRPr lang="zh-CN" altLang="en-US" sz="1400" b="1" i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3" name="矩形 1152">
            <a:extLst>
              <a:ext uri="{FF2B5EF4-FFF2-40B4-BE49-F238E27FC236}">
                <a16:creationId xmlns:a16="http://schemas.microsoft.com/office/drawing/2014/main" id="{81FE4532-15E7-2733-81E9-AC9D027F43F5}"/>
              </a:ext>
            </a:extLst>
          </p:cNvPr>
          <p:cNvSpPr/>
          <p:nvPr/>
        </p:nvSpPr>
        <p:spPr>
          <a:xfrm>
            <a:off x="1039978" y="6295211"/>
            <a:ext cx="307734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Multifunctional protection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F30FC3-0BBA-15FE-470E-4A01D4A87872}"/>
              </a:ext>
            </a:extLst>
          </p:cNvPr>
          <p:cNvSpPr/>
          <p:nvPr/>
        </p:nvSpPr>
        <p:spPr>
          <a:xfrm>
            <a:off x="1084849" y="1506400"/>
            <a:ext cx="1148071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Nanocrystals</a:t>
            </a:r>
          </a:p>
        </p:txBody>
      </p:sp>
      <p:pic>
        <p:nvPicPr>
          <p:cNvPr id="23" name="图片 22" descr="卡通人物&#10;&#10;AI 生成的内容可能不正确。">
            <a:extLst>
              <a:ext uri="{FF2B5EF4-FFF2-40B4-BE49-F238E27FC236}">
                <a16:creationId xmlns:a16="http://schemas.microsoft.com/office/drawing/2014/main" id="{61EA32DF-7967-F762-B7F7-E9745515ADE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460">
            <a:off x="7065771" y="961353"/>
            <a:ext cx="1465200" cy="1465200"/>
          </a:xfrm>
          <a:prstGeom prst="flowChartConnector">
            <a:avLst/>
          </a:prstGeom>
        </p:spPr>
      </p:pic>
      <p:pic>
        <p:nvPicPr>
          <p:cNvPr id="1030" name="图片 1029">
            <a:extLst>
              <a:ext uri="{FF2B5EF4-FFF2-40B4-BE49-F238E27FC236}">
                <a16:creationId xmlns:a16="http://schemas.microsoft.com/office/drawing/2014/main" id="{3AAF757C-687C-9FFA-3FA1-59FDB6E9606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9" t="5791" r="5065" b="14216"/>
          <a:stretch>
            <a:fillRect/>
          </a:stretch>
        </p:blipFill>
        <p:spPr>
          <a:xfrm rot="2614392">
            <a:off x="6469027" y="715924"/>
            <a:ext cx="2052362" cy="2101098"/>
          </a:xfrm>
          <a:prstGeom prst="rect">
            <a:avLst/>
          </a:prstGeom>
        </p:spPr>
      </p:pic>
      <p:pic>
        <p:nvPicPr>
          <p:cNvPr id="2" name="Picture 6" descr="MXene材料 Ti3C2 Nb2C MOF材料 Ti3C2 Nb2C 北科纳米">
            <a:extLst>
              <a:ext uri="{FF2B5EF4-FFF2-40B4-BE49-F238E27FC236}">
                <a16:creationId xmlns:a16="http://schemas.microsoft.com/office/drawing/2014/main" id="{9DC6E66B-3261-35D1-6A1B-2125B043C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4584" r="6007" b="4722"/>
          <a:stretch>
            <a:fillRect/>
          </a:stretch>
        </p:blipFill>
        <p:spPr bwMode="auto">
          <a:xfrm>
            <a:off x="2228623" y="1341190"/>
            <a:ext cx="581171" cy="577988"/>
          </a:xfrm>
          <a:prstGeom prst="rect">
            <a:avLst/>
          </a:prstGeom>
          <a:noFill/>
          <a:effectLst>
            <a:glow rad="381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EBC979-427E-4332-D801-8A60962BFB05}"/>
              </a:ext>
            </a:extLst>
          </p:cNvPr>
          <p:cNvSpPr/>
          <p:nvPr/>
        </p:nvSpPr>
        <p:spPr>
          <a:xfrm>
            <a:off x="4154931" y="4754017"/>
            <a:ext cx="3375616" cy="1440000"/>
          </a:xfrm>
          <a:prstGeom prst="rect">
            <a:avLst/>
          </a:prstGeom>
          <a:noFill/>
          <a:ln w="25400">
            <a:solidFill>
              <a:srgbClr val="219EBC">
                <a:alpha val="50000"/>
              </a:srgbClr>
            </a:solidFill>
          </a:ln>
          <a:effectLst>
            <a:glow rad="25400">
              <a:srgbClr val="219EB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F544B0-4AB9-0BD3-3CDA-D101A2E2C764}"/>
              </a:ext>
            </a:extLst>
          </p:cNvPr>
          <p:cNvSpPr/>
          <p:nvPr/>
        </p:nvSpPr>
        <p:spPr>
          <a:xfrm>
            <a:off x="4169177" y="4733556"/>
            <a:ext cx="16404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F57481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Antibacterial</a:t>
            </a:r>
            <a:endParaRPr lang="zh-CN" altLang="en-US" sz="1400" b="1" i="1" cap="none" spc="0" dirty="0">
              <a:ln w="0"/>
              <a:solidFill>
                <a:srgbClr val="F57481"/>
              </a:solidFill>
              <a:effectLst>
                <a:glow rad="63500">
                  <a:schemeClr val="bg1"/>
                </a:glow>
                <a:outerShdw blurRad="50800" dist="508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962879A-EB67-7CA4-A45E-E88F2E5383AD}"/>
              </a:ext>
            </a:extLst>
          </p:cNvPr>
          <p:cNvSpPr/>
          <p:nvPr/>
        </p:nvSpPr>
        <p:spPr>
          <a:xfrm>
            <a:off x="5797899" y="2786313"/>
            <a:ext cx="172757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4D90FB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Waterproof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4DABF8C-83C2-E1A9-4A1D-0E99861B67F3}"/>
              </a:ext>
            </a:extLst>
          </p:cNvPr>
          <p:cNvSpPr/>
          <p:nvPr/>
        </p:nvSpPr>
        <p:spPr>
          <a:xfrm>
            <a:off x="5113343" y="4310972"/>
            <a:ext cx="139353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endParaRPr lang="zh-CN" altLang="en-US" b="1" i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7B5ACD5-39D8-0ED6-B842-6931F8514DD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02004" y="4256217"/>
            <a:ext cx="567642" cy="4774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C72A5F2-E89E-6885-BDBB-8877A80FAED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84624" y="4256217"/>
            <a:ext cx="567642" cy="477401"/>
          </a:xfrm>
          <a:prstGeom prst="rect">
            <a:avLst/>
          </a:prstGeom>
        </p:spPr>
      </p:pic>
      <p:pic>
        <p:nvPicPr>
          <p:cNvPr id="39" name="图片 38" descr="图片包含 图标&#10;&#10;AI 生成的内容可能不正确。">
            <a:extLst>
              <a:ext uri="{FF2B5EF4-FFF2-40B4-BE49-F238E27FC236}">
                <a16:creationId xmlns:a16="http://schemas.microsoft.com/office/drawing/2014/main" id="{BE84E652-9EFA-41AF-3B65-D535AF7CC48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02" y="1017662"/>
            <a:ext cx="1250851" cy="125085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28F8837B-D4B5-E86D-7DBB-3058AC4A1A48}"/>
              </a:ext>
            </a:extLst>
          </p:cNvPr>
          <p:cNvSpPr/>
          <p:nvPr/>
        </p:nvSpPr>
        <p:spPr>
          <a:xfrm>
            <a:off x="1372439" y="2148178"/>
            <a:ext cx="553331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endParaRPr lang="zh-CN" altLang="en-US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30" descr="图片包含 游戏机, 灯光, 花&#10;&#10;AI 生成的内容可能不正确。">
            <a:extLst>
              <a:ext uri="{FF2B5EF4-FFF2-40B4-BE49-F238E27FC236}">
                <a16:creationId xmlns:a16="http://schemas.microsoft.com/office/drawing/2014/main" id="{288D709B-E86E-A7B9-EB73-E54494264E2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6" t="34806" r="27032" b="35067"/>
          <a:stretch>
            <a:fillRect/>
          </a:stretch>
        </p:blipFill>
        <p:spPr>
          <a:xfrm>
            <a:off x="2103966" y="1971435"/>
            <a:ext cx="813353" cy="577654"/>
          </a:xfrm>
          <a:prstGeom prst="rect">
            <a:avLst/>
          </a:prstGeom>
          <a:effectLst>
            <a:glow rad="25400">
              <a:schemeClr val="bg1">
                <a:alpha val="40000"/>
              </a:schemeClr>
            </a:glow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7217C5BB-462A-0008-C973-0B21B51BEFF4}"/>
              </a:ext>
            </a:extLst>
          </p:cNvPr>
          <p:cNvSpPr/>
          <p:nvPr/>
        </p:nvSpPr>
        <p:spPr>
          <a:xfrm>
            <a:off x="1324107" y="817688"/>
            <a:ext cx="1634887" cy="166387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9" descr="图片包含 游戏机, 电话, 雨&#10;&#10;AI 生成的内容可能不正确。">
            <a:extLst>
              <a:ext uri="{FF2B5EF4-FFF2-40B4-BE49-F238E27FC236}">
                <a16:creationId xmlns:a16="http://schemas.microsoft.com/office/drawing/2014/main" id="{C2FB26FC-B36E-D2C2-01F7-24F9B597D47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9425">
            <a:off x="5007184" y="995465"/>
            <a:ext cx="1373380" cy="1373380"/>
          </a:xfrm>
          <a:prstGeom prst="rect">
            <a:avLst/>
          </a:prstGeom>
        </p:spPr>
      </p:pic>
      <p:pic>
        <p:nvPicPr>
          <p:cNvPr id="1034" name="图片 1033" descr="图片包含 游戏机&#10;&#10;AI 生成的内容可能不正确。">
            <a:extLst>
              <a:ext uri="{FF2B5EF4-FFF2-40B4-BE49-F238E27FC236}">
                <a16:creationId xmlns:a16="http://schemas.microsoft.com/office/drawing/2014/main" id="{C0754314-6898-FF86-891F-E5BCBDC014E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43263" y="4297419"/>
            <a:ext cx="2338147" cy="2338147"/>
          </a:xfrm>
          <a:prstGeom prst="rect">
            <a:avLst/>
          </a:prstGeom>
        </p:spPr>
      </p:pic>
      <p:pic>
        <p:nvPicPr>
          <p:cNvPr id="1048" name="图片 1047" descr="卡通人物&#10;&#10;AI 生成的内容可能不正确。">
            <a:extLst>
              <a:ext uri="{FF2B5EF4-FFF2-40B4-BE49-F238E27FC236}">
                <a16:creationId xmlns:a16="http://schemas.microsoft.com/office/drawing/2014/main" id="{BAB1A414-8EF3-A1EB-D79D-C16675A2AA8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500" y="5112489"/>
            <a:ext cx="729911" cy="729911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DC5829D-EDCF-1B8D-5ABE-E09BE6773616}"/>
              </a:ext>
            </a:extLst>
          </p:cNvPr>
          <p:cNvSpPr/>
          <p:nvPr/>
        </p:nvSpPr>
        <p:spPr>
          <a:xfrm>
            <a:off x="1285705" y="5074389"/>
            <a:ext cx="223009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400" b="1" i="1" cap="none" spc="0" dirty="0">
                <a:ln w="0"/>
                <a:solidFill>
                  <a:srgbClr val="F57481"/>
                </a:solidFill>
                <a:effectLst>
                  <a:glow rad="635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Blood splash </a:t>
            </a:r>
            <a:r>
              <a:rPr lang="en-US" altLang="zh-CN" sz="1400" b="1" i="1" dirty="0">
                <a:ln w="0"/>
                <a:solidFill>
                  <a:srgbClr val="F57481"/>
                </a:solidFill>
                <a:effectLst>
                  <a:glow rad="635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400" b="1" i="1" cap="none" spc="0" dirty="0">
                <a:ln w="0"/>
                <a:solidFill>
                  <a:srgbClr val="F57481"/>
                </a:solidFill>
                <a:effectLst>
                  <a:glow rad="635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rotection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F850221-EDE5-72A5-BBBE-5A0B0BFC9EBA}"/>
              </a:ext>
            </a:extLst>
          </p:cNvPr>
          <p:cNvSpPr/>
          <p:nvPr/>
        </p:nvSpPr>
        <p:spPr>
          <a:xfrm>
            <a:off x="2794737" y="5593353"/>
            <a:ext cx="614131" cy="603820"/>
          </a:xfrm>
          <a:prstGeom prst="rect">
            <a:avLst/>
          </a:prstGeom>
          <a:noFill/>
          <a:ln w="19050">
            <a:solidFill>
              <a:srgbClr val="F57481"/>
            </a:solidFill>
            <a:prstDash val="dash"/>
          </a:ln>
          <a:effectLst>
            <a:glow rad="38100">
              <a:schemeClr val="bg1">
                <a:alpha val="40000"/>
              </a:schemeClr>
            </a:glo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EBBBE6C-FD4A-8355-508A-AF7A679F8DA6}"/>
              </a:ext>
            </a:extLst>
          </p:cNvPr>
          <p:cNvSpPr/>
          <p:nvPr/>
        </p:nvSpPr>
        <p:spPr>
          <a:xfrm>
            <a:off x="1932423" y="4118245"/>
            <a:ext cx="649850" cy="603820"/>
          </a:xfrm>
          <a:prstGeom prst="rect">
            <a:avLst/>
          </a:prstGeom>
          <a:noFill/>
          <a:ln w="19050">
            <a:solidFill>
              <a:srgbClr val="4D90FB"/>
            </a:solidFill>
            <a:prstDash val="dash"/>
          </a:ln>
          <a:effectLst>
            <a:glow rad="38100">
              <a:schemeClr val="bg1">
                <a:alpha val="40000"/>
              </a:schemeClr>
            </a:glo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DA7E69D-870B-61DB-4981-ADCA65E37972}"/>
              </a:ext>
            </a:extLst>
          </p:cNvPr>
          <p:cNvSpPr/>
          <p:nvPr/>
        </p:nvSpPr>
        <p:spPr>
          <a:xfrm>
            <a:off x="1039982" y="3694816"/>
            <a:ext cx="243040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400" b="1" i="1" cap="none" spc="0" dirty="0">
                <a:ln w="0"/>
                <a:solidFill>
                  <a:srgbClr val="0070C0"/>
                </a:solidFill>
                <a:effectLst>
                  <a:glow rad="635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 vapor transmission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C8FBED-C8EE-086B-B8B0-518CC75A0766}"/>
              </a:ext>
            </a:extLst>
          </p:cNvPr>
          <p:cNvSpPr/>
          <p:nvPr/>
        </p:nvSpPr>
        <p:spPr>
          <a:xfrm rot="1627136">
            <a:off x="9255370" y="5494827"/>
            <a:ext cx="86731" cy="79388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8D75F52-F583-19D0-EC5F-BF6D62CF7A85}"/>
              </a:ext>
            </a:extLst>
          </p:cNvPr>
          <p:cNvSpPr/>
          <p:nvPr/>
        </p:nvSpPr>
        <p:spPr>
          <a:xfrm rot="19714409">
            <a:off x="9230938" y="4659842"/>
            <a:ext cx="86731" cy="79388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A229BD6-A744-5791-6E5A-F146473FDACC}"/>
              </a:ext>
            </a:extLst>
          </p:cNvPr>
          <p:cNvSpPr/>
          <p:nvPr/>
        </p:nvSpPr>
        <p:spPr>
          <a:xfrm>
            <a:off x="1123964" y="875965"/>
            <a:ext cx="1056700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err="1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Nanoblocks</a:t>
            </a:r>
            <a:endParaRPr lang="zh-CN" altLang="en-US" sz="1200" b="1" cap="none" spc="0" baseline="-2500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图片 33" descr="形状&#10;&#10;AI 生成的内容可能不正确。">
            <a:extLst>
              <a:ext uri="{FF2B5EF4-FFF2-40B4-BE49-F238E27FC236}">
                <a16:creationId xmlns:a16="http://schemas.microsoft.com/office/drawing/2014/main" id="{FA22DF81-A70B-0387-B8EC-E3353251E4A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1155" r="1" b="790"/>
          <a:stretch>
            <a:fillRect/>
          </a:stretch>
        </p:blipFill>
        <p:spPr>
          <a:xfrm>
            <a:off x="9155596" y="1395622"/>
            <a:ext cx="1396576" cy="66199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01F5E64-F1B7-0F33-0409-01447DCDCD7E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05056">
            <a:off x="7512153" y="1110684"/>
            <a:ext cx="213287" cy="83650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24C5CC0-575C-6D4B-A4F5-88A423977275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16917">
            <a:off x="7589698" y="1628390"/>
            <a:ext cx="193178" cy="75764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3E396153-3785-9C31-5C12-07D53D6B1A97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" r="-1" b="46731"/>
          <a:stretch>
            <a:fillRect/>
          </a:stretch>
        </p:blipFill>
        <p:spPr>
          <a:xfrm rot="16669349">
            <a:off x="7244753" y="1631824"/>
            <a:ext cx="193178" cy="40358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9088C42-77F6-3F4C-382D-A297076EE640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" r="-1" b="46731"/>
          <a:stretch>
            <a:fillRect/>
          </a:stretch>
        </p:blipFill>
        <p:spPr>
          <a:xfrm rot="2377239">
            <a:off x="8151325" y="1311897"/>
            <a:ext cx="193178" cy="40358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6C154B0-F071-CC0F-8D77-B2F81BEC820C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" r="-1" b="46731"/>
          <a:stretch>
            <a:fillRect/>
          </a:stretch>
        </p:blipFill>
        <p:spPr>
          <a:xfrm rot="14414748">
            <a:off x="8092113" y="1845027"/>
            <a:ext cx="193178" cy="4035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EF73417-C5BA-5796-E8FF-457CA3F4FDF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9" t="5791" r="5065" b="14216"/>
          <a:stretch>
            <a:fillRect/>
          </a:stretch>
        </p:blipFill>
        <p:spPr>
          <a:xfrm rot="2614392">
            <a:off x="8534854" y="726940"/>
            <a:ext cx="2052362" cy="210109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CC4199A7-E8EF-0FD0-CFA4-41EF6C860F61}"/>
              </a:ext>
            </a:extLst>
          </p:cNvPr>
          <p:cNvPicPr>
            <a:picLocks noChangeAspect="1"/>
          </p:cNvPicPr>
          <p:nvPr/>
        </p:nvPicPr>
        <p:blipFill>
          <a:blip r:embed="rId3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952563" flipV="1">
            <a:off x="9384257" y="950626"/>
            <a:ext cx="852202" cy="689529"/>
          </a:xfrm>
          <a:prstGeom prst="rect">
            <a:avLst/>
          </a:prstGeom>
        </p:spPr>
      </p:pic>
      <p:pic>
        <p:nvPicPr>
          <p:cNvPr id="61" name="图片 60" descr="黑暗中亮着灯的鸡蛋&#10;&#10;AI 生成的内容可能不正确。">
            <a:extLst>
              <a:ext uri="{FF2B5EF4-FFF2-40B4-BE49-F238E27FC236}">
                <a16:creationId xmlns:a16="http://schemas.microsoft.com/office/drawing/2014/main" id="{CF1BAE82-7A08-C58B-C8DF-063286F0ADE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283239">
            <a:off x="10030442" y="1242389"/>
            <a:ext cx="121637" cy="11814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B0E373D6-AD46-DF4E-5FE1-E04E8F39E13C}"/>
              </a:ext>
            </a:extLst>
          </p:cNvPr>
          <p:cNvPicPr>
            <a:picLocks noChangeAspect="1"/>
          </p:cNvPicPr>
          <p:nvPr/>
        </p:nvPicPr>
        <p:blipFill>
          <a:blip r:embed="rId3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710539" flipV="1">
            <a:off x="9462021" y="1820149"/>
            <a:ext cx="852202" cy="689529"/>
          </a:xfrm>
          <a:prstGeom prst="rect">
            <a:avLst/>
          </a:prstGeom>
        </p:spPr>
      </p:pic>
      <p:pic>
        <p:nvPicPr>
          <p:cNvPr id="63" name="图片 62" descr="黑暗中亮着灯的鸡蛋&#10;&#10;AI 生成的内容可能不正确。">
            <a:extLst>
              <a:ext uri="{FF2B5EF4-FFF2-40B4-BE49-F238E27FC236}">
                <a16:creationId xmlns:a16="http://schemas.microsoft.com/office/drawing/2014/main" id="{5CE5EE9D-A911-3161-AAB3-98A5313849CB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283239">
            <a:off x="9550038" y="2099726"/>
            <a:ext cx="121637" cy="118141"/>
          </a:xfrm>
          <a:prstGeom prst="rect">
            <a:avLst/>
          </a:prstGeom>
        </p:spPr>
      </p:pic>
      <p:pic>
        <p:nvPicPr>
          <p:cNvPr id="1027" name="图片 1026">
            <a:extLst>
              <a:ext uri="{FF2B5EF4-FFF2-40B4-BE49-F238E27FC236}">
                <a16:creationId xmlns:a16="http://schemas.microsoft.com/office/drawing/2014/main" id="{935EC425-ED13-B90C-E987-C9BAA0EBC4BE}"/>
              </a:ext>
            </a:extLst>
          </p:cNvPr>
          <p:cNvPicPr>
            <a:picLocks noChangeAspect="1"/>
          </p:cNvPicPr>
          <p:nvPr/>
        </p:nvPicPr>
        <p:blipFill>
          <a:blip r:embed="rId3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7821" b="33432"/>
          <a:stretch>
            <a:fillRect/>
          </a:stretch>
        </p:blipFill>
        <p:spPr>
          <a:xfrm rot="1181075">
            <a:off x="2653805" y="1005584"/>
            <a:ext cx="1295129" cy="501832"/>
          </a:xfrm>
          <a:prstGeom prst="rect">
            <a:avLst/>
          </a:prstGeom>
        </p:spPr>
      </p:pic>
      <p:sp>
        <p:nvSpPr>
          <p:cNvPr id="1028" name="矩形 1027">
            <a:extLst>
              <a:ext uri="{FF2B5EF4-FFF2-40B4-BE49-F238E27FC236}">
                <a16:creationId xmlns:a16="http://schemas.microsoft.com/office/drawing/2014/main" id="{CEED8932-FC51-73F2-20EB-28915FFB4E45}"/>
              </a:ext>
            </a:extLst>
          </p:cNvPr>
          <p:cNvSpPr/>
          <p:nvPr/>
        </p:nvSpPr>
        <p:spPr>
          <a:xfrm>
            <a:off x="2700362" y="2375470"/>
            <a:ext cx="1683290" cy="30053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Electrospinning</a:t>
            </a:r>
            <a:endParaRPr lang="zh-CN" altLang="en-US" sz="1200" b="1" i="1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矩形 1028">
            <a:extLst>
              <a:ext uri="{FF2B5EF4-FFF2-40B4-BE49-F238E27FC236}">
                <a16:creationId xmlns:a16="http://schemas.microsoft.com/office/drawing/2014/main" id="{583B25FA-6620-706E-DDD3-35313A46FF77}"/>
              </a:ext>
            </a:extLst>
          </p:cNvPr>
          <p:cNvSpPr/>
          <p:nvPr/>
        </p:nvSpPr>
        <p:spPr>
          <a:xfrm>
            <a:off x="2709888" y="685465"/>
            <a:ext cx="1683290" cy="30053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Electrospray</a:t>
            </a:r>
            <a:endParaRPr lang="zh-CN" altLang="en-US" sz="1200" b="1" i="1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矩形 1030">
            <a:extLst>
              <a:ext uri="{FF2B5EF4-FFF2-40B4-BE49-F238E27FC236}">
                <a16:creationId xmlns:a16="http://schemas.microsoft.com/office/drawing/2014/main" id="{B2C24560-00EA-F1D7-E951-AED2F72F43C7}"/>
              </a:ext>
            </a:extLst>
          </p:cNvPr>
          <p:cNvSpPr/>
          <p:nvPr/>
        </p:nvSpPr>
        <p:spPr>
          <a:xfrm>
            <a:off x="4307156" y="708997"/>
            <a:ext cx="260199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dirty="0">
                <a:ln w="0"/>
                <a:solidFill>
                  <a:srgbClr val="F3A33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Isolation protection</a:t>
            </a:r>
          </a:p>
        </p:txBody>
      </p:sp>
      <p:sp>
        <p:nvSpPr>
          <p:cNvPr id="1032" name="矩形 1031">
            <a:extLst>
              <a:ext uri="{FF2B5EF4-FFF2-40B4-BE49-F238E27FC236}">
                <a16:creationId xmlns:a16="http://schemas.microsoft.com/office/drawing/2014/main" id="{685EAE71-BF7A-7339-57F8-86094873866A}"/>
              </a:ext>
            </a:extLst>
          </p:cNvPr>
          <p:cNvSpPr/>
          <p:nvPr/>
        </p:nvSpPr>
        <p:spPr>
          <a:xfrm>
            <a:off x="6482818" y="708997"/>
            <a:ext cx="260199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dirty="0">
                <a:ln w="0"/>
                <a:solidFill>
                  <a:srgbClr val="F3A33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Charge redistribution</a:t>
            </a:r>
          </a:p>
        </p:txBody>
      </p:sp>
      <p:sp>
        <p:nvSpPr>
          <p:cNvPr id="1033" name="矩形 1032">
            <a:extLst>
              <a:ext uri="{FF2B5EF4-FFF2-40B4-BE49-F238E27FC236}">
                <a16:creationId xmlns:a16="http://schemas.microsoft.com/office/drawing/2014/main" id="{ED5487BD-E21A-CFCF-47F2-B783C854FF4A}"/>
              </a:ext>
            </a:extLst>
          </p:cNvPr>
          <p:cNvSpPr/>
          <p:nvPr/>
        </p:nvSpPr>
        <p:spPr>
          <a:xfrm>
            <a:off x="8970781" y="708997"/>
            <a:ext cx="181125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dirty="0">
                <a:ln w="0"/>
                <a:solidFill>
                  <a:srgbClr val="F3A33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 migration</a:t>
            </a:r>
          </a:p>
        </p:txBody>
      </p:sp>
      <p:sp>
        <p:nvSpPr>
          <p:cNvPr id="1050" name="矩形 1049">
            <a:extLst>
              <a:ext uri="{FF2B5EF4-FFF2-40B4-BE49-F238E27FC236}">
                <a16:creationId xmlns:a16="http://schemas.microsoft.com/office/drawing/2014/main" id="{26CB960A-D509-BE7A-2470-4D51A27CC0BA}"/>
              </a:ext>
            </a:extLst>
          </p:cNvPr>
          <p:cNvSpPr/>
          <p:nvPr/>
        </p:nvSpPr>
        <p:spPr>
          <a:xfrm>
            <a:off x="9174338" y="1443247"/>
            <a:ext cx="1358190" cy="117049"/>
          </a:xfrm>
          <a:prstGeom prst="rect">
            <a:avLst/>
          </a:prstGeom>
          <a:noFill/>
          <a:ln w="12700">
            <a:solidFill>
              <a:srgbClr val="F57481"/>
            </a:solidFill>
            <a:prstDash val="dash"/>
          </a:ln>
          <a:effectLst>
            <a:glow rad="19050">
              <a:schemeClr val="bg1"/>
            </a:glo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矩形 1050">
            <a:extLst>
              <a:ext uri="{FF2B5EF4-FFF2-40B4-BE49-F238E27FC236}">
                <a16:creationId xmlns:a16="http://schemas.microsoft.com/office/drawing/2014/main" id="{4B68B595-D275-C839-49BC-2D17E20216CA}"/>
              </a:ext>
            </a:extLst>
          </p:cNvPr>
          <p:cNvSpPr/>
          <p:nvPr/>
        </p:nvSpPr>
        <p:spPr>
          <a:xfrm>
            <a:off x="9194464" y="1873993"/>
            <a:ext cx="1358190" cy="117049"/>
          </a:xfrm>
          <a:prstGeom prst="rect">
            <a:avLst/>
          </a:prstGeom>
          <a:noFill/>
          <a:ln w="12700">
            <a:solidFill>
              <a:srgbClr val="F57481"/>
            </a:solidFill>
            <a:prstDash val="dash"/>
          </a:ln>
          <a:effectLst>
            <a:glow rad="19050">
              <a:schemeClr val="bg1"/>
            </a:glo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229D2129-E328-B2E5-0A6F-EE92FA9A98D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66407" y="1342826"/>
            <a:ext cx="127663" cy="27985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C1CAB95-DCEC-B1BE-0F96-3F520A614D3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141096" y="1439678"/>
            <a:ext cx="127663" cy="279852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02BA0C5-FEB7-E1F9-F878-64D223FB401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11106437">
            <a:off x="9561035" y="1723944"/>
            <a:ext cx="127663" cy="27985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0D50A9A-CD6D-CC4D-E94B-641A50704F9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10419705">
            <a:off x="10015568" y="1771574"/>
            <a:ext cx="127663" cy="279852"/>
          </a:xfrm>
          <a:prstGeom prst="rect">
            <a:avLst/>
          </a:prstGeom>
        </p:spPr>
      </p:pic>
      <p:sp>
        <p:nvSpPr>
          <p:cNvPr id="1052" name="矩形 1051">
            <a:extLst>
              <a:ext uri="{FF2B5EF4-FFF2-40B4-BE49-F238E27FC236}">
                <a16:creationId xmlns:a16="http://schemas.microsoft.com/office/drawing/2014/main" id="{0931B207-D804-2A00-27D1-FA15519FAAB3}"/>
              </a:ext>
            </a:extLst>
          </p:cNvPr>
          <p:cNvSpPr/>
          <p:nvPr/>
        </p:nvSpPr>
        <p:spPr>
          <a:xfrm>
            <a:off x="9279087" y="4754847"/>
            <a:ext cx="1438676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100" b="1" i="1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Mechanical energy</a:t>
            </a:r>
            <a:endParaRPr lang="zh-CN" altLang="en-US" sz="1100" b="1" i="1" cap="none" spc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50800" dist="508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3" name="矩形 1052">
            <a:extLst>
              <a:ext uri="{FF2B5EF4-FFF2-40B4-BE49-F238E27FC236}">
                <a16:creationId xmlns:a16="http://schemas.microsoft.com/office/drawing/2014/main" id="{8D99BB05-E276-CDFF-5E1C-01CBFFD3DA8E}"/>
              </a:ext>
            </a:extLst>
          </p:cNvPr>
          <p:cNvSpPr/>
          <p:nvPr/>
        </p:nvSpPr>
        <p:spPr>
          <a:xfrm>
            <a:off x="9279087" y="5929589"/>
            <a:ext cx="1438676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100" b="1" i="1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Electrical energy</a:t>
            </a:r>
            <a:endParaRPr lang="zh-CN" altLang="en-US" sz="1100" b="1" i="1" cap="none" spc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50800" dist="508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图片 1053">
            <a:extLst>
              <a:ext uri="{FF2B5EF4-FFF2-40B4-BE49-F238E27FC236}">
                <a16:creationId xmlns:a16="http://schemas.microsoft.com/office/drawing/2014/main" id="{5CF426AF-FE41-F935-C6C6-DD48DEC0ACF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0089456">
            <a:off x="7733783" y="5000450"/>
            <a:ext cx="941420" cy="941420"/>
          </a:xfrm>
          <a:prstGeom prst="rect">
            <a:avLst/>
          </a:prstGeom>
        </p:spPr>
      </p:pic>
      <p:pic>
        <p:nvPicPr>
          <p:cNvPr id="1041" name="图片 1040">
            <a:extLst>
              <a:ext uri="{FF2B5EF4-FFF2-40B4-BE49-F238E27FC236}">
                <a16:creationId xmlns:a16="http://schemas.microsoft.com/office/drawing/2014/main" id="{554E8CCC-CB2A-B115-CFFD-59D7B4D5443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127674" y="4532511"/>
            <a:ext cx="2265656" cy="2148598"/>
          </a:xfrm>
          <a:prstGeom prst="rect">
            <a:avLst/>
          </a:prstGeom>
        </p:spPr>
      </p:pic>
      <p:sp>
        <p:nvSpPr>
          <p:cNvPr id="1055" name="文本框 1054">
            <a:extLst>
              <a:ext uri="{FF2B5EF4-FFF2-40B4-BE49-F238E27FC236}">
                <a16:creationId xmlns:a16="http://schemas.microsoft.com/office/drawing/2014/main" id="{73BEEC6F-A75F-EB8E-0884-955FB355FFBE}"/>
              </a:ext>
            </a:extLst>
          </p:cNvPr>
          <p:cNvSpPr txBox="1"/>
          <p:nvPr/>
        </p:nvSpPr>
        <p:spPr>
          <a:xfrm>
            <a:off x="1043103" y="379639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6" name="文本框 1055">
            <a:extLst>
              <a:ext uri="{FF2B5EF4-FFF2-40B4-BE49-F238E27FC236}">
                <a16:creationId xmlns:a16="http://schemas.microsoft.com/office/drawing/2014/main" id="{FA4487FD-07A1-4F5C-4769-F888FBD685E9}"/>
              </a:ext>
            </a:extLst>
          </p:cNvPr>
          <p:cNvSpPr txBox="1"/>
          <p:nvPr/>
        </p:nvSpPr>
        <p:spPr>
          <a:xfrm>
            <a:off x="1043103" y="2708579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2CC3D3-04AC-7565-1576-5709119C70DA}"/>
              </a:ext>
            </a:extLst>
          </p:cNvPr>
          <p:cNvSpPr/>
          <p:nvPr/>
        </p:nvSpPr>
        <p:spPr>
          <a:xfrm>
            <a:off x="1123963" y="739113"/>
            <a:ext cx="3218679" cy="191844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9" name="图片 1048">
            <a:extLst>
              <a:ext uri="{FF2B5EF4-FFF2-40B4-BE49-F238E27FC236}">
                <a16:creationId xmlns:a16="http://schemas.microsoft.com/office/drawing/2014/main" id="{9763705D-7D58-8714-63B7-8BFE014467B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47" y="1393305"/>
            <a:ext cx="591434" cy="5914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9DCC5B2-0D93-A512-2D37-027A13CF9D34}"/>
              </a:ext>
            </a:extLst>
          </p:cNvPr>
          <p:cNvSpPr/>
          <p:nvPr/>
        </p:nvSpPr>
        <p:spPr>
          <a:xfrm>
            <a:off x="4140807" y="-89157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3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EC4DB-9E79-A2A4-3445-FC88C0C2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717F618A-9A52-3B5A-A4D6-896BDF39A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6" y="2189146"/>
            <a:ext cx="3972869" cy="2980826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5EB23612-EF48-D1C2-42DC-7236E526C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822" y="2189146"/>
            <a:ext cx="1954800" cy="1469515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13E6660E-C2E5-DF47-C563-EDAF88E61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461" y="3700457"/>
            <a:ext cx="1954800" cy="1469515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2323A688-1B59-8533-2E01-A7AE38638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822" y="3700457"/>
            <a:ext cx="1954800" cy="1469515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4F7F63A9-8042-EA1D-EF15-AFB6EF8B0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699" y="2190354"/>
            <a:ext cx="1954800" cy="1466678"/>
          </a:xfrm>
          <a:prstGeom prst="rect">
            <a:avLst/>
          </a:prstGeom>
        </p:spPr>
      </p:pic>
      <p:graphicFrame>
        <p:nvGraphicFramePr>
          <p:cNvPr id="67" name="对象 66">
            <a:extLst>
              <a:ext uri="{FF2B5EF4-FFF2-40B4-BE49-F238E27FC236}">
                <a16:creationId xmlns:a16="http://schemas.microsoft.com/office/drawing/2014/main" id="{2D08A84E-B39D-4A9C-8AC0-865E25C7B8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106302"/>
              </p:ext>
            </p:extLst>
          </p:nvPr>
        </p:nvGraphicFramePr>
        <p:xfrm>
          <a:off x="8151069" y="1811740"/>
          <a:ext cx="4320000" cy="3306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9802123" imgH="7502570" progId="Origin95.Graph">
                  <p:embed/>
                </p:oleObj>
              </mc:Choice>
              <mc:Fallback>
                <p:oleObj name="Graph" r:id="rId7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51069" y="1811740"/>
                        <a:ext cx="4320000" cy="3306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文本框 64">
            <a:extLst>
              <a:ext uri="{FF2B5EF4-FFF2-40B4-BE49-F238E27FC236}">
                <a16:creationId xmlns:a16="http://schemas.microsoft.com/office/drawing/2014/main" id="{E154A169-6FC7-1D88-F3FF-04AC2B97D4DC}"/>
              </a:ext>
            </a:extLst>
          </p:cNvPr>
          <p:cNvSpPr txBox="1"/>
          <p:nvPr/>
        </p:nvSpPr>
        <p:spPr>
          <a:xfrm>
            <a:off x="8926972" y="4810569"/>
            <a:ext cx="29477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(°C) 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DA35CE2D-D0B2-DEBB-321D-3A2B777D68B3}"/>
              </a:ext>
            </a:extLst>
          </p:cNvPr>
          <p:cNvSpPr txBox="1"/>
          <p:nvPr/>
        </p:nvSpPr>
        <p:spPr>
          <a:xfrm rot="16200000">
            <a:off x="7232031" y="3226350"/>
            <a:ext cx="2382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Residual Weight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96E070F-D92D-B8D4-F51C-E7F70E5B0E7E}"/>
              </a:ext>
            </a:extLst>
          </p:cNvPr>
          <p:cNvSpPr txBox="1"/>
          <p:nvPr/>
        </p:nvSpPr>
        <p:spPr>
          <a:xfrm>
            <a:off x="0" y="2094771"/>
            <a:ext cx="657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2071C792-5952-BDAF-25D3-B03E143FD412}"/>
              </a:ext>
            </a:extLst>
          </p:cNvPr>
          <p:cNvSpPr txBox="1"/>
          <p:nvPr/>
        </p:nvSpPr>
        <p:spPr>
          <a:xfrm>
            <a:off x="8081757" y="2094771"/>
            <a:ext cx="657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730B9F5-DB32-AAFE-ABB6-AFBAC617CD5F}"/>
              </a:ext>
            </a:extLst>
          </p:cNvPr>
          <p:cNvSpPr txBox="1"/>
          <p:nvPr/>
        </p:nvSpPr>
        <p:spPr>
          <a:xfrm>
            <a:off x="3267609" y="4472015"/>
            <a:ext cx="949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2EF5801-1158-2CEB-99FB-E3F2EC67A077}"/>
              </a:ext>
            </a:extLst>
          </p:cNvPr>
          <p:cNvCxnSpPr>
            <a:cxnSpLocks/>
          </p:cNvCxnSpPr>
          <p:nvPr/>
        </p:nvCxnSpPr>
        <p:spPr>
          <a:xfrm>
            <a:off x="3420804" y="4828955"/>
            <a:ext cx="63974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09577C95-33DC-E0D0-A415-2811ED50ADD9}"/>
              </a:ext>
            </a:extLst>
          </p:cNvPr>
          <p:cNvSpPr txBox="1"/>
          <p:nvPr/>
        </p:nvSpPr>
        <p:spPr>
          <a:xfrm>
            <a:off x="5889622" y="2189146"/>
            <a:ext cx="288000" cy="287848"/>
          </a:xfrm>
          <a:prstGeom prst="rect">
            <a:avLst/>
          </a:prstGeom>
          <a:solidFill>
            <a:srgbClr val="65C4C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9D567C5-AC2C-28EA-DF38-9E70EC0164E5}"/>
              </a:ext>
            </a:extLst>
          </p:cNvPr>
          <p:cNvSpPr txBox="1"/>
          <p:nvPr/>
        </p:nvSpPr>
        <p:spPr>
          <a:xfrm>
            <a:off x="7885499" y="2190354"/>
            <a:ext cx="288000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7BF3AD-CCFC-EBEF-388C-32CFD18754B8}"/>
              </a:ext>
            </a:extLst>
          </p:cNvPr>
          <p:cNvSpPr txBox="1"/>
          <p:nvPr/>
        </p:nvSpPr>
        <p:spPr>
          <a:xfrm>
            <a:off x="5889622" y="3700457"/>
            <a:ext cx="288000" cy="2878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DA1C450-FE26-C712-2E61-FC79F7F29157}"/>
              </a:ext>
            </a:extLst>
          </p:cNvPr>
          <p:cNvSpPr txBox="1"/>
          <p:nvPr/>
        </p:nvSpPr>
        <p:spPr>
          <a:xfrm>
            <a:off x="7880261" y="3700457"/>
            <a:ext cx="288000" cy="2878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64C5EC-8044-4BA9-C1D4-249285CEB914}"/>
              </a:ext>
            </a:extLst>
          </p:cNvPr>
          <p:cNvSpPr txBox="1"/>
          <p:nvPr/>
        </p:nvSpPr>
        <p:spPr>
          <a:xfrm>
            <a:off x="7850150" y="2189146"/>
            <a:ext cx="405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65EA6B-0F83-7BF0-7F7F-C41D1269BF4E}"/>
              </a:ext>
            </a:extLst>
          </p:cNvPr>
          <p:cNvSpPr/>
          <p:nvPr/>
        </p:nvSpPr>
        <p:spPr>
          <a:xfrm>
            <a:off x="4570213" y="1534139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S4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43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359F7-39C8-9BB8-B265-BB4E3688C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F6D67FB8-A1B1-7667-1EF6-F733971D668E}"/>
              </a:ext>
            </a:extLst>
          </p:cNvPr>
          <p:cNvGrpSpPr/>
          <p:nvPr/>
        </p:nvGrpSpPr>
        <p:grpSpPr>
          <a:xfrm>
            <a:off x="2049470" y="2702317"/>
            <a:ext cx="2530533" cy="1259226"/>
            <a:chOff x="4168303" y="-878090"/>
            <a:chExt cx="2406055" cy="1204383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4026A9B2-9483-DC8A-87B8-4176E7D89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303" y="-878090"/>
              <a:ext cx="2295525" cy="1204383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382982DA-16F7-94A5-B6CE-49F51B239670}"/>
                </a:ext>
              </a:extLst>
            </p:cNvPr>
            <p:cNvSpPr txBox="1"/>
            <p:nvPr/>
          </p:nvSpPr>
          <p:spPr>
            <a:xfrm>
              <a:off x="4168303" y="-424774"/>
              <a:ext cx="6324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zh-CN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7105E49D-F75D-A076-50BD-0372CB0CCED0}"/>
                </a:ext>
              </a:extLst>
            </p:cNvPr>
            <p:cNvSpPr txBox="1"/>
            <p:nvPr/>
          </p:nvSpPr>
          <p:spPr>
            <a:xfrm>
              <a:off x="4637038" y="-424774"/>
              <a:ext cx="6031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>
                  <a:latin typeface="Arial" panose="020B0604020202020204" pitchFamily="34" charset="0"/>
                  <a:cs typeface="Arial" panose="020B0604020202020204" pitchFamily="34" charset="0"/>
                </a:rPr>
                <a:t>Coffee</a:t>
              </a:r>
              <a:endParaRPr lang="zh-CN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6E839469-1EEF-6475-CAA2-6C64D1C33D04}"/>
                </a:ext>
              </a:extLst>
            </p:cNvPr>
            <p:cNvSpPr txBox="1"/>
            <p:nvPr/>
          </p:nvSpPr>
          <p:spPr>
            <a:xfrm>
              <a:off x="5173228" y="-424774"/>
              <a:ext cx="603173" cy="24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>
                  <a:latin typeface="Arial" panose="020B0604020202020204" pitchFamily="34" charset="0"/>
                  <a:cs typeface="Arial" panose="020B0604020202020204" pitchFamily="34" charset="0"/>
                </a:rPr>
                <a:t>Cola</a:t>
              </a:r>
              <a:endParaRPr lang="zh-CN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160FC759-5C2B-55B8-46C5-1F7149301B7D}"/>
                </a:ext>
              </a:extLst>
            </p:cNvPr>
            <p:cNvSpPr txBox="1"/>
            <p:nvPr/>
          </p:nvSpPr>
          <p:spPr>
            <a:xfrm>
              <a:off x="5578818" y="-424774"/>
              <a:ext cx="6031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>
                  <a:latin typeface="Arial" panose="020B0604020202020204" pitchFamily="34" charset="0"/>
                  <a:cs typeface="Arial" panose="020B0604020202020204" pitchFamily="34" charset="0"/>
                </a:rPr>
                <a:t>Milk</a:t>
              </a:r>
              <a:endParaRPr lang="zh-CN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DFE2A058-7B45-B744-98DC-A779403A1942}"/>
                </a:ext>
              </a:extLst>
            </p:cNvPr>
            <p:cNvSpPr txBox="1"/>
            <p:nvPr/>
          </p:nvSpPr>
          <p:spPr>
            <a:xfrm>
              <a:off x="5971185" y="-424774"/>
              <a:ext cx="6031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>
                  <a:latin typeface="Arial" panose="020B0604020202020204" pitchFamily="34" charset="0"/>
                  <a:cs typeface="Arial" panose="020B0604020202020204" pitchFamily="34" charset="0"/>
                </a:rPr>
                <a:t>Tea</a:t>
              </a:r>
              <a:endParaRPr lang="zh-CN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B5D11A45-179D-AB97-8FDD-EF9AC3272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5"/>
          <a:stretch/>
        </p:blipFill>
        <p:spPr>
          <a:xfrm>
            <a:off x="7549442" y="2702317"/>
            <a:ext cx="2630629" cy="1259225"/>
          </a:xfrm>
          <a:prstGeom prst="rect">
            <a:avLst/>
          </a:prstGeom>
        </p:spPr>
      </p:pic>
      <p:pic>
        <p:nvPicPr>
          <p:cNvPr id="3" name="图片 2" descr="图片包含 游戏机&#10;&#10;AI 生成的内容可能不正确。">
            <a:extLst>
              <a:ext uri="{FF2B5EF4-FFF2-40B4-BE49-F238E27FC236}">
                <a16:creationId xmlns:a16="http://schemas.microsoft.com/office/drawing/2014/main" id="{F9D78AD7-7A2F-1742-295C-B8434920B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3" b="24779"/>
          <a:stretch>
            <a:fillRect/>
          </a:stretch>
        </p:blipFill>
        <p:spPr>
          <a:xfrm>
            <a:off x="4580003" y="2702317"/>
            <a:ext cx="2853191" cy="12592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485B652-899A-0E98-A8F1-DC2145162E4E}"/>
              </a:ext>
            </a:extLst>
          </p:cNvPr>
          <p:cNvSpPr txBox="1"/>
          <p:nvPr/>
        </p:nvSpPr>
        <p:spPr>
          <a:xfrm>
            <a:off x="2049470" y="2363763"/>
            <a:ext cx="2414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283722-99F6-2C15-F0A4-1EC5DB5098E0}"/>
              </a:ext>
            </a:extLst>
          </p:cNvPr>
          <p:cNvSpPr txBox="1"/>
          <p:nvPr/>
        </p:nvSpPr>
        <p:spPr>
          <a:xfrm>
            <a:off x="4580003" y="2363763"/>
            <a:ext cx="2853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ED31B7-98F4-1C98-7892-4E1897729FDD}"/>
              </a:ext>
            </a:extLst>
          </p:cNvPr>
          <p:cNvSpPr txBox="1"/>
          <p:nvPr/>
        </p:nvSpPr>
        <p:spPr>
          <a:xfrm>
            <a:off x="7549442" y="2363763"/>
            <a:ext cx="26306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Nonwoven material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EEF8147-CBEA-9E4E-3FC6-9326504CF00E}"/>
              </a:ext>
            </a:extLst>
          </p:cNvPr>
          <p:cNvSpPr txBox="1"/>
          <p:nvPr/>
        </p:nvSpPr>
        <p:spPr>
          <a:xfrm>
            <a:off x="2049470" y="3961542"/>
            <a:ext cx="2414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Different types of liquids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8382B58-BFB5-15EC-A329-06F209623D09}"/>
              </a:ext>
            </a:extLst>
          </p:cNvPr>
          <p:cNvSpPr txBox="1"/>
          <p:nvPr/>
        </p:nvSpPr>
        <p:spPr>
          <a:xfrm>
            <a:off x="4580003" y="3961542"/>
            <a:ext cx="2853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Dye droplets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30704ED-3AC5-E36F-A7F6-2F1BEE0BE983}"/>
              </a:ext>
            </a:extLst>
          </p:cNvPr>
          <p:cNvSpPr txBox="1"/>
          <p:nvPr/>
        </p:nvSpPr>
        <p:spPr>
          <a:xfrm>
            <a:off x="7549442" y="3961541"/>
            <a:ext cx="26306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Dye droplets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DBEE8BA-FA78-C795-D6C4-24288BBE6466}"/>
              </a:ext>
            </a:extLst>
          </p:cNvPr>
          <p:cNvSpPr/>
          <p:nvPr/>
        </p:nvSpPr>
        <p:spPr>
          <a:xfrm>
            <a:off x="4580003" y="1819007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S5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3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597536" y="2036558"/>
            <a:ext cx="2155040" cy="2446317"/>
            <a:chOff x="10187463" y="512639"/>
            <a:chExt cx="2155040" cy="2446317"/>
          </a:xfrm>
        </p:grpSpPr>
        <p:sp>
          <p:nvSpPr>
            <p:cNvPr id="16" name="文本框 15"/>
            <p:cNvSpPr txBox="1"/>
            <p:nvPr/>
          </p:nvSpPr>
          <p:spPr>
            <a:xfrm>
              <a:off x="10247921" y="512639"/>
              <a:ext cx="2094582" cy="244631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7000">
                  <a:schemeClr val="accent5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1691079" y="826444"/>
              <a:ext cx="169546" cy="10787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12484" flipV="1">
              <a:off x="11442768" y="852392"/>
              <a:ext cx="169546" cy="10787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60970" flipV="1">
              <a:off x="11871135" y="1622783"/>
              <a:ext cx="169546" cy="10787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5684" flipV="1">
              <a:off x="11989971" y="1076451"/>
              <a:ext cx="169546" cy="10787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0402652" y="573710"/>
              <a:ext cx="10360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>
                  <a:latin typeface="Arial" panose="020B0604020202020204" pitchFamily="34" charset="0"/>
                  <a:cs typeface="Arial" panose="020B0604020202020204" pitchFamily="34" charset="0"/>
                </a:rPr>
                <a:t>Water Vapor</a:t>
              </a:r>
              <a:endParaRPr lang="zh-CN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405758" y="886995"/>
              <a:ext cx="7815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RH</a:t>
              </a:r>
              <a:endParaRPr lang="zh-CN" altLang="en-US" sz="11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26864" flipV="1">
              <a:off x="11617009" y="1138647"/>
              <a:ext cx="169546" cy="10787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7" t="27916" r="19531" b="27292"/>
            <a:stretch>
              <a:fillRect/>
            </a:stretch>
          </p:blipFill>
          <p:spPr>
            <a:xfrm rot="1741260">
              <a:off x="10256591" y="1134720"/>
              <a:ext cx="2080330" cy="110167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0187463" y="2653480"/>
              <a:ext cx="8371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RH</a:t>
              </a:r>
              <a:endParaRPr lang="zh-CN" altLang="en-US" sz="1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47476" flipV="1">
              <a:off x="11004086" y="1060285"/>
              <a:ext cx="169546" cy="107874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15323" flipV="1">
              <a:off x="11889510" y="1327121"/>
              <a:ext cx="169546" cy="1078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/>
                <p:cNvSpPr txBox="1"/>
                <p:nvPr/>
              </p:nvSpPr>
              <p:spPr>
                <a:xfrm>
                  <a:off x="10851652" y="2613827"/>
                  <a:ext cx="1476967" cy="341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>
                      <a:latin typeface="Arial" panose="020B0604020202020204" pitchFamily="34" charset="0"/>
                      <a:cs typeface="Arial" panose="020B0604020202020204" pitchFamily="34" charset="0"/>
                    </a:rPr>
                    <a:t>Fick’s Law:</a:t>
                  </a:r>
                  <a:r>
                    <a:rPr lang="en-US" altLang="zh-CN" sz="1100" i="1">
                      <a:latin typeface="Cambria Math" panose="02040503050406030204" pitchFamily="18" charset="0"/>
                      <a:cs typeface="Arial" panose="020B0604020202020204" pitchFamily="34" charset="0"/>
                    </a:rPr>
                    <a:t>J</a:t>
                  </a:r>
                  <a:r>
                    <a:rPr lang="en-US" altLang="zh-CN" sz="1100" i="1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100">
                      <a:latin typeface="Arial" panose="020B0604020202020204" pitchFamily="34" charset="0"/>
                      <a:cs typeface="Arial" panose="020B0604020202020204" pitchFamily="34" charset="0"/>
                    </a:rPr>
                    <a:t>=</a:t>
                  </a:r>
                  <a:r>
                    <a:rPr lang="zh-CN" altLang="en-US" sz="1100">
                      <a:latin typeface="Arial" panose="020B0604020202020204" pitchFamily="34" charset="0"/>
                      <a:ea typeface="宋体" panose="02010600030101010101" pitchFamily="2" charset="-122"/>
                      <a:cs typeface="Arial" panose="020B0604020202020204" pitchFamily="34" charset="0"/>
                    </a:rPr>
                    <a:t>－</a:t>
                  </a:r>
                  <a:r>
                    <a:rPr lang="en-US" altLang="zh-CN" sz="1100" i="1">
                      <a:latin typeface="Cambria Math" panose="02040503050406030204" pitchFamily="18" charset="0"/>
                      <a:cs typeface="Arial" panose="020B0604020202020204" pitchFamily="34" charset="0"/>
                    </a:rPr>
                    <a:t>D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11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zh-CN" altLang="en-US" sz="11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zh-CN" altLang="en-US" sz="11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den>
                      </m:f>
                    </m:oMath>
                  </a14:m>
                  <a:r>
                    <a:rPr lang="en-US" altLang="zh-CN" sz="110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zh-CN" altLang="en-US" sz="11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文本框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1652" y="2613827"/>
                  <a:ext cx="1476967" cy="341184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5" t="23962" r="43091" b="23016"/>
            <a:stretch>
              <a:fillRect/>
            </a:stretch>
          </p:blipFill>
          <p:spPr>
            <a:xfrm rot="13033075">
              <a:off x="10691124" y="1113718"/>
              <a:ext cx="865074" cy="171223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12484" flipV="1">
              <a:off x="11271912" y="1404374"/>
              <a:ext cx="169546" cy="107874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39302" flipV="1">
              <a:off x="11262339" y="1146694"/>
              <a:ext cx="169546" cy="107874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12484" flipV="1">
              <a:off x="12101933" y="1826464"/>
              <a:ext cx="169546" cy="107874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11510" flipV="1">
              <a:off x="11763320" y="1826414"/>
              <a:ext cx="169546" cy="107874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84692" flipV="1">
              <a:off x="11672758" y="1479462"/>
              <a:ext cx="169546" cy="10787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60970" flipV="1">
              <a:off x="10542887" y="2047865"/>
              <a:ext cx="169546" cy="10787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11510" flipV="1">
              <a:off x="10820864" y="2065429"/>
              <a:ext cx="169546" cy="107874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5684" flipV="1">
              <a:off x="11028165" y="2224203"/>
              <a:ext cx="169546" cy="107874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47476" flipV="1">
              <a:off x="11161815" y="2494868"/>
              <a:ext cx="169546" cy="107874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5684" flipV="1">
              <a:off x="12053440" y="1592409"/>
              <a:ext cx="169546" cy="107874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5684" flipV="1">
              <a:off x="12112638" y="718224"/>
              <a:ext cx="169546" cy="10787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12484" flipV="1">
              <a:off x="11522654" y="618438"/>
              <a:ext cx="169546" cy="107874"/>
            </a:xfrm>
            <a:prstGeom prst="rect">
              <a:avLst/>
            </a:prstGeom>
          </p:spPr>
        </p:pic>
      </p:grpSp>
      <p:grpSp>
        <p:nvGrpSpPr>
          <p:cNvPr id="112" name="组合 111"/>
          <p:cNvGrpSpPr/>
          <p:nvPr/>
        </p:nvGrpSpPr>
        <p:grpSpPr>
          <a:xfrm>
            <a:off x="3305575" y="2048669"/>
            <a:ext cx="3088619" cy="2416300"/>
            <a:chOff x="149176" y="6289441"/>
            <a:chExt cx="3164377" cy="2319090"/>
          </a:xfrm>
        </p:grpSpPr>
        <p:sp>
          <p:nvSpPr>
            <p:cNvPr id="113" name="矩形 112"/>
            <p:cNvSpPr/>
            <p:nvPr/>
          </p:nvSpPr>
          <p:spPr>
            <a:xfrm>
              <a:off x="149176" y="6289520"/>
              <a:ext cx="3164377" cy="231901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  <a:alpha val="60000"/>
                  </a:schemeClr>
                </a:gs>
                <a:gs pos="100000">
                  <a:schemeClr val="accent1">
                    <a:lumMod val="20000"/>
                    <a:lumOff val="80000"/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矩形 113"/>
            <p:cNvSpPr/>
            <p:nvPr/>
          </p:nvSpPr>
          <p:spPr>
            <a:xfrm>
              <a:off x="310395" y="6738943"/>
              <a:ext cx="2845251" cy="1405511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波形 114"/>
            <p:cNvSpPr/>
            <p:nvPr/>
          </p:nvSpPr>
          <p:spPr>
            <a:xfrm rot="5400000">
              <a:off x="205026" y="7028315"/>
              <a:ext cx="1385932" cy="807185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C7DEF3"/>
            </a:solidFill>
            <a:ln>
              <a:solidFill>
                <a:srgbClr val="C7DE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波形 115"/>
            <p:cNvSpPr/>
            <p:nvPr/>
          </p:nvSpPr>
          <p:spPr>
            <a:xfrm rot="5400000">
              <a:off x="1007575" y="7033984"/>
              <a:ext cx="1395204" cy="807185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C7DEF3"/>
            </a:solidFill>
            <a:ln>
              <a:solidFill>
                <a:srgbClr val="C7DE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波形 116"/>
            <p:cNvSpPr/>
            <p:nvPr/>
          </p:nvSpPr>
          <p:spPr>
            <a:xfrm rot="5400000">
              <a:off x="1814244" y="7033468"/>
              <a:ext cx="1396236" cy="807185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C7DEF3"/>
            </a:solidFill>
            <a:ln>
              <a:solidFill>
                <a:srgbClr val="C7DE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8" name="图片 11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63" b="90000" l="9425" r="89425">
                          <a14:foregroundMark x1="21149" y1="58095" x2="21149" y2="58095"/>
                          <a14:foregroundMark x1="51034" y1="8413" x2="51034" y2="8413"/>
                          <a14:foregroundMark x1="50115" y1="5556" x2="50115" y2="5556"/>
                          <a14:foregroundMark x1="50115" y1="2063" x2="50115" y2="2063"/>
                          <a14:foregroundMark x1="21609" y1="62381" x2="21609" y2="62381"/>
                          <a14:foregroundMark x1="20000" y1="54921" x2="20000" y2="54921"/>
                        </a14:backgroundRemoval>
                      </a14:imgEffect>
                    </a14:imgLayer>
                  </a14:imgProps>
                </a:ext>
              </a:extLst>
            </a:blip>
            <a:srcRect l="8988" r="9724" b="14063"/>
            <a:stretch>
              <a:fillRect/>
            </a:stretch>
          </p:blipFill>
          <p:spPr>
            <a:xfrm>
              <a:off x="751292" y="6331612"/>
              <a:ext cx="243467" cy="369387"/>
            </a:xfrm>
            <a:prstGeom prst="rect">
              <a:avLst/>
            </a:prstGeom>
          </p:spPr>
        </p:pic>
        <p:pic>
          <p:nvPicPr>
            <p:cNvPr id="119" name="图片 11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63" b="90000" l="9425" r="89425">
                          <a14:foregroundMark x1="21149" y1="58095" x2="21149" y2="58095"/>
                          <a14:foregroundMark x1="51034" y1="8413" x2="51034" y2="8413"/>
                          <a14:foregroundMark x1="50115" y1="5556" x2="50115" y2="5556"/>
                          <a14:foregroundMark x1="50115" y1="2063" x2="50115" y2="2063"/>
                          <a14:foregroundMark x1="21609" y1="62381" x2="21609" y2="62381"/>
                          <a14:foregroundMark x1="20000" y1="54921" x2="20000" y2="54921"/>
                        </a14:backgroundRemoval>
                      </a14:imgEffect>
                    </a14:imgLayer>
                  </a14:imgProps>
                </a:ext>
              </a:extLst>
            </a:blip>
            <a:srcRect l="8988" r="9724" b="14063"/>
            <a:stretch>
              <a:fillRect/>
            </a:stretch>
          </p:blipFill>
          <p:spPr>
            <a:xfrm>
              <a:off x="1541837" y="6331612"/>
              <a:ext cx="243467" cy="369387"/>
            </a:xfrm>
            <a:prstGeom prst="rect">
              <a:avLst/>
            </a:prstGeom>
          </p:spPr>
        </p:pic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63" b="90000" l="9425" r="89425">
                          <a14:foregroundMark x1="21149" y1="58095" x2="21149" y2="58095"/>
                          <a14:foregroundMark x1="51034" y1="8413" x2="51034" y2="8413"/>
                          <a14:foregroundMark x1="50115" y1="5556" x2="50115" y2="5556"/>
                          <a14:foregroundMark x1="50115" y1="2063" x2="50115" y2="2063"/>
                          <a14:foregroundMark x1="21609" y1="62381" x2="21609" y2="62381"/>
                          <a14:foregroundMark x1="20000" y1="54921" x2="20000" y2="54921"/>
                        </a14:backgroundRemoval>
                      </a14:imgEffect>
                    </a14:imgLayer>
                  </a14:imgProps>
                </a:ext>
              </a:extLst>
            </a:blip>
            <a:srcRect l="8988" r="9724" b="14063"/>
            <a:stretch>
              <a:fillRect/>
            </a:stretch>
          </p:blipFill>
          <p:spPr>
            <a:xfrm>
              <a:off x="2340701" y="6331612"/>
              <a:ext cx="243467" cy="369387"/>
            </a:xfrm>
            <a:prstGeom prst="rect">
              <a:avLst/>
            </a:prstGeom>
          </p:spPr>
        </p:pic>
        <p:cxnSp>
          <p:nvCxnSpPr>
            <p:cNvPr id="121" name="直接箭头连接符 120"/>
            <p:cNvCxnSpPr/>
            <p:nvPr/>
          </p:nvCxnSpPr>
          <p:spPr>
            <a:xfrm flipV="1">
              <a:off x="2915956" y="7157162"/>
              <a:ext cx="80380" cy="268322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箭头连接符 121"/>
            <p:cNvCxnSpPr/>
            <p:nvPr/>
          </p:nvCxnSpPr>
          <p:spPr>
            <a:xfrm flipV="1">
              <a:off x="2123471" y="7157162"/>
              <a:ext cx="80380" cy="268322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箭头连接符 122"/>
            <p:cNvCxnSpPr/>
            <p:nvPr/>
          </p:nvCxnSpPr>
          <p:spPr>
            <a:xfrm flipV="1">
              <a:off x="1286883" y="7156559"/>
              <a:ext cx="80380" cy="268322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箭头连接符 123"/>
            <p:cNvCxnSpPr/>
            <p:nvPr/>
          </p:nvCxnSpPr>
          <p:spPr>
            <a:xfrm flipV="1">
              <a:off x="2079006" y="6476572"/>
              <a:ext cx="0" cy="256401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箭头连接符 124"/>
            <p:cNvCxnSpPr/>
            <p:nvPr/>
          </p:nvCxnSpPr>
          <p:spPr>
            <a:xfrm flipV="1">
              <a:off x="2915956" y="6482540"/>
              <a:ext cx="0" cy="256401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箭头连接符 125"/>
            <p:cNvCxnSpPr/>
            <p:nvPr/>
          </p:nvCxnSpPr>
          <p:spPr>
            <a:xfrm flipV="1">
              <a:off x="1282241" y="6476572"/>
              <a:ext cx="0" cy="256401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7" name="图片 126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873952" y="8037966"/>
              <a:ext cx="77892" cy="84884"/>
            </a:xfrm>
            <a:prstGeom prst="rect">
              <a:avLst/>
            </a:prstGeom>
          </p:spPr>
        </p:pic>
        <p:pic>
          <p:nvPicPr>
            <p:cNvPr id="128" name="图片 127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781928" y="7880636"/>
              <a:ext cx="77892" cy="84884"/>
            </a:xfrm>
            <a:prstGeom prst="rect">
              <a:avLst/>
            </a:prstGeom>
          </p:spPr>
        </p:pic>
        <p:pic>
          <p:nvPicPr>
            <p:cNvPr id="129" name="图片 128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801660" y="7701955"/>
              <a:ext cx="77892" cy="84884"/>
            </a:xfrm>
            <a:prstGeom prst="rect">
              <a:avLst/>
            </a:prstGeom>
          </p:spPr>
        </p:pic>
        <p:pic>
          <p:nvPicPr>
            <p:cNvPr id="130" name="图片 129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844503" y="7526300"/>
              <a:ext cx="77892" cy="84884"/>
            </a:xfrm>
            <a:prstGeom prst="rect">
              <a:avLst/>
            </a:prstGeom>
          </p:spPr>
        </p:pic>
        <p:pic>
          <p:nvPicPr>
            <p:cNvPr id="131" name="图片 130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985189" y="7006874"/>
              <a:ext cx="77892" cy="84884"/>
            </a:xfrm>
            <a:prstGeom prst="rect">
              <a:avLst/>
            </a:prstGeom>
          </p:spPr>
        </p:pic>
        <p:pic>
          <p:nvPicPr>
            <p:cNvPr id="132" name="图片 131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929568" y="6838871"/>
              <a:ext cx="77892" cy="84884"/>
            </a:xfrm>
            <a:prstGeom prst="rect">
              <a:avLst/>
            </a:prstGeom>
          </p:spPr>
        </p:pic>
        <p:pic>
          <p:nvPicPr>
            <p:cNvPr id="133" name="图片 132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763559" y="6643103"/>
              <a:ext cx="77892" cy="84884"/>
            </a:xfrm>
            <a:prstGeom prst="rect">
              <a:avLst/>
            </a:prstGeom>
          </p:spPr>
        </p:pic>
        <p:pic>
          <p:nvPicPr>
            <p:cNvPr id="134" name="图片 133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642458" y="6648931"/>
              <a:ext cx="77892" cy="84884"/>
            </a:xfrm>
            <a:prstGeom prst="rect">
              <a:avLst/>
            </a:prstGeom>
          </p:spPr>
        </p:pic>
        <p:pic>
          <p:nvPicPr>
            <p:cNvPr id="135" name="图片 134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924740" y="6648931"/>
              <a:ext cx="77892" cy="84884"/>
            </a:xfrm>
            <a:prstGeom prst="rect">
              <a:avLst/>
            </a:prstGeom>
          </p:spPr>
        </p:pic>
        <p:pic>
          <p:nvPicPr>
            <p:cNvPr id="136" name="图片 135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152851" y="6636789"/>
              <a:ext cx="77892" cy="84884"/>
            </a:xfrm>
            <a:prstGeom prst="rect">
              <a:avLst/>
            </a:prstGeom>
          </p:spPr>
        </p:pic>
        <p:pic>
          <p:nvPicPr>
            <p:cNvPr id="137" name="图片 136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050524" y="8037965"/>
              <a:ext cx="77892" cy="84884"/>
            </a:xfrm>
            <a:prstGeom prst="rect">
              <a:avLst/>
            </a:prstGeom>
          </p:spPr>
        </p:pic>
        <p:pic>
          <p:nvPicPr>
            <p:cNvPr id="138" name="图片 137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958501" y="7880635"/>
              <a:ext cx="77892" cy="84884"/>
            </a:xfrm>
            <a:prstGeom prst="rect">
              <a:avLst/>
            </a:prstGeom>
          </p:spPr>
        </p:pic>
        <p:pic>
          <p:nvPicPr>
            <p:cNvPr id="139" name="图片 138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978232" y="7701954"/>
              <a:ext cx="77892" cy="84884"/>
            </a:xfrm>
            <a:prstGeom prst="rect">
              <a:avLst/>
            </a:prstGeom>
          </p:spPr>
        </p:pic>
        <p:pic>
          <p:nvPicPr>
            <p:cNvPr id="140" name="图片 139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021075" y="7526299"/>
              <a:ext cx="77892" cy="84884"/>
            </a:xfrm>
            <a:prstGeom prst="rect">
              <a:avLst/>
            </a:prstGeom>
          </p:spPr>
        </p:pic>
        <p:pic>
          <p:nvPicPr>
            <p:cNvPr id="141" name="图片 140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161760" y="7006873"/>
              <a:ext cx="77892" cy="84884"/>
            </a:xfrm>
            <a:prstGeom prst="rect">
              <a:avLst/>
            </a:prstGeom>
          </p:spPr>
        </p:pic>
        <p:pic>
          <p:nvPicPr>
            <p:cNvPr id="142" name="图片 141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106141" y="6838869"/>
              <a:ext cx="77892" cy="84884"/>
            </a:xfrm>
            <a:prstGeom prst="rect">
              <a:avLst/>
            </a:prstGeom>
          </p:spPr>
        </p:pic>
        <p:pic>
          <p:nvPicPr>
            <p:cNvPr id="143" name="图片 142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230132" y="8037964"/>
              <a:ext cx="77892" cy="84884"/>
            </a:xfrm>
            <a:prstGeom prst="rect">
              <a:avLst/>
            </a:prstGeom>
          </p:spPr>
        </p:pic>
        <p:pic>
          <p:nvPicPr>
            <p:cNvPr id="144" name="图片 143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138108" y="7880634"/>
              <a:ext cx="77892" cy="84884"/>
            </a:xfrm>
            <a:prstGeom prst="rect">
              <a:avLst/>
            </a:prstGeom>
          </p:spPr>
        </p:pic>
        <p:pic>
          <p:nvPicPr>
            <p:cNvPr id="145" name="图片 144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157840" y="7701953"/>
              <a:ext cx="77892" cy="84884"/>
            </a:xfrm>
            <a:prstGeom prst="rect">
              <a:avLst/>
            </a:prstGeom>
          </p:spPr>
        </p:pic>
        <p:pic>
          <p:nvPicPr>
            <p:cNvPr id="146" name="图片 145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200683" y="7526299"/>
              <a:ext cx="77892" cy="84884"/>
            </a:xfrm>
            <a:prstGeom prst="rect">
              <a:avLst/>
            </a:prstGeom>
          </p:spPr>
        </p:pic>
        <p:pic>
          <p:nvPicPr>
            <p:cNvPr id="147" name="图片 146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354576" y="7006804"/>
              <a:ext cx="77892" cy="84884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313707" y="6838801"/>
              <a:ext cx="77892" cy="84884"/>
            </a:xfrm>
            <a:prstGeom prst="rect">
              <a:avLst/>
            </a:prstGeom>
          </p:spPr>
        </p:pic>
        <p:pic>
          <p:nvPicPr>
            <p:cNvPr id="149" name="图片 148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130683" y="6642842"/>
              <a:ext cx="77892" cy="84884"/>
            </a:xfrm>
            <a:prstGeom prst="rect">
              <a:avLst/>
            </a:prstGeom>
          </p:spPr>
        </p:pic>
        <p:pic>
          <p:nvPicPr>
            <p:cNvPr id="150" name="图片 149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358794" y="6630701"/>
              <a:ext cx="77892" cy="84884"/>
            </a:xfrm>
            <a:prstGeom prst="rect">
              <a:avLst/>
            </a:prstGeom>
          </p:spPr>
        </p:pic>
        <p:pic>
          <p:nvPicPr>
            <p:cNvPr id="151" name="图片 150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650024" y="8203325"/>
              <a:ext cx="77892" cy="84884"/>
            </a:xfrm>
            <a:prstGeom prst="rect">
              <a:avLst/>
            </a:prstGeom>
          </p:spPr>
        </p:pic>
        <p:pic>
          <p:nvPicPr>
            <p:cNvPr id="152" name="图片 151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914663" y="8257065"/>
              <a:ext cx="77892" cy="84884"/>
            </a:xfrm>
            <a:prstGeom prst="rect">
              <a:avLst/>
            </a:prstGeom>
          </p:spPr>
        </p:pic>
        <p:pic>
          <p:nvPicPr>
            <p:cNvPr id="153" name="图片 152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086456" y="8205851"/>
              <a:ext cx="77892" cy="84884"/>
            </a:xfrm>
            <a:prstGeom prst="rect">
              <a:avLst/>
            </a:prstGeom>
          </p:spPr>
        </p:pic>
        <p:pic>
          <p:nvPicPr>
            <p:cNvPr id="154" name="图片 153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539113" y="8347542"/>
              <a:ext cx="77892" cy="84884"/>
            </a:xfrm>
            <a:prstGeom prst="rect">
              <a:avLst/>
            </a:prstGeom>
          </p:spPr>
        </p:pic>
        <p:pic>
          <p:nvPicPr>
            <p:cNvPr id="155" name="图片 154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470031" y="8220931"/>
              <a:ext cx="77892" cy="84884"/>
            </a:xfrm>
            <a:prstGeom prst="rect">
              <a:avLst/>
            </a:prstGeom>
          </p:spPr>
        </p:pic>
        <p:pic>
          <p:nvPicPr>
            <p:cNvPr id="156" name="图片 155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738601" y="8226674"/>
              <a:ext cx="77892" cy="84884"/>
            </a:xfrm>
            <a:prstGeom prst="rect">
              <a:avLst/>
            </a:prstGeom>
          </p:spPr>
        </p:pic>
        <p:pic>
          <p:nvPicPr>
            <p:cNvPr id="157" name="图片 156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948246" y="8220930"/>
              <a:ext cx="77892" cy="84884"/>
            </a:xfrm>
            <a:prstGeom prst="rect">
              <a:avLst/>
            </a:prstGeom>
          </p:spPr>
        </p:pic>
        <p:pic>
          <p:nvPicPr>
            <p:cNvPr id="158" name="图片 157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201277" y="8216021"/>
              <a:ext cx="77892" cy="84884"/>
            </a:xfrm>
            <a:prstGeom prst="rect">
              <a:avLst/>
            </a:prstGeom>
          </p:spPr>
        </p:pic>
        <p:pic>
          <p:nvPicPr>
            <p:cNvPr id="159" name="图片 158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435678" y="8240057"/>
              <a:ext cx="77892" cy="84884"/>
            </a:xfrm>
            <a:prstGeom prst="rect">
              <a:avLst/>
            </a:prstGeom>
          </p:spPr>
        </p:pic>
        <p:pic>
          <p:nvPicPr>
            <p:cNvPr id="160" name="图片 159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585220" y="8203322"/>
              <a:ext cx="77892" cy="84884"/>
            </a:xfrm>
            <a:prstGeom prst="rect">
              <a:avLst/>
            </a:prstGeom>
          </p:spPr>
        </p:pic>
        <p:pic>
          <p:nvPicPr>
            <p:cNvPr id="161" name="图片 160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801661" y="8186314"/>
              <a:ext cx="77892" cy="84884"/>
            </a:xfrm>
            <a:prstGeom prst="rect">
              <a:avLst/>
            </a:prstGeom>
          </p:spPr>
        </p:pic>
        <p:pic>
          <p:nvPicPr>
            <p:cNvPr id="162" name="图片 161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715475" y="8316520"/>
              <a:ext cx="77892" cy="84884"/>
            </a:xfrm>
            <a:prstGeom prst="rect">
              <a:avLst/>
            </a:prstGeom>
          </p:spPr>
        </p:pic>
        <p:pic>
          <p:nvPicPr>
            <p:cNvPr id="163" name="图片 162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357647" y="8340146"/>
              <a:ext cx="77892" cy="84884"/>
            </a:xfrm>
            <a:prstGeom prst="rect">
              <a:avLst/>
            </a:prstGeom>
          </p:spPr>
        </p:pic>
        <p:pic>
          <p:nvPicPr>
            <p:cNvPr id="164" name="图片 163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2177199" y="8364548"/>
              <a:ext cx="77892" cy="84884"/>
            </a:xfrm>
            <a:prstGeom prst="rect">
              <a:avLst/>
            </a:prstGeom>
          </p:spPr>
        </p:pic>
        <p:pic>
          <p:nvPicPr>
            <p:cNvPr id="165" name="图片 164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864118" y="8374932"/>
              <a:ext cx="77892" cy="84884"/>
            </a:xfrm>
            <a:prstGeom prst="rect">
              <a:avLst/>
            </a:prstGeom>
          </p:spPr>
        </p:pic>
        <p:pic>
          <p:nvPicPr>
            <p:cNvPr id="166" name="图片 165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630521" y="8364548"/>
              <a:ext cx="77892" cy="84884"/>
            </a:xfrm>
            <a:prstGeom prst="rect">
              <a:avLst/>
            </a:prstGeom>
          </p:spPr>
        </p:pic>
        <p:pic>
          <p:nvPicPr>
            <p:cNvPr id="167" name="图片 166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397165" y="8387897"/>
              <a:ext cx="77892" cy="84884"/>
            </a:xfrm>
            <a:prstGeom prst="rect">
              <a:avLst/>
            </a:prstGeom>
          </p:spPr>
        </p:pic>
        <p:pic>
          <p:nvPicPr>
            <p:cNvPr id="168" name="图片 167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1120464" y="8373971"/>
              <a:ext cx="77892" cy="84884"/>
            </a:xfrm>
            <a:prstGeom prst="rect">
              <a:avLst/>
            </a:prstGeom>
          </p:spPr>
        </p:pic>
        <p:pic>
          <p:nvPicPr>
            <p:cNvPr id="169" name="图片 168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754202" y="8387898"/>
              <a:ext cx="77892" cy="84884"/>
            </a:xfrm>
            <a:prstGeom prst="rect">
              <a:avLst/>
            </a:prstGeom>
          </p:spPr>
        </p:pic>
        <p:cxnSp>
          <p:nvCxnSpPr>
            <p:cNvPr id="170" name="直接箭头连接符 169"/>
            <p:cNvCxnSpPr/>
            <p:nvPr/>
          </p:nvCxnSpPr>
          <p:spPr>
            <a:xfrm flipV="1">
              <a:off x="1295248" y="8184006"/>
              <a:ext cx="0" cy="256401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箭头连接符 170"/>
            <p:cNvCxnSpPr/>
            <p:nvPr/>
          </p:nvCxnSpPr>
          <p:spPr>
            <a:xfrm flipV="1">
              <a:off x="2108771" y="8184006"/>
              <a:ext cx="0" cy="256401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箭头连接符 171"/>
            <p:cNvCxnSpPr/>
            <p:nvPr/>
          </p:nvCxnSpPr>
          <p:spPr>
            <a:xfrm flipV="1">
              <a:off x="2939068" y="8175015"/>
              <a:ext cx="0" cy="256401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prstDash val="lgDashDot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文本框 172"/>
            <p:cNvSpPr txBox="1"/>
            <p:nvPr/>
          </p:nvSpPr>
          <p:spPr>
            <a:xfrm>
              <a:off x="359238" y="7382832"/>
              <a:ext cx="713315" cy="413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latin typeface="Arial" panose="020B0604020202020204" pitchFamily="34" charset="0"/>
                  <a:cs typeface="Arial" panose="020B0604020202020204" pitchFamily="34" charset="0"/>
                </a:rPr>
                <a:t>Water Vapor</a:t>
              </a:r>
              <a:endParaRPr lang="zh-CN" altLang="en-US" sz="11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4" name="直接连接符 173"/>
            <p:cNvCxnSpPr/>
            <p:nvPr/>
          </p:nvCxnSpPr>
          <p:spPr>
            <a:xfrm flipH="1" flipV="1">
              <a:off x="980184" y="7713331"/>
              <a:ext cx="126453" cy="152693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 flipH="1">
              <a:off x="2066445" y="7882641"/>
              <a:ext cx="196367" cy="84303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文本框 175"/>
            <p:cNvSpPr txBox="1"/>
            <p:nvPr/>
          </p:nvSpPr>
          <p:spPr>
            <a:xfrm>
              <a:off x="2237092" y="7752525"/>
              <a:ext cx="713315" cy="25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latin typeface="Arial" panose="020B0604020202020204" pitchFamily="34" charset="0"/>
                  <a:cs typeface="Arial" panose="020B0604020202020204" pitchFamily="34" charset="0"/>
                </a:rPr>
                <a:t>Pores</a:t>
              </a:r>
              <a:endParaRPr lang="zh-CN" altLang="en-US" sz="11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文本框 176"/>
            <p:cNvSpPr txBox="1"/>
            <p:nvPr/>
          </p:nvSpPr>
          <p:spPr>
            <a:xfrm>
              <a:off x="186530" y="6289441"/>
              <a:ext cx="1362678" cy="25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Water Droplet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8" name="图片 177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44111" r="48352" b="42533"/>
            <a:stretch>
              <a:fillRect/>
            </a:stretch>
          </p:blipFill>
          <p:spPr>
            <a:xfrm rot="14589136" flipV="1">
              <a:off x="399968" y="8288714"/>
              <a:ext cx="77892" cy="84884"/>
            </a:xfrm>
            <a:prstGeom prst="rect">
              <a:avLst/>
            </a:prstGeom>
          </p:spPr>
        </p:pic>
        <p:sp>
          <p:nvSpPr>
            <p:cNvPr id="179" name="文本框 178"/>
            <p:cNvSpPr txBox="1"/>
            <p:nvPr/>
          </p:nvSpPr>
          <p:spPr>
            <a:xfrm>
              <a:off x="1166408" y="7641081"/>
              <a:ext cx="869301" cy="25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Nanofiber</a:t>
              </a:r>
              <a:endParaRPr lang="zh-CN" altLang="en-US" sz="11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9" name="文本框 208"/>
          <p:cNvSpPr txBox="1"/>
          <p:nvPr/>
        </p:nvSpPr>
        <p:spPr>
          <a:xfrm>
            <a:off x="3013269" y="2048670"/>
            <a:ext cx="65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6365527" y="2048670"/>
            <a:ext cx="65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FD036F6-70B8-CD20-17FB-298A1A0E4077}"/>
              </a:ext>
            </a:extLst>
          </p:cNvPr>
          <p:cNvSpPr/>
          <p:nvPr/>
        </p:nvSpPr>
        <p:spPr>
          <a:xfrm>
            <a:off x="4545403" y="1434022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S6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组合 258">
            <a:extLst>
              <a:ext uri="{FF2B5EF4-FFF2-40B4-BE49-F238E27FC236}">
                <a16:creationId xmlns:a16="http://schemas.microsoft.com/office/drawing/2014/main" id="{FDD8340F-8D04-F12F-2FD5-E2355BF3FB6B}"/>
              </a:ext>
            </a:extLst>
          </p:cNvPr>
          <p:cNvGrpSpPr/>
          <p:nvPr/>
        </p:nvGrpSpPr>
        <p:grpSpPr>
          <a:xfrm>
            <a:off x="3052270" y="1823049"/>
            <a:ext cx="3621953" cy="2343036"/>
            <a:chOff x="6734175" y="4170040"/>
            <a:chExt cx="4752975" cy="3074693"/>
          </a:xfrm>
        </p:grpSpPr>
        <p:sp>
          <p:nvSpPr>
            <p:cNvPr id="257" name="矩形 256">
              <a:extLst>
                <a:ext uri="{FF2B5EF4-FFF2-40B4-BE49-F238E27FC236}">
                  <a16:creationId xmlns:a16="http://schemas.microsoft.com/office/drawing/2014/main" id="{8C998845-AC8A-9436-BBD3-DD501FBA1A11}"/>
                </a:ext>
              </a:extLst>
            </p:cNvPr>
            <p:cNvSpPr/>
            <p:nvPr/>
          </p:nvSpPr>
          <p:spPr>
            <a:xfrm>
              <a:off x="6734175" y="4170040"/>
              <a:ext cx="4752975" cy="304234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600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lumMod val="20000"/>
                    <a:lumOff val="80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2"/>
            </a:p>
          </p:txBody>
        </p:sp>
        <p:grpSp>
          <p:nvGrpSpPr>
            <p:cNvPr id="237" name="组合 236">
              <a:extLst>
                <a:ext uri="{FF2B5EF4-FFF2-40B4-BE49-F238E27FC236}">
                  <a16:creationId xmlns:a16="http://schemas.microsoft.com/office/drawing/2014/main" id="{AD1B05EF-C7B9-DAD3-FFD8-48954437863C}"/>
                </a:ext>
              </a:extLst>
            </p:cNvPr>
            <p:cNvGrpSpPr/>
            <p:nvPr/>
          </p:nvGrpSpPr>
          <p:grpSpPr>
            <a:xfrm>
              <a:off x="9576812" y="4317995"/>
              <a:ext cx="1702655" cy="717129"/>
              <a:chOff x="7408312" y="5024561"/>
              <a:chExt cx="1702655" cy="717129"/>
            </a:xfrm>
          </p:grpSpPr>
          <p:grpSp>
            <p:nvGrpSpPr>
              <p:cNvPr id="176" name="组合 175">
                <a:extLst>
                  <a:ext uri="{FF2B5EF4-FFF2-40B4-BE49-F238E27FC236}">
                    <a16:creationId xmlns:a16="http://schemas.microsoft.com/office/drawing/2014/main" id="{D8222F07-F9C2-F29C-C2CD-952E08B3CCAC}"/>
                  </a:ext>
                </a:extLst>
              </p:cNvPr>
              <p:cNvGrpSpPr/>
              <p:nvPr/>
            </p:nvGrpSpPr>
            <p:grpSpPr>
              <a:xfrm>
                <a:off x="7408312" y="5024561"/>
                <a:ext cx="1671230" cy="717129"/>
                <a:chOff x="7408312" y="5024561"/>
                <a:chExt cx="1671230" cy="717129"/>
              </a:xfrm>
            </p:grpSpPr>
            <p:sp>
              <p:nvSpPr>
                <p:cNvPr id="149" name="矩形 148">
                  <a:extLst>
                    <a:ext uri="{FF2B5EF4-FFF2-40B4-BE49-F238E27FC236}">
                      <a16:creationId xmlns:a16="http://schemas.microsoft.com/office/drawing/2014/main" id="{588D0259-43F3-5C26-613E-31ADB17D8482}"/>
                    </a:ext>
                  </a:extLst>
                </p:cNvPr>
                <p:cNvSpPr/>
                <p:nvPr/>
              </p:nvSpPr>
              <p:spPr>
                <a:xfrm>
                  <a:off x="8655978" y="5113020"/>
                  <a:ext cx="423564" cy="530698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grpSp>
              <p:nvGrpSpPr>
                <p:cNvPr id="150" name="组合 149">
                  <a:extLst>
                    <a:ext uri="{FF2B5EF4-FFF2-40B4-BE49-F238E27FC236}">
                      <a16:creationId xmlns:a16="http://schemas.microsoft.com/office/drawing/2014/main" id="{D52D0DF6-1F42-8C85-0E57-ED8BFC8F43C1}"/>
                    </a:ext>
                  </a:extLst>
                </p:cNvPr>
                <p:cNvGrpSpPr/>
                <p:nvPr/>
              </p:nvGrpSpPr>
              <p:grpSpPr>
                <a:xfrm>
                  <a:off x="7408312" y="5024561"/>
                  <a:ext cx="1428750" cy="195943"/>
                  <a:chOff x="5161811" y="5176157"/>
                  <a:chExt cx="1428750" cy="195943"/>
                </a:xfrm>
              </p:grpSpPr>
              <p:sp>
                <p:nvSpPr>
                  <p:cNvPr id="151" name="矩形 150">
                    <a:extLst>
                      <a:ext uri="{FF2B5EF4-FFF2-40B4-BE49-F238E27FC236}">
                        <a16:creationId xmlns:a16="http://schemas.microsoft.com/office/drawing/2014/main" id="{5D417E30-92F5-B233-D4B7-C1797C16F0E1}"/>
                      </a:ext>
                    </a:extLst>
                  </p:cNvPr>
                  <p:cNvSpPr/>
                  <p:nvPr/>
                </p:nvSpPr>
                <p:spPr>
                  <a:xfrm>
                    <a:off x="5161811" y="5176157"/>
                    <a:ext cx="1428750" cy="19594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52" name="加号 151">
                    <a:extLst>
                      <a:ext uri="{FF2B5EF4-FFF2-40B4-BE49-F238E27FC236}">
                        <a16:creationId xmlns:a16="http://schemas.microsoft.com/office/drawing/2014/main" id="{61630114-8FC8-0EB9-785A-7487F90671E8}"/>
                      </a:ext>
                    </a:extLst>
                  </p:cNvPr>
                  <p:cNvSpPr/>
                  <p:nvPr/>
                </p:nvSpPr>
                <p:spPr>
                  <a:xfrm>
                    <a:off x="5213796" y="518693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53" name="加号 152">
                    <a:extLst>
                      <a:ext uri="{FF2B5EF4-FFF2-40B4-BE49-F238E27FC236}">
                        <a16:creationId xmlns:a16="http://schemas.microsoft.com/office/drawing/2014/main" id="{EA88FC5D-0F81-3419-D693-C8B51F3D3E7E}"/>
                      </a:ext>
                    </a:extLst>
                  </p:cNvPr>
                  <p:cNvSpPr/>
                  <p:nvPr/>
                </p:nvSpPr>
                <p:spPr>
                  <a:xfrm>
                    <a:off x="5444529" y="518693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54" name="加号 153">
                    <a:extLst>
                      <a:ext uri="{FF2B5EF4-FFF2-40B4-BE49-F238E27FC236}">
                        <a16:creationId xmlns:a16="http://schemas.microsoft.com/office/drawing/2014/main" id="{05C8C773-B717-881C-AE9A-EF30A5E2DB5D}"/>
                      </a:ext>
                    </a:extLst>
                  </p:cNvPr>
                  <p:cNvSpPr/>
                  <p:nvPr/>
                </p:nvSpPr>
                <p:spPr>
                  <a:xfrm>
                    <a:off x="5675262" y="518693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55" name="加号 154">
                    <a:extLst>
                      <a:ext uri="{FF2B5EF4-FFF2-40B4-BE49-F238E27FC236}">
                        <a16:creationId xmlns:a16="http://schemas.microsoft.com/office/drawing/2014/main" id="{BFE6C380-5407-AD4F-879F-BF20C3A5E7F9}"/>
                      </a:ext>
                    </a:extLst>
                  </p:cNvPr>
                  <p:cNvSpPr/>
                  <p:nvPr/>
                </p:nvSpPr>
                <p:spPr>
                  <a:xfrm>
                    <a:off x="5905995" y="518693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56" name="加号 155">
                    <a:extLst>
                      <a:ext uri="{FF2B5EF4-FFF2-40B4-BE49-F238E27FC236}">
                        <a16:creationId xmlns:a16="http://schemas.microsoft.com/office/drawing/2014/main" id="{D12F7A9C-DDDF-1901-5D4B-0325B8B8E962}"/>
                      </a:ext>
                    </a:extLst>
                  </p:cNvPr>
                  <p:cNvSpPr/>
                  <p:nvPr/>
                </p:nvSpPr>
                <p:spPr>
                  <a:xfrm>
                    <a:off x="6136728" y="518693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57" name="加号 156">
                    <a:extLst>
                      <a:ext uri="{FF2B5EF4-FFF2-40B4-BE49-F238E27FC236}">
                        <a16:creationId xmlns:a16="http://schemas.microsoft.com/office/drawing/2014/main" id="{90C13522-46A3-0ED9-D23B-E843F5234393}"/>
                      </a:ext>
                    </a:extLst>
                  </p:cNvPr>
                  <p:cNvSpPr/>
                  <p:nvPr/>
                </p:nvSpPr>
                <p:spPr>
                  <a:xfrm>
                    <a:off x="6367463" y="518693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</p:grpSp>
            <p:grpSp>
              <p:nvGrpSpPr>
                <p:cNvPr id="158" name="组合 157">
                  <a:extLst>
                    <a:ext uri="{FF2B5EF4-FFF2-40B4-BE49-F238E27FC236}">
                      <a16:creationId xmlns:a16="http://schemas.microsoft.com/office/drawing/2014/main" id="{C03BAA35-7664-714D-B97C-8D5B32300368}"/>
                    </a:ext>
                  </a:extLst>
                </p:cNvPr>
                <p:cNvGrpSpPr/>
                <p:nvPr/>
              </p:nvGrpSpPr>
              <p:grpSpPr>
                <a:xfrm>
                  <a:off x="7408312" y="5545747"/>
                  <a:ext cx="1428750" cy="195943"/>
                  <a:chOff x="5161811" y="5703058"/>
                  <a:chExt cx="1428750" cy="195943"/>
                </a:xfrm>
              </p:grpSpPr>
              <p:sp>
                <p:nvSpPr>
                  <p:cNvPr id="159" name="矩形 158">
                    <a:extLst>
                      <a:ext uri="{FF2B5EF4-FFF2-40B4-BE49-F238E27FC236}">
                        <a16:creationId xmlns:a16="http://schemas.microsoft.com/office/drawing/2014/main" id="{017C9C31-3BD3-E5B3-04B4-96AE74965F7E}"/>
                      </a:ext>
                    </a:extLst>
                  </p:cNvPr>
                  <p:cNvSpPr/>
                  <p:nvPr/>
                </p:nvSpPr>
                <p:spPr>
                  <a:xfrm>
                    <a:off x="5161811" y="5703058"/>
                    <a:ext cx="1428750" cy="19594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60" name="加号 159">
                    <a:extLst>
                      <a:ext uri="{FF2B5EF4-FFF2-40B4-BE49-F238E27FC236}">
                        <a16:creationId xmlns:a16="http://schemas.microsoft.com/office/drawing/2014/main" id="{6B146A04-5ABB-45AE-7B0A-19F181169795}"/>
                      </a:ext>
                    </a:extLst>
                  </p:cNvPr>
                  <p:cNvSpPr/>
                  <p:nvPr/>
                </p:nvSpPr>
                <p:spPr>
                  <a:xfrm>
                    <a:off x="5314989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61" name="加号 160">
                    <a:extLst>
                      <a:ext uri="{FF2B5EF4-FFF2-40B4-BE49-F238E27FC236}">
                        <a16:creationId xmlns:a16="http://schemas.microsoft.com/office/drawing/2014/main" id="{9CFE8A12-4DCD-2FE2-7E24-81CC3C7B8FD9}"/>
                      </a:ext>
                    </a:extLst>
                  </p:cNvPr>
                  <p:cNvSpPr/>
                  <p:nvPr/>
                </p:nvSpPr>
                <p:spPr>
                  <a:xfrm>
                    <a:off x="5545722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62" name="加号 161">
                    <a:extLst>
                      <a:ext uri="{FF2B5EF4-FFF2-40B4-BE49-F238E27FC236}">
                        <a16:creationId xmlns:a16="http://schemas.microsoft.com/office/drawing/2014/main" id="{2EA0EAC6-A07B-98C5-5AA4-FAEFECB7E95A}"/>
                      </a:ext>
                    </a:extLst>
                  </p:cNvPr>
                  <p:cNvSpPr/>
                  <p:nvPr/>
                </p:nvSpPr>
                <p:spPr>
                  <a:xfrm>
                    <a:off x="5776455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63" name="加号 162">
                    <a:extLst>
                      <a:ext uri="{FF2B5EF4-FFF2-40B4-BE49-F238E27FC236}">
                        <a16:creationId xmlns:a16="http://schemas.microsoft.com/office/drawing/2014/main" id="{C14805B4-5184-9C3A-BD3F-386338F36916}"/>
                      </a:ext>
                    </a:extLst>
                  </p:cNvPr>
                  <p:cNvSpPr/>
                  <p:nvPr/>
                </p:nvSpPr>
                <p:spPr>
                  <a:xfrm>
                    <a:off x="6007188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64" name="加号 163">
                    <a:extLst>
                      <a:ext uri="{FF2B5EF4-FFF2-40B4-BE49-F238E27FC236}">
                        <a16:creationId xmlns:a16="http://schemas.microsoft.com/office/drawing/2014/main" id="{AE8B8AD2-E90F-373F-1086-34DF4F002ED6}"/>
                      </a:ext>
                    </a:extLst>
                  </p:cNvPr>
                  <p:cNvSpPr/>
                  <p:nvPr/>
                </p:nvSpPr>
                <p:spPr>
                  <a:xfrm>
                    <a:off x="6237923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</p:grpSp>
            <p:grpSp>
              <p:nvGrpSpPr>
                <p:cNvPr id="165" name="组合 164">
                  <a:extLst>
                    <a:ext uri="{FF2B5EF4-FFF2-40B4-BE49-F238E27FC236}">
                      <a16:creationId xmlns:a16="http://schemas.microsoft.com/office/drawing/2014/main" id="{99233BB3-DE5A-D48F-0F1A-8DF2D48379C9}"/>
                    </a:ext>
                  </a:extLst>
                </p:cNvPr>
                <p:cNvGrpSpPr/>
                <p:nvPr/>
              </p:nvGrpSpPr>
              <p:grpSpPr>
                <a:xfrm>
                  <a:off x="7408312" y="5356434"/>
                  <a:ext cx="1428750" cy="195943"/>
                  <a:chOff x="5161811" y="5437545"/>
                  <a:chExt cx="1428750" cy="195943"/>
                </a:xfrm>
              </p:grpSpPr>
              <p:sp>
                <p:nvSpPr>
                  <p:cNvPr id="166" name="矩形 165">
                    <a:extLst>
                      <a:ext uri="{FF2B5EF4-FFF2-40B4-BE49-F238E27FC236}">
                        <a16:creationId xmlns:a16="http://schemas.microsoft.com/office/drawing/2014/main" id="{6E660EAB-EC20-9163-DEF4-533D8B067E06}"/>
                      </a:ext>
                    </a:extLst>
                  </p:cNvPr>
                  <p:cNvSpPr/>
                  <p:nvPr/>
                </p:nvSpPr>
                <p:spPr>
                  <a:xfrm>
                    <a:off x="5161811" y="5437545"/>
                    <a:ext cx="1428750" cy="195943"/>
                  </a:xfrm>
                  <a:prstGeom prst="rect">
                    <a:avLst/>
                  </a:prstGeom>
                  <a:solidFill>
                    <a:srgbClr val="668CD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67" name="减号 166">
                    <a:extLst>
                      <a:ext uri="{FF2B5EF4-FFF2-40B4-BE49-F238E27FC236}">
                        <a16:creationId xmlns:a16="http://schemas.microsoft.com/office/drawing/2014/main" id="{AE2E093E-0A0A-D76A-0EEC-B6A861207B14}"/>
                      </a:ext>
                    </a:extLst>
                  </p:cNvPr>
                  <p:cNvSpPr/>
                  <p:nvPr/>
                </p:nvSpPr>
                <p:spPr>
                  <a:xfrm>
                    <a:off x="5223360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68" name="减号 167">
                    <a:extLst>
                      <a:ext uri="{FF2B5EF4-FFF2-40B4-BE49-F238E27FC236}">
                        <a16:creationId xmlns:a16="http://schemas.microsoft.com/office/drawing/2014/main" id="{634EA5DA-7253-83A9-54A7-C8CBD9E917F9}"/>
                      </a:ext>
                    </a:extLst>
                  </p:cNvPr>
                  <p:cNvSpPr/>
                  <p:nvPr/>
                </p:nvSpPr>
                <p:spPr>
                  <a:xfrm>
                    <a:off x="5454467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69" name="减号 168">
                    <a:extLst>
                      <a:ext uri="{FF2B5EF4-FFF2-40B4-BE49-F238E27FC236}">
                        <a16:creationId xmlns:a16="http://schemas.microsoft.com/office/drawing/2014/main" id="{CF45DADF-622C-27D4-934A-A8709B29CC7F}"/>
                      </a:ext>
                    </a:extLst>
                  </p:cNvPr>
                  <p:cNvSpPr/>
                  <p:nvPr/>
                </p:nvSpPr>
                <p:spPr>
                  <a:xfrm>
                    <a:off x="5685574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70" name="减号 169">
                    <a:extLst>
                      <a:ext uri="{FF2B5EF4-FFF2-40B4-BE49-F238E27FC236}">
                        <a16:creationId xmlns:a16="http://schemas.microsoft.com/office/drawing/2014/main" id="{952FE4C5-7D92-FC4C-2FA0-4B149F886031}"/>
                      </a:ext>
                    </a:extLst>
                  </p:cNvPr>
                  <p:cNvSpPr/>
                  <p:nvPr/>
                </p:nvSpPr>
                <p:spPr>
                  <a:xfrm>
                    <a:off x="5916681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71" name="减号 170">
                    <a:extLst>
                      <a:ext uri="{FF2B5EF4-FFF2-40B4-BE49-F238E27FC236}">
                        <a16:creationId xmlns:a16="http://schemas.microsoft.com/office/drawing/2014/main" id="{8089E887-35EA-FD07-D536-4855473BCE34}"/>
                      </a:ext>
                    </a:extLst>
                  </p:cNvPr>
                  <p:cNvSpPr/>
                  <p:nvPr/>
                </p:nvSpPr>
                <p:spPr>
                  <a:xfrm>
                    <a:off x="6147788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72" name="减号 171">
                    <a:extLst>
                      <a:ext uri="{FF2B5EF4-FFF2-40B4-BE49-F238E27FC236}">
                        <a16:creationId xmlns:a16="http://schemas.microsoft.com/office/drawing/2014/main" id="{E40CD286-7CB6-4710-3380-3CBF9B02F4AB}"/>
                      </a:ext>
                    </a:extLst>
                  </p:cNvPr>
                  <p:cNvSpPr/>
                  <p:nvPr/>
                </p:nvSpPr>
                <p:spPr>
                  <a:xfrm>
                    <a:off x="6378895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</p:grpSp>
            <p:sp>
              <p:nvSpPr>
                <p:cNvPr id="175" name="矩形 174">
                  <a:extLst>
                    <a:ext uri="{FF2B5EF4-FFF2-40B4-BE49-F238E27FC236}">
                      <a16:creationId xmlns:a16="http://schemas.microsoft.com/office/drawing/2014/main" id="{3475D756-FD06-AE16-DDC3-AA0E539BF947}"/>
                    </a:ext>
                  </a:extLst>
                </p:cNvPr>
                <p:cNvSpPr/>
                <p:nvPr/>
              </p:nvSpPr>
              <p:spPr>
                <a:xfrm>
                  <a:off x="8613964" y="5219252"/>
                  <a:ext cx="120089" cy="137181"/>
                </a:xfrm>
                <a:prstGeom prst="rect">
                  <a:avLst/>
                </a:prstGeom>
                <a:solidFill>
                  <a:srgbClr val="FFF9E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</p:grpSp>
          <p:sp>
            <p:nvSpPr>
              <p:cNvPr id="177" name="矩形 176">
                <a:extLst>
                  <a:ext uri="{FF2B5EF4-FFF2-40B4-BE49-F238E27FC236}">
                    <a16:creationId xmlns:a16="http://schemas.microsoft.com/office/drawing/2014/main" id="{945A23B5-6051-0451-C772-2A140880BCF1}"/>
                  </a:ext>
                </a:extLst>
              </p:cNvPr>
              <p:cNvSpPr/>
              <p:nvPr/>
            </p:nvSpPr>
            <p:spPr>
              <a:xfrm>
                <a:off x="9048117" y="5251138"/>
                <a:ext cx="62850" cy="2394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2"/>
              </a:p>
            </p:txBody>
          </p:sp>
        </p:grpSp>
        <p:grpSp>
          <p:nvGrpSpPr>
            <p:cNvPr id="238" name="组合 237">
              <a:extLst>
                <a:ext uri="{FF2B5EF4-FFF2-40B4-BE49-F238E27FC236}">
                  <a16:creationId xmlns:a16="http://schemas.microsoft.com/office/drawing/2014/main" id="{9855EE94-8C5C-E523-340A-F77FFEB1AD0F}"/>
                </a:ext>
              </a:extLst>
            </p:cNvPr>
            <p:cNvGrpSpPr/>
            <p:nvPr/>
          </p:nvGrpSpPr>
          <p:grpSpPr>
            <a:xfrm>
              <a:off x="6981604" y="4477001"/>
              <a:ext cx="1703765" cy="579969"/>
              <a:chOff x="5161811" y="5176157"/>
              <a:chExt cx="1703765" cy="579969"/>
            </a:xfrm>
          </p:grpSpPr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C7269CA3-0CF8-BBD0-7BAD-31E32DEA963A}"/>
                  </a:ext>
                </a:extLst>
              </p:cNvPr>
              <p:cNvSpPr/>
              <p:nvPr/>
            </p:nvSpPr>
            <p:spPr>
              <a:xfrm>
                <a:off x="6409477" y="5272954"/>
                <a:ext cx="423564" cy="38520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2"/>
              </a:p>
            </p:txBody>
          </p:sp>
          <p:grpSp>
            <p:nvGrpSpPr>
              <p:cNvPr id="140" name="组合 139">
                <a:extLst>
                  <a:ext uri="{FF2B5EF4-FFF2-40B4-BE49-F238E27FC236}">
                    <a16:creationId xmlns:a16="http://schemas.microsoft.com/office/drawing/2014/main" id="{D55BEF05-1439-03DF-2759-C900B3E7495B}"/>
                  </a:ext>
                </a:extLst>
              </p:cNvPr>
              <p:cNvGrpSpPr/>
              <p:nvPr/>
            </p:nvGrpSpPr>
            <p:grpSpPr>
              <a:xfrm>
                <a:off x="5161811" y="5176157"/>
                <a:ext cx="1428750" cy="195943"/>
                <a:chOff x="5161811" y="5176157"/>
                <a:chExt cx="1428750" cy="195943"/>
              </a:xfrm>
            </p:grpSpPr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F79A375C-325A-9B1C-7DFB-C6208F9EFA1A}"/>
                    </a:ext>
                  </a:extLst>
                </p:cNvPr>
                <p:cNvSpPr/>
                <p:nvPr/>
              </p:nvSpPr>
              <p:spPr>
                <a:xfrm>
                  <a:off x="5161811" y="5176157"/>
                  <a:ext cx="1428750" cy="19594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2" name="加号 11">
                  <a:extLst>
                    <a:ext uri="{FF2B5EF4-FFF2-40B4-BE49-F238E27FC236}">
                      <a16:creationId xmlns:a16="http://schemas.microsoft.com/office/drawing/2014/main" id="{88A26C79-1D9C-B6BB-2450-CF71DC90A2F0}"/>
                    </a:ext>
                  </a:extLst>
                </p:cNvPr>
                <p:cNvSpPr/>
                <p:nvPr/>
              </p:nvSpPr>
              <p:spPr>
                <a:xfrm>
                  <a:off x="5213796" y="5186933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3" name="加号 12">
                  <a:extLst>
                    <a:ext uri="{FF2B5EF4-FFF2-40B4-BE49-F238E27FC236}">
                      <a16:creationId xmlns:a16="http://schemas.microsoft.com/office/drawing/2014/main" id="{A97AF20D-FC11-3FB3-B0C4-533F9B28EA45}"/>
                    </a:ext>
                  </a:extLst>
                </p:cNvPr>
                <p:cNvSpPr/>
                <p:nvPr/>
              </p:nvSpPr>
              <p:spPr>
                <a:xfrm>
                  <a:off x="5444529" y="5186933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4" name="加号 13">
                  <a:extLst>
                    <a:ext uri="{FF2B5EF4-FFF2-40B4-BE49-F238E27FC236}">
                      <a16:creationId xmlns:a16="http://schemas.microsoft.com/office/drawing/2014/main" id="{D9054890-17F5-93E8-1189-BBCC424FD605}"/>
                    </a:ext>
                  </a:extLst>
                </p:cNvPr>
                <p:cNvSpPr/>
                <p:nvPr/>
              </p:nvSpPr>
              <p:spPr>
                <a:xfrm>
                  <a:off x="5675262" y="5186933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5" name="加号 14">
                  <a:extLst>
                    <a:ext uri="{FF2B5EF4-FFF2-40B4-BE49-F238E27FC236}">
                      <a16:creationId xmlns:a16="http://schemas.microsoft.com/office/drawing/2014/main" id="{1403153B-3D0C-3408-7EC5-59FF2D6E61AD}"/>
                    </a:ext>
                  </a:extLst>
                </p:cNvPr>
                <p:cNvSpPr/>
                <p:nvPr/>
              </p:nvSpPr>
              <p:spPr>
                <a:xfrm>
                  <a:off x="5905995" y="5186933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6" name="加号 15">
                  <a:extLst>
                    <a:ext uri="{FF2B5EF4-FFF2-40B4-BE49-F238E27FC236}">
                      <a16:creationId xmlns:a16="http://schemas.microsoft.com/office/drawing/2014/main" id="{FF3E54C9-8C47-030D-2669-DF0716766061}"/>
                    </a:ext>
                  </a:extLst>
                </p:cNvPr>
                <p:cNvSpPr/>
                <p:nvPr/>
              </p:nvSpPr>
              <p:spPr>
                <a:xfrm>
                  <a:off x="6136728" y="5186933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7" name="加号 16">
                  <a:extLst>
                    <a:ext uri="{FF2B5EF4-FFF2-40B4-BE49-F238E27FC236}">
                      <a16:creationId xmlns:a16="http://schemas.microsoft.com/office/drawing/2014/main" id="{666572F2-2D0F-D9F8-FF47-175CFFAB7B52}"/>
                    </a:ext>
                  </a:extLst>
                </p:cNvPr>
                <p:cNvSpPr/>
                <p:nvPr/>
              </p:nvSpPr>
              <p:spPr>
                <a:xfrm>
                  <a:off x="6367463" y="5186933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</p:grpSp>
          <p:grpSp>
            <p:nvGrpSpPr>
              <p:cNvPr id="141" name="组合 140">
                <a:extLst>
                  <a:ext uri="{FF2B5EF4-FFF2-40B4-BE49-F238E27FC236}">
                    <a16:creationId xmlns:a16="http://schemas.microsoft.com/office/drawing/2014/main" id="{E38E3164-CFB7-A708-B268-E22DCF7C19A2}"/>
                  </a:ext>
                </a:extLst>
              </p:cNvPr>
              <p:cNvGrpSpPr/>
              <p:nvPr/>
            </p:nvGrpSpPr>
            <p:grpSpPr>
              <a:xfrm>
                <a:off x="5161811" y="5560183"/>
                <a:ext cx="1428750" cy="195943"/>
                <a:chOff x="5161811" y="5703058"/>
                <a:chExt cx="1428750" cy="195943"/>
              </a:xfrm>
            </p:grpSpPr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DB4806C0-9B11-ACC1-57A1-BDA0FBF2E6C8}"/>
                    </a:ext>
                  </a:extLst>
                </p:cNvPr>
                <p:cNvSpPr/>
                <p:nvPr/>
              </p:nvSpPr>
              <p:spPr>
                <a:xfrm>
                  <a:off x="5161811" y="5703058"/>
                  <a:ext cx="1428750" cy="19594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21" name="加号 20">
                  <a:extLst>
                    <a:ext uri="{FF2B5EF4-FFF2-40B4-BE49-F238E27FC236}">
                      <a16:creationId xmlns:a16="http://schemas.microsoft.com/office/drawing/2014/main" id="{5BC9161F-9908-0441-1C24-971818C7E532}"/>
                    </a:ext>
                  </a:extLst>
                </p:cNvPr>
                <p:cNvSpPr/>
                <p:nvPr/>
              </p:nvSpPr>
              <p:spPr>
                <a:xfrm>
                  <a:off x="5314989" y="5713199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26" name="加号 25">
                  <a:extLst>
                    <a:ext uri="{FF2B5EF4-FFF2-40B4-BE49-F238E27FC236}">
                      <a16:creationId xmlns:a16="http://schemas.microsoft.com/office/drawing/2014/main" id="{7C2CAE1A-9194-9C97-92C5-75F63F98E60E}"/>
                    </a:ext>
                  </a:extLst>
                </p:cNvPr>
                <p:cNvSpPr/>
                <p:nvPr/>
              </p:nvSpPr>
              <p:spPr>
                <a:xfrm>
                  <a:off x="5545722" y="5713199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33" name="加号 32">
                  <a:extLst>
                    <a:ext uri="{FF2B5EF4-FFF2-40B4-BE49-F238E27FC236}">
                      <a16:creationId xmlns:a16="http://schemas.microsoft.com/office/drawing/2014/main" id="{F6E339E2-BC0F-D623-A526-DE31AE23525B}"/>
                    </a:ext>
                  </a:extLst>
                </p:cNvPr>
                <p:cNvSpPr/>
                <p:nvPr/>
              </p:nvSpPr>
              <p:spPr>
                <a:xfrm>
                  <a:off x="5776455" y="5713199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35" name="加号 34">
                  <a:extLst>
                    <a:ext uri="{FF2B5EF4-FFF2-40B4-BE49-F238E27FC236}">
                      <a16:creationId xmlns:a16="http://schemas.microsoft.com/office/drawing/2014/main" id="{D43CE20B-0C14-14D6-0AF8-20DAABAE610E}"/>
                    </a:ext>
                  </a:extLst>
                </p:cNvPr>
                <p:cNvSpPr/>
                <p:nvPr/>
              </p:nvSpPr>
              <p:spPr>
                <a:xfrm>
                  <a:off x="6007188" y="5713199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46" name="加号 45">
                  <a:extLst>
                    <a:ext uri="{FF2B5EF4-FFF2-40B4-BE49-F238E27FC236}">
                      <a16:creationId xmlns:a16="http://schemas.microsoft.com/office/drawing/2014/main" id="{D27A73C7-35B6-97B0-BEAE-2210EDFCA99C}"/>
                    </a:ext>
                  </a:extLst>
                </p:cNvPr>
                <p:cNvSpPr/>
                <p:nvPr/>
              </p:nvSpPr>
              <p:spPr>
                <a:xfrm>
                  <a:off x="6237923" y="5713199"/>
                  <a:ext cx="179270" cy="179270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</p:grpSp>
          <p:grpSp>
            <p:nvGrpSpPr>
              <p:cNvPr id="139" name="组合 138">
                <a:extLst>
                  <a:ext uri="{FF2B5EF4-FFF2-40B4-BE49-F238E27FC236}">
                    <a16:creationId xmlns:a16="http://schemas.microsoft.com/office/drawing/2014/main" id="{937F3C82-69DB-46AF-125C-70A890A6150A}"/>
                  </a:ext>
                </a:extLst>
              </p:cNvPr>
              <p:cNvGrpSpPr/>
              <p:nvPr/>
            </p:nvGrpSpPr>
            <p:grpSpPr>
              <a:xfrm>
                <a:off x="5161811" y="5370870"/>
                <a:ext cx="1428750" cy="195943"/>
                <a:chOff x="5161811" y="5437545"/>
                <a:chExt cx="1428750" cy="195943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B88503E4-EFE2-A565-5FE8-D0027CD79294}"/>
                    </a:ext>
                  </a:extLst>
                </p:cNvPr>
                <p:cNvSpPr/>
                <p:nvPr/>
              </p:nvSpPr>
              <p:spPr>
                <a:xfrm>
                  <a:off x="5161811" y="5437545"/>
                  <a:ext cx="1428750" cy="195943"/>
                </a:xfrm>
                <a:prstGeom prst="rect">
                  <a:avLst/>
                </a:prstGeom>
                <a:solidFill>
                  <a:srgbClr val="668CD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47" name="减号 46">
                  <a:extLst>
                    <a:ext uri="{FF2B5EF4-FFF2-40B4-BE49-F238E27FC236}">
                      <a16:creationId xmlns:a16="http://schemas.microsoft.com/office/drawing/2014/main" id="{A3059AA6-6152-36E7-2401-4A80E033F8D0}"/>
                    </a:ext>
                  </a:extLst>
                </p:cNvPr>
                <p:cNvSpPr/>
                <p:nvPr/>
              </p:nvSpPr>
              <p:spPr>
                <a:xfrm>
                  <a:off x="5223360" y="5479675"/>
                  <a:ext cx="156405" cy="111682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34" name="减号 133">
                  <a:extLst>
                    <a:ext uri="{FF2B5EF4-FFF2-40B4-BE49-F238E27FC236}">
                      <a16:creationId xmlns:a16="http://schemas.microsoft.com/office/drawing/2014/main" id="{8D8C29BF-3049-5054-A3C4-71BEFFCA6254}"/>
                    </a:ext>
                  </a:extLst>
                </p:cNvPr>
                <p:cNvSpPr/>
                <p:nvPr/>
              </p:nvSpPr>
              <p:spPr>
                <a:xfrm>
                  <a:off x="5454467" y="5479675"/>
                  <a:ext cx="156405" cy="111682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35" name="减号 134">
                  <a:extLst>
                    <a:ext uri="{FF2B5EF4-FFF2-40B4-BE49-F238E27FC236}">
                      <a16:creationId xmlns:a16="http://schemas.microsoft.com/office/drawing/2014/main" id="{F561A18A-3A2D-F4BD-82C8-B2CACAAB6611}"/>
                    </a:ext>
                  </a:extLst>
                </p:cNvPr>
                <p:cNvSpPr/>
                <p:nvPr/>
              </p:nvSpPr>
              <p:spPr>
                <a:xfrm>
                  <a:off x="5685574" y="5479675"/>
                  <a:ext cx="156405" cy="111682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36" name="减号 135">
                  <a:extLst>
                    <a:ext uri="{FF2B5EF4-FFF2-40B4-BE49-F238E27FC236}">
                      <a16:creationId xmlns:a16="http://schemas.microsoft.com/office/drawing/2014/main" id="{2BF498A9-ABF7-FF3C-413F-CF4ED13A7FD0}"/>
                    </a:ext>
                  </a:extLst>
                </p:cNvPr>
                <p:cNvSpPr/>
                <p:nvPr/>
              </p:nvSpPr>
              <p:spPr>
                <a:xfrm>
                  <a:off x="5916681" y="5479675"/>
                  <a:ext cx="156405" cy="111682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37" name="减号 136">
                  <a:extLst>
                    <a:ext uri="{FF2B5EF4-FFF2-40B4-BE49-F238E27FC236}">
                      <a16:creationId xmlns:a16="http://schemas.microsoft.com/office/drawing/2014/main" id="{1684B94D-0885-7469-DF25-CA9BABD6A630}"/>
                    </a:ext>
                  </a:extLst>
                </p:cNvPr>
                <p:cNvSpPr/>
                <p:nvPr/>
              </p:nvSpPr>
              <p:spPr>
                <a:xfrm>
                  <a:off x="6147788" y="5479675"/>
                  <a:ext cx="156405" cy="111682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sp>
              <p:nvSpPr>
                <p:cNvPr id="138" name="减号 137">
                  <a:extLst>
                    <a:ext uri="{FF2B5EF4-FFF2-40B4-BE49-F238E27FC236}">
                      <a16:creationId xmlns:a16="http://schemas.microsoft.com/office/drawing/2014/main" id="{39D36262-7605-94D4-CC44-92D3EC565745}"/>
                    </a:ext>
                  </a:extLst>
                </p:cNvPr>
                <p:cNvSpPr/>
                <p:nvPr/>
              </p:nvSpPr>
              <p:spPr>
                <a:xfrm>
                  <a:off x="6378895" y="5479675"/>
                  <a:ext cx="156405" cy="111682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</p:grp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F4A5D112-E325-F59A-113D-A05572FE72E7}"/>
                  </a:ext>
                </a:extLst>
              </p:cNvPr>
              <p:cNvSpPr/>
              <p:nvPr/>
            </p:nvSpPr>
            <p:spPr>
              <a:xfrm>
                <a:off x="6802726" y="5356433"/>
                <a:ext cx="62850" cy="2394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2"/>
              </a:p>
            </p:txBody>
          </p:sp>
        </p:grpSp>
        <p:grpSp>
          <p:nvGrpSpPr>
            <p:cNvPr id="236" name="组合 235">
              <a:extLst>
                <a:ext uri="{FF2B5EF4-FFF2-40B4-BE49-F238E27FC236}">
                  <a16:creationId xmlns:a16="http://schemas.microsoft.com/office/drawing/2014/main" id="{E7B7A2B7-61D8-4A75-FD73-E7997DFA8444}"/>
                </a:ext>
              </a:extLst>
            </p:cNvPr>
            <p:cNvGrpSpPr/>
            <p:nvPr/>
          </p:nvGrpSpPr>
          <p:grpSpPr>
            <a:xfrm>
              <a:off x="9576812" y="5542298"/>
              <a:ext cx="1702655" cy="812379"/>
              <a:chOff x="7408312" y="6415941"/>
              <a:chExt cx="1702655" cy="812379"/>
            </a:xfrm>
          </p:grpSpPr>
          <p:grpSp>
            <p:nvGrpSpPr>
              <p:cNvPr id="179" name="组合 178">
                <a:extLst>
                  <a:ext uri="{FF2B5EF4-FFF2-40B4-BE49-F238E27FC236}">
                    <a16:creationId xmlns:a16="http://schemas.microsoft.com/office/drawing/2014/main" id="{4F7779F6-7CF4-A7BB-6A98-AA075E349361}"/>
                  </a:ext>
                </a:extLst>
              </p:cNvPr>
              <p:cNvGrpSpPr/>
              <p:nvPr/>
            </p:nvGrpSpPr>
            <p:grpSpPr>
              <a:xfrm>
                <a:off x="7408312" y="6415941"/>
                <a:ext cx="1671230" cy="812379"/>
                <a:chOff x="7408312" y="4929311"/>
                <a:chExt cx="1671230" cy="812379"/>
              </a:xfrm>
            </p:grpSpPr>
            <p:sp>
              <p:nvSpPr>
                <p:cNvPr id="180" name="矩形 179">
                  <a:extLst>
                    <a:ext uri="{FF2B5EF4-FFF2-40B4-BE49-F238E27FC236}">
                      <a16:creationId xmlns:a16="http://schemas.microsoft.com/office/drawing/2014/main" id="{513F700C-86B2-9CA4-3ED7-DB3B72548717}"/>
                    </a:ext>
                  </a:extLst>
                </p:cNvPr>
                <p:cNvSpPr/>
                <p:nvPr/>
              </p:nvSpPr>
              <p:spPr>
                <a:xfrm>
                  <a:off x="8655978" y="5034820"/>
                  <a:ext cx="423564" cy="608898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  <p:grpSp>
              <p:nvGrpSpPr>
                <p:cNvPr id="181" name="组合 180">
                  <a:extLst>
                    <a:ext uri="{FF2B5EF4-FFF2-40B4-BE49-F238E27FC236}">
                      <a16:creationId xmlns:a16="http://schemas.microsoft.com/office/drawing/2014/main" id="{7D44E34B-F47D-5F56-C1E3-E98B1400CE1C}"/>
                    </a:ext>
                  </a:extLst>
                </p:cNvPr>
                <p:cNvGrpSpPr/>
                <p:nvPr/>
              </p:nvGrpSpPr>
              <p:grpSpPr>
                <a:xfrm>
                  <a:off x="7408312" y="4929311"/>
                  <a:ext cx="1428750" cy="195943"/>
                  <a:chOff x="5161811" y="5080907"/>
                  <a:chExt cx="1428750" cy="195943"/>
                </a:xfrm>
              </p:grpSpPr>
              <p:sp>
                <p:nvSpPr>
                  <p:cNvPr id="198" name="矩形 197">
                    <a:extLst>
                      <a:ext uri="{FF2B5EF4-FFF2-40B4-BE49-F238E27FC236}">
                        <a16:creationId xmlns:a16="http://schemas.microsoft.com/office/drawing/2014/main" id="{68DE043E-207C-6FC6-6969-1A662B8FA966}"/>
                      </a:ext>
                    </a:extLst>
                  </p:cNvPr>
                  <p:cNvSpPr/>
                  <p:nvPr/>
                </p:nvSpPr>
                <p:spPr>
                  <a:xfrm>
                    <a:off x="5161811" y="5080907"/>
                    <a:ext cx="1428750" cy="19594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200" name="加号 199">
                    <a:extLst>
                      <a:ext uri="{FF2B5EF4-FFF2-40B4-BE49-F238E27FC236}">
                        <a16:creationId xmlns:a16="http://schemas.microsoft.com/office/drawing/2014/main" id="{4D14F2C2-79DB-F688-F919-F3C00E2D4BA5}"/>
                      </a:ext>
                    </a:extLst>
                  </p:cNvPr>
                  <p:cNvSpPr/>
                  <p:nvPr/>
                </p:nvSpPr>
                <p:spPr>
                  <a:xfrm>
                    <a:off x="5323879" y="509168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201" name="加号 200">
                    <a:extLst>
                      <a:ext uri="{FF2B5EF4-FFF2-40B4-BE49-F238E27FC236}">
                        <a16:creationId xmlns:a16="http://schemas.microsoft.com/office/drawing/2014/main" id="{5EDD014B-CE5B-8E02-28B4-BA3FF2423AF1}"/>
                      </a:ext>
                    </a:extLst>
                  </p:cNvPr>
                  <p:cNvSpPr/>
                  <p:nvPr/>
                </p:nvSpPr>
                <p:spPr>
                  <a:xfrm>
                    <a:off x="5554612" y="509168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202" name="加号 201">
                    <a:extLst>
                      <a:ext uri="{FF2B5EF4-FFF2-40B4-BE49-F238E27FC236}">
                        <a16:creationId xmlns:a16="http://schemas.microsoft.com/office/drawing/2014/main" id="{42F3B2DD-6A0A-1992-5914-963860D76294}"/>
                      </a:ext>
                    </a:extLst>
                  </p:cNvPr>
                  <p:cNvSpPr/>
                  <p:nvPr/>
                </p:nvSpPr>
                <p:spPr>
                  <a:xfrm>
                    <a:off x="5785345" y="509168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203" name="加号 202">
                    <a:extLst>
                      <a:ext uri="{FF2B5EF4-FFF2-40B4-BE49-F238E27FC236}">
                        <a16:creationId xmlns:a16="http://schemas.microsoft.com/office/drawing/2014/main" id="{93EBB34F-3DA2-721C-2F54-DF037B9B9E34}"/>
                      </a:ext>
                    </a:extLst>
                  </p:cNvPr>
                  <p:cNvSpPr/>
                  <p:nvPr/>
                </p:nvSpPr>
                <p:spPr>
                  <a:xfrm>
                    <a:off x="6016078" y="509168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204" name="加号 203">
                    <a:extLst>
                      <a:ext uri="{FF2B5EF4-FFF2-40B4-BE49-F238E27FC236}">
                        <a16:creationId xmlns:a16="http://schemas.microsoft.com/office/drawing/2014/main" id="{AC064631-5895-F258-65DF-07866B471234}"/>
                      </a:ext>
                    </a:extLst>
                  </p:cNvPr>
                  <p:cNvSpPr/>
                  <p:nvPr/>
                </p:nvSpPr>
                <p:spPr>
                  <a:xfrm>
                    <a:off x="6246813" y="5091683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</p:grpSp>
            <p:grpSp>
              <p:nvGrpSpPr>
                <p:cNvPr id="182" name="组合 181">
                  <a:extLst>
                    <a:ext uri="{FF2B5EF4-FFF2-40B4-BE49-F238E27FC236}">
                      <a16:creationId xmlns:a16="http://schemas.microsoft.com/office/drawing/2014/main" id="{33609E46-278A-294B-6A53-8A23A1FBDE77}"/>
                    </a:ext>
                  </a:extLst>
                </p:cNvPr>
                <p:cNvGrpSpPr/>
                <p:nvPr/>
              </p:nvGrpSpPr>
              <p:grpSpPr>
                <a:xfrm>
                  <a:off x="7408312" y="5545747"/>
                  <a:ext cx="1428750" cy="195943"/>
                  <a:chOff x="5161811" y="5703058"/>
                  <a:chExt cx="1428750" cy="195943"/>
                </a:xfrm>
              </p:grpSpPr>
              <p:sp>
                <p:nvSpPr>
                  <p:cNvPr id="192" name="矩形 191">
                    <a:extLst>
                      <a:ext uri="{FF2B5EF4-FFF2-40B4-BE49-F238E27FC236}">
                        <a16:creationId xmlns:a16="http://schemas.microsoft.com/office/drawing/2014/main" id="{8532897B-EEDB-D37B-CDD7-78966A06F24A}"/>
                      </a:ext>
                    </a:extLst>
                  </p:cNvPr>
                  <p:cNvSpPr/>
                  <p:nvPr/>
                </p:nvSpPr>
                <p:spPr>
                  <a:xfrm>
                    <a:off x="5161811" y="5703058"/>
                    <a:ext cx="1428750" cy="19594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93" name="加号 192">
                    <a:extLst>
                      <a:ext uri="{FF2B5EF4-FFF2-40B4-BE49-F238E27FC236}">
                        <a16:creationId xmlns:a16="http://schemas.microsoft.com/office/drawing/2014/main" id="{BE8DA792-396F-8F77-AF8A-E11890C6160F}"/>
                      </a:ext>
                    </a:extLst>
                  </p:cNvPr>
                  <p:cNvSpPr/>
                  <p:nvPr/>
                </p:nvSpPr>
                <p:spPr>
                  <a:xfrm>
                    <a:off x="5219739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94" name="加号 193">
                    <a:extLst>
                      <a:ext uri="{FF2B5EF4-FFF2-40B4-BE49-F238E27FC236}">
                        <a16:creationId xmlns:a16="http://schemas.microsoft.com/office/drawing/2014/main" id="{1D227CCC-D51F-BC42-74C1-B923BA31D365}"/>
                      </a:ext>
                    </a:extLst>
                  </p:cNvPr>
                  <p:cNvSpPr/>
                  <p:nvPr/>
                </p:nvSpPr>
                <p:spPr>
                  <a:xfrm>
                    <a:off x="5450472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95" name="加号 194">
                    <a:extLst>
                      <a:ext uri="{FF2B5EF4-FFF2-40B4-BE49-F238E27FC236}">
                        <a16:creationId xmlns:a16="http://schemas.microsoft.com/office/drawing/2014/main" id="{C1DA99C0-6426-5B5D-74CC-CCA9CDE735A2}"/>
                      </a:ext>
                    </a:extLst>
                  </p:cNvPr>
                  <p:cNvSpPr/>
                  <p:nvPr/>
                </p:nvSpPr>
                <p:spPr>
                  <a:xfrm>
                    <a:off x="5681205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96" name="加号 195">
                    <a:extLst>
                      <a:ext uri="{FF2B5EF4-FFF2-40B4-BE49-F238E27FC236}">
                        <a16:creationId xmlns:a16="http://schemas.microsoft.com/office/drawing/2014/main" id="{4E22C1C3-84A0-5658-DA67-064226D64540}"/>
                      </a:ext>
                    </a:extLst>
                  </p:cNvPr>
                  <p:cNvSpPr/>
                  <p:nvPr/>
                </p:nvSpPr>
                <p:spPr>
                  <a:xfrm>
                    <a:off x="5911938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97" name="加号 196">
                    <a:extLst>
                      <a:ext uri="{FF2B5EF4-FFF2-40B4-BE49-F238E27FC236}">
                        <a16:creationId xmlns:a16="http://schemas.microsoft.com/office/drawing/2014/main" id="{3D35E872-60C4-66BE-5A2D-AF89A2CEB63B}"/>
                      </a:ext>
                    </a:extLst>
                  </p:cNvPr>
                  <p:cNvSpPr/>
                  <p:nvPr/>
                </p:nvSpPr>
                <p:spPr>
                  <a:xfrm>
                    <a:off x="6142673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233" name="加号 232">
                    <a:extLst>
                      <a:ext uri="{FF2B5EF4-FFF2-40B4-BE49-F238E27FC236}">
                        <a16:creationId xmlns:a16="http://schemas.microsoft.com/office/drawing/2014/main" id="{9F61D505-2B8D-8B20-72D0-360728AD439B}"/>
                      </a:ext>
                    </a:extLst>
                  </p:cNvPr>
                  <p:cNvSpPr/>
                  <p:nvPr/>
                </p:nvSpPr>
                <p:spPr>
                  <a:xfrm>
                    <a:off x="6364200" y="5713199"/>
                    <a:ext cx="179270" cy="179270"/>
                  </a:xfrm>
                  <a:prstGeom prst="mathPlus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</p:grpSp>
            <p:grpSp>
              <p:nvGrpSpPr>
                <p:cNvPr id="183" name="组合 182">
                  <a:extLst>
                    <a:ext uri="{FF2B5EF4-FFF2-40B4-BE49-F238E27FC236}">
                      <a16:creationId xmlns:a16="http://schemas.microsoft.com/office/drawing/2014/main" id="{78C644ED-6644-9110-E226-D85FA076194E}"/>
                    </a:ext>
                  </a:extLst>
                </p:cNvPr>
                <p:cNvGrpSpPr/>
                <p:nvPr/>
              </p:nvGrpSpPr>
              <p:grpSpPr>
                <a:xfrm>
                  <a:off x="7408312" y="5356434"/>
                  <a:ext cx="1428750" cy="195943"/>
                  <a:chOff x="5161811" y="5437545"/>
                  <a:chExt cx="1428750" cy="195943"/>
                </a:xfrm>
              </p:grpSpPr>
              <p:sp>
                <p:nvSpPr>
                  <p:cNvPr id="185" name="矩形 184">
                    <a:extLst>
                      <a:ext uri="{FF2B5EF4-FFF2-40B4-BE49-F238E27FC236}">
                        <a16:creationId xmlns:a16="http://schemas.microsoft.com/office/drawing/2014/main" id="{85ADC206-C02E-F035-D088-7AE82EF1687E}"/>
                      </a:ext>
                    </a:extLst>
                  </p:cNvPr>
                  <p:cNvSpPr/>
                  <p:nvPr/>
                </p:nvSpPr>
                <p:spPr>
                  <a:xfrm>
                    <a:off x="5161811" y="5437545"/>
                    <a:ext cx="1428750" cy="195943"/>
                  </a:xfrm>
                  <a:prstGeom prst="rect">
                    <a:avLst/>
                  </a:prstGeom>
                  <a:solidFill>
                    <a:srgbClr val="668CD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86" name="减号 185">
                    <a:extLst>
                      <a:ext uri="{FF2B5EF4-FFF2-40B4-BE49-F238E27FC236}">
                        <a16:creationId xmlns:a16="http://schemas.microsoft.com/office/drawing/2014/main" id="{B4C94B6F-1B0F-0559-5FB0-C4902FA60B64}"/>
                      </a:ext>
                    </a:extLst>
                  </p:cNvPr>
                  <p:cNvSpPr/>
                  <p:nvPr/>
                </p:nvSpPr>
                <p:spPr>
                  <a:xfrm>
                    <a:off x="5223360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87" name="减号 186">
                    <a:extLst>
                      <a:ext uri="{FF2B5EF4-FFF2-40B4-BE49-F238E27FC236}">
                        <a16:creationId xmlns:a16="http://schemas.microsoft.com/office/drawing/2014/main" id="{6C9D4433-CE54-46A8-F826-26A86A320E85}"/>
                      </a:ext>
                    </a:extLst>
                  </p:cNvPr>
                  <p:cNvSpPr/>
                  <p:nvPr/>
                </p:nvSpPr>
                <p:spPr>
                  <a:xfrm>
                    <a:off x="5454467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88" name="减号 187">
                    <a:extLst>
                      <a:ext uri="{FF2B5EF4-FFF2-40B4-BE49-F238E27FC236}">
                        <a16:creationId xmlns:a16="http://schemas.microsoft.com/office/drawing/2014/main" id="{D53BB33B-15A9-4E5B-DC6A-69400CB18A11}"/>
                      </a:ext>
                    </a:extLst>
                  </p:cNvPr>
                  <p:cNvSpPr/>
                  <p:nvPr/>
                </p:nvSpPr>
                <p:spPr>
                  <a:xfrm>
                    <a:off x="5685574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89" name="减号 188">
                    <a:extLst>
                      <a:ext uri="{FF2B5EF4-FFF2-40B4-BE49-F238E27FC236}">
                        <a16:creationId xmlns:a16="http://schemas.microsoft.com/office/drawing/2014/main" id="{9C5A8E21-5795-DE52-1E6F-4BA409C53BD6}"/>
                      </a:ext>
                    </a:extLst>
                  </p:cNvPr>
                  <p:cNvSpPr/>
                  <p:nvPr/>
                </p:nvSpPr>
                <p:spPr>
                  <a:xfrm>
                    <a:off x="5916681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90" name="减号 189">
                    <a:extLst>
                      <a:ext uri="{FF2B5EF4-FFF2-40B4-BE49-F238E27FC236}">
                        <a16:creationId xmlns:a16="http://schemas.microsoft.com/office/drawing/2014/main" id="{FF0BA36F-C5BF-3D58-CE05-8758B96BDB15}"/>
                      </a:ext>
                    </a:extLst>
                  </p:cNvPr>
                  <p:cNvSpPr/>
                  <p:nvPr/>
                </p:nvSpPr>
                <p:spPr>
                  <a:xfrm>
                    <a:off x="6147788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sp>
                <p:nvSpPr>
                  <p:cNvPr id="191" name="减号 190">
                    <a:extLst>
                      <a:ext uri="{FF2B5EF4-FFF2-40B4-BE49-F238E27FC236}">
                        <a16:creationId xmlns:a16="http://schemas.microsoft.com/office/drawing/2014/main" id="{97142FD4-400A-1196-DC18-DC90794FE087}"/>
                      </a:ext>
                    </a:extLst>
                  </p:cNvPr>
                  <p:cNvSpPr/>
                  <p:nvPr/>
                </p:nvSpPr>
                <p:spPr>
                  <a:xfrm>
                    <a:off x="6378895" y="5479675"/>
                    <a:ext cx="156405" cy="111682"/>
                  </a:xfrm>
                  <a:prstGeom prst="mathMinus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</p:grpSp>
            <p:sp>
              <p:nvSpPr>
                <p:cNvPr id="184" name="矩形 183">
                  <a:extLst>
                    <a:ext uri="{FF2B5EF4-FFF2-40B4-BE49-F238E27FC236}">
                      <a16:creationId xmlns:a16="http://schemas.microsoft.com/office/drawing/2014/main" id="{7F555F1C-232C-2948-46BF-749EE22327E6}"/>
                    </a:ext>
                  </a:extLst>
                </p:cNvPr>
                <p:cNvSpPr/>
                <p:nvPr/>
              </p:nvSpPr>
              <p:spPr>
                <a:xfrm>
                  <a:off x="8613964" y="5125254"/>
                  <a:ext cx="120089" cy="231179"/>
                </a:xfrm>
                <a:prstGeom prst="rect">
                  <a:avLst/>
                </a:prstGeom>
                <a:solidFill>
                  <a:srgbClr val="FFF9E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</p:grpSp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FF056D35-D6C7-A75A-4B02-346B463EA320}"/>
                  </a:ext>
                </a:extLst>
              </p:cNvPr>
              <p:cNvSpPr/>
              <p:nvPr/>
            </p:nvSpPr>
            <p:spPr>
              <a:xfrm>
                <a:off x="9048117" y="6699668"/>
                <a:ext cx="62850" cy="2394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2"/>
              </a:p>
            </p:txBody>
          </p:sp>
        </p:grpSp>
        <p:grpSp>
          <p:nvGrpSpPr>
            <p:cNvPr id="250" name="组合 249">
              <a:extLst>
                <a:ext uri="{FF2B5EF4-FFF2-40B4-BE49-F238E27FC236}">
                  <a16:creationId xmlns:a16="http://schemas.microsoft.com/office/drawing/2014/main" id="{4735C3FD-0F49-B475-93C5-247F895B8A21}"/>
                </a:ext>
              </a:extLst>
            </p:cNvPr>
            <p:cNvGrpSpPr/>
            <p:nvPr/>
          </p:nvGrpSpPr>
          <p:grpSpPr>
            <a:xfrm>
              <a:off x="7005992" y="5228945"/>
              <a:ext cx="1891205" cy="1483233"/>
              <a:chOff x="5169455" y="6080742"/>
              <a:chExt cx="1891205" cy="1483233"/>
            </a:xfrm>
          </p:grpSpPr>
          <p:grpSp>
            <p:nvGrpSpPr>
              <p:cNvPr id="235" name="组合 234">
                <a:extLst>
                  <a:ext uri="{FF2B5EF4-FFF2-40B4-BE49-F238E27FC236}">
                    <a16:creationId xmlns:a16="http://schemas.microsoft.com/office/drawing/2014/main" id="{4A083AED-D230-9743-C043-D70586E72D28}"/>
                  </a:ext>
                </a:extLst>
              </p:cNvPr>
              <p:cNvGrpSpPr/>
              <p:nvPr/>
            </p:nvGrpSpPr>
            <p:grpSpPr>
              <a:xfrm>
                <a:off x="5169455" y="6496852"/>
                <a:ext cx="1702655" cy="717129"/>
                <a:chOff x="5180093" y="6437035"/>
                <a:chExt cx="1702655" cy="717129"/>
              </a:xfrm>
            </p:grpSpPr>
            <p:grpSp>
              <p:nvGrpSpPr>
                <p:cNvPr id="206" name="组合 205">
                  <a:extLst>
                    <a:ext uri="{FF2B5EF4-FFF2-40B4-BE49-F238E27FC236}">
                      <a16:creationId xmlns:a16="http://schemas.microsoft.com/office/drawing/2014/main" id="{BB06B7A0-0FD0-5E17-C74A-A7E1A820C734}"/>
                    </a:ext>
                  </a:extLst>
                </p:cNvPr>
                <p:cNvGrpSpPr/>
                <p:nvPr/>
              </p:nvGrpSpPr>
              <p:grpSpPr>
                <a:xfrm>
                  <a:off x="5180093" y="6437035"/>
                  <a:ext cx="1671230" cy="717129"/>
                  <a:chOff x="7408312" y="5024561"/>
                  <a:chExt cx="1671230" cy="717129"/>
                </a:xfrm>
              </p:grpSpPr>
              <p:sp>
                <p:nvSpPr>
                  <p:cNvPr id="207" name="矩形 206">
                    <a:extLst>
                      <a:ext uri="{FF2B5EF4-FFF2-40B4-BE49-F238E27FC236}">
                        <a16:creationId xmlns:a16="http://schemas.microsoft.com/office/drawing/2014/main" id="{48A3F531-733A-A32F-F441-1B98C701C759}"/>
                      </a:ext>
                    </a:extLst>
                  </p:cNvPr>
                  <p:cNvSpPr/>
                  <p:nvPr/>
                </p:nvSpPr>
                <p:spPr>
                  <a:xfrm>
                    <a:off x="8655978" y="5113020"/>
                    <a:ext cx="423564" cy="530698"/>
                  </a:xfrm>
                  <a:prstGeom prst="rect">
                    <a:avLst/>
                  </a:prstGeom>
                  <a:noFill/>
                  <a:ln w="2857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/>
                  </a:p>
                </p:txBody>
              </p:sp>
              <p:grpSp>
                <p:nvGrpSpPr>
                  <p:cNvPr id="208" name="组合 207">
                    <a:extLst>
                      <a:ext uri="{FF2B5EF4-FFF2-40B4-BE49-F238E27FC236}">
                        <a16:creationId xmlns:a16="http://schemas.microsoft.com/office/drawing/2014/main" id="{6AF68758-AC4C-C6F9-CFD1-F1A203BED8BA}"/>
                      </a:ext>
                    </a:extLst>
                  </p:cNvPr>
                  <p:cNvGrpSpPr/>
                  <p:nvPr/>
                </p:nvGrpSpPr>
                <p:grpSpPr>
                  <a:xfrm>
                    <a:off x="7408312" y="5024561"/>
                    <a:ext cx="1428750" cy="195943"/>
                    <a:chOff x="5161811" y="5176157"/>
                    <a:chExt cx="1428750" cy="195943"/>
                  </a:xfrm>
                </p:grpSpPr>
                <p:sp>
                  <p:nvSpPr>
                    <p:cNvPr id="225" name="矩形 224">
                      <a:extLst>
                        <a:ext uri="{FF2B5EF4-FFF2-40B4-BE49-F238E27FC236}">
                          <a16:creationId xmlns:a16="http://schemas.microsoft.com/office/drawing/2014/main" id="{07BD9505-EF79-F58A-900B-FD7474AA6C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1811" y="5176157"/>
                      <a:ext cx="1428750" cy="195943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27" name="加号 226">
                      <a:extLst>
                        <a:ext uri="{FF2B5EF4-FFF2-40B4-BE49-F238E27FC236}">
                          <a16:creationId xmlns:a16="http://schemas.microsoft.com/office/drawing/2014/main" id="{ECB6DC1B-9289-4E92-6F7E-0FF82A6934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0229" y="5186933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28" name="加号 227">
                      <a:extLst>
                        <a:ext uri="{FF2B5EF4-FFF2-40B4-BE49-F238E27FC236}">
                          <a16:creationId xmlns:a16="http://schemas.microsoft.com/office/drawing/2014/main" id="{093F4A6E-0ADD-89AD-40F0-63CFB96575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962" y="5186933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29" name="加号 228">
                      <a:extLst>
                        <a:ext uri="{FF2B5EF4-FFF2-40B4-BE49-F238E27FC236}">
                          <a16:creationId xmlns:a16="http://schemas.microsoft.com/office/drawing/2014/main" id="{0EF375CB-BEAC-072E-5490-CF68650EE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1695" y="5186933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30" name="加号 229">
                      <a:extLst>
                        <a:ext uri="{FF2B5EF4-FFF2-40B4-BE49-F238E27FC236}">
                          <a16:creationId xmlns:a16="http://schemas.microsoft.com/office/drawing/2014/main" id="{FC55FFBB-457A-CDB3-D268-B0FAF53E12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2428" y="5186933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31" name="加号 230">
                      <a:extLst>
                        <a:ext uri="{FF2B5EF4-FFF2-40B4-BE49-F238E27FC236}">
                          <a16:creationId xmlns:a16="http://schemas.microsoft.com/office/drawing/2014/main" id="{9F0E41F0-4525-1540-963C-DA8551166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3163" y="5186933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</p:grpSp>
              <p:grpSp>
                <p:nvGrpSpPr>
                  <p:cNvPr id="209" name="组合 208">
                    <a:extLst>
                      <a:ext uri="{FF2B5EF4-FFF2-40B4-BE49-F238E27FC236}">
                        <a16:creationId xmlns:a16="http://schemas.microsoft.com/office/drawing/2014/main" id="{FD5ABE77-70F9-6EA1-67E0-9A8F8B408715}"/>
                      </a:ext>
                    </a:extLst>
                  </p:cNvPr>
                  <p:cNvGrpSpPr/>
                  <p:nvPr/>
                </p:nvGrpSpPr>
                <p:grpSpPr>
                  <a:xfrm>
                    <a:off x="7408312" y="5545747"/>
                    <a:ext cx="1428750" cy="195943"/>
                    <a:chOff x="5161811" y="5703058"/>
                    <a:chExt cx="1428750" cy="195943"/>
                  </a:xfrm>
                </p:grpSpPr>
                <p:sp>
                  <p:nvSpPr>
                    <p:cNvPr id="219" name="矩形 218">
                      <a:extLst>
                        <a:ext uri="{FF2B5EF4-FFF2-40B4-BE49-F238E27FC236}">
                          <a16:creationId xmlns:a16="http://schemas.microsoft.com/office/drawing/2014/main" id="{6EB6272F-1984-0D3D-8245-A724369DA4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1811" y="5703058"/>
                      <a:ext cx="1428750" cy="195943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20" name="加号 219">
                      <a:extLst>
                        <a:ext uri="{FF2B5EF4-FFF2-40B4-BE49-F238E27FC236}">
                          <a16:creationId xmlns:a16="http://schemas.microsoft.com/office/drawing/2014/main" id="{5D6F74EC-54C6-312A-CA01-AA82DBDFE0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5929" y="5713199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21" name="加号 220">
                      <a:extLst>
                        <a:ext uri="{FF2B5EF4-FFF2-40B4-BE49-F238E27FC236}">
                          <a16:creationId xmlns:a16="http://schemas.microsoft.com/office/drawing/2014/main" id="{E787F4EF-A01A-F296-11E1-E65A52C04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6662" y="5713199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22" name="加号 221">
                      <a:extLst>
                        <a:ext uri="{FF2B5EF4-FFF2-40B4-BE49-F238E27FC236}">
                          <a16:creationId xmlns:a16="http://schemas.microsoft.com/office/drawing/2014/main" id="{7C5A2256-375F-9C8B-5D98-462F9FAAB2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7395" y="5713199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23" name="加号 222">
                      <a:extLst>
                        <a:ext uri="{FF2B5EF4-FFF2-40B4-BE49-F238E27FC236}">
                          <a16:creationId xmlns:a16="http://schemas.microsoft.com/office/drawing/2014/main" id="{2154E195-AC17-3306-25A9-4BE5C460AE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8128" y="5713199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24" name="加号 223">
                      <a:extLst>
                        <a:ext uri="{FF2B5EF4-FFF2-40B4-BE49-F238E27FC236}">
                          <a16:creationId xmlns:a16="http://schemas.microsoft.com/office/drawing/2014/main" id="{129D2B51-FDEF-C2D7-6F25-CA1ADB0C1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38863" y="5713199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34" name="加号 233">
                      <a:extLst>
                        <a:ext uri="{FF2B5EF4-FFF2-40B4-BE49-F238E27FC236}">
                          <a16:creationId xmlns:a16="http://schemas.microsoft.com/office/drawing/2014/main" id="{707BE7E3-B4CB-36A9-EE86-9A95A9C45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4000" y="5713977"/>
                      <a:ext cx="179270" cy="179270"/>
                    </a:xfrm>
                    <a:prstGeom prst="mathPl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</p:grpSp>
              <p:grpSp>
                <p:nvGrpSpPr>
                  <p:cNvPr id="210" name="组合 209">
                    <a:extLst>
                      <a:ext uri="{FF2B5EF4-FFF2-40B4-BE49-F238E27FC236}">
                        <a16:creationId xmlns:a16="http://schemas.microsoft.com/office/drawing/2014/main" id="{8B977A7B-2BFF-6025-D1AB-872FCA28790C}"/>
                      </a:ext>
                    </a:extLst>
                  </p:cNvPr>
                  <p:cNvGrpSpPr/>
                  <p:nvPr/>
                </p:nvGrpSpPr>
                <p:grpSpPr>
                  <a:xfrm>
                    <a:off x="7408312" y="5356434"/>
                    <a:ext cx="1428750" cy="195943"/>
                    <a:chOff x="5161811" y="5437545"/>
                    <a:chExt cx="1428750" cy="195943"/>
                  </a:xfrm>
                </p:grpSpPr>
                <p:sp>
                  <p:nvSpPr>
                    <p:cNvPr id="212" name="矩形 211">
                      <a:extLst>
                        <a:ext uri="{FF2B5EF4-FFF2-40B4-BE49-F238E27FC236}">
                          <a16:creationId xmlns:a16="http://schemas.microsoft.com/office/drawing/2014/main" id="{92E18C68-3A8F-5BA5-4A9A-834994CC99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1811" y="5437545"/>
                      <a:ext cx="1428750" cy="195943"/>
                    </a:xfrm>
                    <a:prstGeom prst="rect">
                      <a:avLst/>
                    </a:prstGeom>
                    <a:solidFill>
                      <a:srgbClr val="668CD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13" name="减号 212">
                      <a:extLst>
                        <a:ext uri="{FF2B5EF4-FFF2-40B4-BE49-F238E27FC236}">
                          <a16:creationId xmlns:a16="http://schemas.microsoft.com/office/drawing/2014/main" id="{6EBDDDEC-1AC8-F459-1CFD-85DFA3000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3360" y="5479675"/>
                      <a:ext cx="156405" cy="11168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14" name="减号 213">
                      <a:extLst>
                        <a:ext uri="{FF2B5EF4-FFF2-40B4-BE49-F238E27FC236}">
                          <a16:creationId xmlns:a16="http://schemas.microsoft.com/office/drawing/2014/main" id="{119E051F-6E69-C62C-1178-00043E165B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4467" y="5479675"/>
                      <a:ext cx="156405" cy="11168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15" name="减号 214">
                      <a:extLst>
                        <a:ext uri="{FF2B5EF4-FFF2-40B4-BE49-F238E27FC236}">
                          <a16:creationId xmlns:a16="http://schemas.microsoft.com/office/drawing/2014/main" id="{AE571BB3-ED2A-E970-2D78-63AD6A9002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5574" y="5479675"/>
                      <a:ext cx="156405" cy="11168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16" name="减号 215">
                      <a:extLst>
                        <a:ext uri="{FF2B5EF4-FFF2-40B4-BE49-F238E27FC236}">
                          <a16:creationId xmlns:a16="http://schemas.microsoft.com/office/drawing/2014/main" id="{5C54C0A9-EAC3-94A8-89DB-9D566E1CDA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6681" y="5479675"/>
                      <a:ext cx="156405" cy="11168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17" name="减号 216">
                      <a:extLst>
                        <a:ext uri="{FF2B5EF4-FFF2-40B4-BE49-F238E27FC236}">
                          <a16:creationId xmlns:a16="http://schemas.microsoft.com/office/drawing/2014/main" id="{00CD2BA3-4249-B495-DD10-603538AA71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7788" y="5479675"/>
                      <a:ext cx="156405" cy="11168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  <p:sp>
                  <p:nvSpPr>
                    <p:cNvPr id="218" name="减号 217">
                      <a:extLst>
                        <a:ext uri="{FF2B5EF4-FFF2-40B4-BE49-F238E27FC236}">
                          <a16:creationId xmlns:a16="http://schemas.microsoft.com/office/drawing/2014/main" id="{C5004216-9966-20DE-EF94-87825DCB4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8895" y="5479675"/>
                      <a:ext cx="156405" cy="11168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72"/>
                    </a:p>
                  </p:txBody>
                </p:sp>
              </p:grpSp>
              <p:sp>
                <p:nvSpPr>
                  <p:cNvPr id="211" name="矩形 210">
                    <a:extLst>
                      <a:ext uri="{FF2B5EF4-FFF2-40B4-BE49-F238E27FC236}">
                        <a16:creationId xmlns:a16="http://schemas.microsoft.com/office/drawing/2014/main" id="{85EF7EB4-2E08-28E0-D77B-6BBA42C6F0F1}"/>
                      </a:ext>
                    </a:extLst>
                  </p:cNvPr>
                  <p:cNvSpPr/>
                  <p:nvPr/>
                </p:nvSpPr>
                <p:spPr>
                  <a:xfrm>
                    <a:off x="8613964" y="5218896"/>
                    <a:ext cx="126165" cy="137537"/>
                  </a:xfrm>
                  <a:prstGeom prst="rect">
                    <a:avLst/>
                  </a:prstGeom>
                  <a:solidFill>
                    <a:srgbClr val="FFF9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72" dirty="0"/>
                  </a:p>
                </p:txBody>
              </p:sp>
            </p:grpSp>
            <p:sp>
              <p:nvSpPr>
                <p:cNvPr id="232" name="矩形 231">
                  <a:extLst>
                    <a:ext uri="{FF2B5EF4-FFF2-40B4-BE49-F238E27FC236}">
                      <a16:creationId xmlns:a16="http://schemas.microsoft.com/office/drawing/2014/main" id="{240DE910-3399-F239-7C51-1B15D456E032}"/>
                    </a:ext>
                  </a:extLst>
                </p:cNvPr>
                <p:cNvSpPr/>
                <p:nvPr/>
              </p:nvSpPr>
              <p:spPr>
                <a:xfrm>
                  <a:off x="6819898" y="6663612"/>
                  <a:ext cx="62850" cy="23946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72"/>
                </a:p>
              </p:txBody>
            </p:sp>
          </p:grpSp>
          <p:sp>
            <p:nvSpPr>
              <p:cNvPr id="241" name="弧形 240">
                <a:extLst>
                  <a:ext uri="{FF2B5EF4-FFF2-40B4-BE49-F238E27FC236}">
                    <a16:creationId xmlns:a16="http://schemas.microsoft.com/office/drawing/2014/main" id="{B5E57E74-1770-E938-F2D5-8C1B64E79D78}"/>
                  </a:ext>
                </a:extLst>
              </p:cNvPr>
              <p:cNvSpPr/>
              <p:nvPr/>
            </p:nvSpPr>
            <p:spPr>
              <a:xfrm rot="2242243">
                <a:off x="6126703" y="6276152"/>
                <a:ext cx="914400" cy="914400"/>
              </a:xfrm>
              <a:prstGeom prst="arc">
                <a:avLst>
                  <a:gd name="adj1" fmla="val 15489418"/>
                  <a:gd name="adj2" fmla="val 18601816"/>
                </a:avLst>
              </a:prstGeom>
              <a:ln w="28575">
                <a:solidFill>
                  <a:srgbClr val="6AD1CC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72"/>
              </a:p>
            </p:txBody>
          </p:sp>
          <p:sp>
            <p:nvSpPr>
              <p:cNvPr id="243" name="弧形 242">
                <a:extLst>
                  <a:ext uri="{FF2B5EF4-FFF2-40B4-BE49-F238E27FC236}">
                    <a16:creationId xmlns:a16="http://schemas.microsoft.com/office/drawing/2014/main" id="{B9F39E34-5ED4-2632-68EA-2D5ED799A63E}"/>
                  </a:ext>
                </a:extLst>
              </p:cNvPr>
              <p:cNvSpPr/>
              <p:nvPr/>
            </p:nvSpPr>
            <p:spPr>
              <a:xfrm rot="3366892">
                <a:off x="6146260" y="6525336"/>
                <a:ext cx="914400" cy="914400"/>
              </a:xfrm>
              <a:prstGeom prst="arc">
                <a:avLst>
                  <a:gd name="adj1" fmla="val 18630406"/>
                  <a:gd name="adj2" fmla="val 282077"/>
                </a:avLst>
              </a:prstGeom>
              <a:ln w="28575">
                <a:solidFill>
                  <a:srgbClr val="6AD1CC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72"/>
              </a:p>
            </p:txBody>
          </p:sp>
          <p:sp>
            <p:nvSpPr>
              <p:cNvPr id="244" name="文本框 243">
                <a:extLst>
                  <a:ext uri="{FF2B5EF4-FFF2-40B4-BE49-F238E27FC236}">
                    <a16:creationId xmlns:a16="http://schemas.microsoft.com/office/drawing/2014/main" id="{A1A36856-35EE-963C-EDDB-50995D8E3378}"/>
                  </a:ext>
                </a:extLst>
              </p:cNvPr>
              <p:cNvSpPr txBox="1"/>
              <p:nvPr/>
            </p:nvSpPr>
            <p:spPr>
              <a:xfrm>
                <a:off x="6452717" y="6080742"/>
                <a:ext cx="464453" cy="398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72" b="1">
                    <a:solidFill>
                      <a:srgbClr val="6AD1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zh-CN" sz="1372" b="1" baseline="30000">
                    <a:solidFill>
                      <a:srgbClr val="6AD1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endParaRPr lang="zh-CN" altLang="en-US" sz="1372" b="1" baseline="30000">
                  <a:solidFill>
                    <a:srgbClr val="6AD1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3E0AD7D8-FB4C-7131-9267-086EFB6D7E6E}"/>
                  </a:ext>
                </a:extLst>
              </p:cNvPr>
              <p:cNvSpPr txBox="1"/>
              <p:nvPr/>
            </p:nvSpPr>
            <p:spPr>
              <a:xfrm>
                <a:off x="6600174" y="7165726"/>
                <a:ext cx="259317" cy="398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72" b="1">
                    <a:solidFill>
                      <a:srgbClr val="6AD1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endParaRPr lang="zh-CN" altLang="en-US" sz="1372" b="1" baseline="30000">
                  <a:solidFill>
                    <a:srgbClr val="6AD1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9" name="组合 248">
              <a:extLst>
                <a:ext uri="{FF2B5EF4-FFF2-40B4-BE49-F238E27FC236}">
                  <a16:creationId xmlns:a16="http://schemas.microsoft.com/office/drawing/2014/main" id="{2C8CCC74-7EBA-6D5B-5E89-F31F0F857C9D}"/>
                </a:ext>
              </a:extLst>
            </p:cNvPr>
            <p:cNvGrpSpPr/>
            <p:nvPr/>
          </p:nvGrpSpPr>
          <p:grpSpPr>
            <a:xfrm>
              <a:off x="9591396" y="6785146"/>
              <a:ext cx="1480571" cy="459587"/>
              <a:chOff x="7356491" y="7669813"/>
              <a:chExt cx="1480571" cy="459587"/>
            </a:xfrm>
          </p:grpSpPr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50458CAC-597A-1B06-DB16-CBF27500D445}"/>
                  </a:ext>
                </a:extLst>
              </p:cNvPr>
              <p:cNvSpPr/>
              <p:nvPr/>
            </p:nvSpPr>
            <p:spPr>
              <a:xfrm>
                <a:off x="7372804" y="7710062"/>
                <a:ext cx="1428750" cy="195943"/>
              </a:xfrm>
              <a:prstGeom prst="rect">
                <a:avLst/>
              </a:prstGeom>
              <a:solidFill>
                <a:srgbClr val="668CD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2"/>
              </a:p>
            </p:txBody>
          </p:sp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67FB8BD1-B76A-E713-8EF1-B601D6A699F5}"/>
                  </a:ext>
                </a:extLst>
              </p:cNvPr>
              <p:cNvSpPr txBox="1"/>
              <p:nvPr/>
            </p:nvSpPr>
            <p:spPr>
              <a:xfrm>
                <a:off x="7356491" y="7669813"/>
                <a:ext cx="1480571" cy="459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38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Electrode Membrane</a:t>
                </a:r>
                <a:endParaRPr lang="zh-CN" altLang="en-US" sz="838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8" name="组合 247">
              <a:extLst>
                <a:ext uri="{FF2B5EF4-FFF2-40B4-BE49-F238E27FC236}">
                  <a16:creationId xmlns:a16="http://schemas.microsoft.com/office/drawing/2014/main" id="{61AF247A-82DA-A980-2B6A-378E2CDB53EC}"/>
                </a:ext>
              </a:extLst>
            </p:cNvPr>
            <p:cNvGrpSpPr/>
            <p:nvPr/>
          </p:nvGrpSpPr>
          <p:grpSpPr>
            <a:xfrm>
              <a:off x="6879396" y="6770315"/>
              <a:ext cx="2170245" cy="290378"/>
              <a:chOff x="5030106" y="7677228"/>
              <a:chExt cx="2170245" cy="290378"/>
            </a:xfrm>
          </p:grpSpPr>
          <p:sp>
            <p:nvSpPr>
              <p:cNvPr id="239" name="矩形 238">
                <a:extLst>
                  <a:ext uri="{FF2B5EF4-FFF2-40B4-BE49-F238E27FC236}">
                    <a16:creationId xmlns:a16="http://schemas.microsoft.com/office/drawing/2014/main" id="{B653A9C4-73AA-F3B9-6FC8-905636EB1F89}"/>
                  </a:ext>
                </a:extLst>
              </p:cNvPr>
              <p:cNvSpPr/>
              <p:nvPr/>
            </p:nvSpPr>
            <p:spPr>
              <a:xfrm>
                <a:off x="5030106" y="7724893"/>
                <a:ext cx="1976020" cy="19594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2"/>
              </a:p>
            </p:txBody>
          </p:sp>
          <p:sp>
            <p:nvSpPr>
              <p:cNvPr id="247" name="文本框 246">
                <a:extLst>
                  <a:ext uri="{FF2B5EF4-FFF2-40B4-BE49-F238E27FC236}">
                    <a16:creationId xmlns:a16="http://schemas.microsoft.com/office/drawing/2014/main" id="{F42FA006-3834-1CEE-111A-1A6D44271CF3}"/>
                  </a:ext>
                </a:extLst>
              </p:cNvPr>
              <p:cNvSpPr txBox="1"/>
              <p:nvPr/>
            </p:nvSpPr>
            <p:spPr>
              <a:xfrm>
                <a:off x="5030106" y="7677228"/>
                <a:ext cx="2170245" cy="290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38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MRSD-PLA Meta-membrane</a:t>
                </a:r>
                <a:endParaRPr lang="zh-CN" altLang="en-US" sz="83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1" name="文本框 250">
              <a:extLst>
                <a:ext uri="{FF2B5EF4-FFF2-40B4-BE49-F238E27FC236}">
                  <a16:creationId xmlns:a16="http://schemas.microsoft.com/office/drawing/2014/main" id="{A5496C38-05B0-1BF8-BF53-064531C63FEA}"/>
                </a:ext>
              </a:extLst>
            </p:cNvPr>
            <p:cNvSpPr txBox="1"/>
            <p:nvPr/>
          </p:nvSpPr>
          <p:spPr>
            <a:xfrm>
              <a:off x="7138171" y="5083645"/>
              <a:ext cx="1108419" cy="290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38">
                  <a:latin typeface="Arial" panose="020B0604020202020204" pitchFamily="34" charset="0"/>
                  <a:cs typeface="Arial" panose="020B0604020202020204" pitchFamily="34" charset="0"/>
                </a:rPr>
                <a:t>Fully Pressed</a:t>
              </a:r>
              <a:endParaRPr lang="zh-CN" altLang="en-US" sz="83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文本框 251">
              <a:extLst>
                <a:ext uri="{FF2B5EF4-FFF2-40B4-BE49-F238E27FC236}">
                  <a16:creationId xmlns:a16="http://schemas.microsoft.com/office/drawing/2014/main" id="{DCBAC1AA-1CF8-7CFA-BFA7-6BC942E0EC6F}"/>
                </a:ext>
              </a:extLst>
            </p:cNvPr>
            <p:cNvSpPr txBox="1"/>
            <p:nvPr/>
          </p:nvSpPr>
          <p:spPr>
            <a:xfrm>
              <a:off x="9879179" y="5033834"/>
              <a:ext cx="1108419" cy="290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38">
                  <a:latin typeface="Arial" panose="020B0604020202020204" pitchFamily="34" charset="0"/>
                  <a:cs typeface="Arial" panose="020B0604020202020204" pitchFamily="34" charset="0"/>
                </a:rPr>
                <a:t>Releasing</a:t>
              </a:r>
              <a:endParaRPr lang="zh-CN" altLang="en-US" sz="83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文本框 252">
              <a:extLst>
                <a:ext uri="{FF2B5EF4-FFF2-40B4-BE49-F238E27FC236}">
                  <a16:creationId xmlns:a16="http://schemas.microsoft.com/office/drawing/2014/main" id="{3952F6CF-4AF7-219D-1F34-CB58A15BF00A}"/>
                </a:ext>
              </a:extLst>
            </p:cNvPr>
            <p:cNvSpPr txBox="1"/>
            <p:nvPr/>
          </p:nvSpPr>
          <p:spPr>
            <a:xfrm>
              <a:off x="9835272" y="6409277"/>
              <a:ext cx="1209257" cy="290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38">
                  <a:latin typeface="Arial" panose="020B0604020202020204" pitchFamily="34" charset="0"/>
                  <a:cs typeface="Arial" panose="020B0604020202020204" pitchFamily="34" charset="0"/>
                </a:rPr>
                <a:t>Fully Released</a:t>
              </a:r>
              <a:endParaRPr lang="zh-CN" altLang="en-US" sz="83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文本框 253">
              <a:extLst>
                <a:ext uri="{FF2B5EF4-FFF2-40B4-BE49-F238E27FC236}">
                  <a16:creationId xmlns:a16="http://schemas.microsoft.com/office/drawing/2014/main" id="{DB5FED9B-29E9-A7EB-3FA5-D9958FCBE92D}"/>
                </a:ext>
              </a:extLst>
            </p:cNvPr>
            <p:cNvSpPr txBox="1"/>
            <p:nvPr/>
          </p:nvSpPr>
          <p:spPr>
            <a:xfrm>
              <a:off x="7312021" y="6370633"/>
              <a:ext cx="1108419" cy="290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38">
                  <a:latin typeface="Arial" panose="020B0604020202020204" pitchFamily="34" charset="0"/>
                  <a:cs typeface="Arial" panose="020B0604020202020204" pitchFamily="34" charset="0"/>
                </a:rPr>
                <a:t>Pressing</a:t>
              </a:r>
              <a:endParaRPr lang="zh-CN" altLang="en-US" sz="83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6" name="图片 255">
              <a:extLst>
                <a:ext uri="{FF2B5EF4-FFF2-40B4-BE49-F238E27FC236}">
                  <a16:creationId xmlns:a16="http://schemas.microsoft.com/office/drawing/2014/main" id="{C0D073D2-C4C9-EDEE-2D3F-64F42311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92867" y="5034143"/>
              <a:ext cx="645030" cy="609737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A4B25177-8825-6AFB-B64E-F20476245FEB}"/>
              </a:ext>
            </a:extLst>
          </p:cNvPr>
          <p:cNvSpPr txBox="1"/>
          <p:nvPr/>
        </p:nvSpPr>
        <p:spPr>
          <a:xfrm>
            <a:off x="3052271" y="4244495"/>
            <a:ext cx="362195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72" dirty="0">
                <a:latin typeface="Arial" panose="020B0604020202020204" pitchFamily="34" charset="0"/>
                <a:cs typeface="Arial" panose="020B0604020202020204" pitchFamily="34" charset="0"/>
              </a:rPr>
              <a:t>Working mechanism</a:t>
            </a:r>
            <a:endParaRPr lang="zh-CN" altLang="en-US" sz="137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51D621-9B93-87C0-32B0-11C81128FD96}"/>
              </a:ext>
            </a:extLst>
          </p:cNvPr>
          <p:cNvGrpSpPr/>
          <p:nvPr/>
        </p:nvGrpSpPr>
        <p:grpSpPr>
          <a:xfrm>
            <a:off x="7004796" y="1823049"/>
            <a:ext cx="2743555" cy="1976610"/>
            <a:chOff x="11646938" y="3167273"/>
            <a:chExt cx="3890065" cy="2573389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B98A26D-811B-D9DD-1D13-D6AAE4C1B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" t="3574" r="3297" b="6483"/>
            <a:stretch/>
          </p:blipFill>
          <p:spPr>
            <a:xfrm>
              <a:off x="11646938" y="3167273"/>
              <a:ext cx="1814418" cy="1186396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85B7C86-5955-F6A7-E598-A874A4427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0" t="3574" r="4209" b="6483"/>
            <a:stretch/>
          </p:blipFill>
          <p:spPr>
            <a:xfrm>
              <a:off x="13719667" y="3183070"/>
              <a:ext cx="1817336" cy="1186396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84D27CF8-F0F0-F3A6-A26B-6A5F3BEA1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7" t="3819" r="3297" b="6237"/>
            <a:stretch/>
          </p:blipFill>
          <p:spPr>
            <a:xfrm>
              <a:off x="11646938" y="4554253"/>
              <a:ext cx="1801998" cy="1186391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08FB3212-91E7-1E0B-20C6-3D9CBC2DE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9" t="3493" r="4671" b="6562"/>
            <a:stretch/>
          </p:blipFill>
          <p:spPr>
            <a:xfrm>
              <a:off x="13719667" y="4554266"/>
              <a:ext cx="1811623" cy="1186396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F7F0EBC-A942-E33F-D252-F54C887BD2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28543" r="9491" b="37397"/>
          <a:stretch/>
        </p:blipFill>
        <p:spPr>
          <a:xfrm rot="10800000">
            <a:off x="7159726" y="4003684"/>
            <a:ext cx="2409695" cy="7904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5F465DC-3DE6-0655-AAB4-B36E824C0267}"/>
              </a:ext>
            </a:extLst>
          </p:cNvPr>
          <p:cNvGrpSpPr/>
          <p:nvPr/>
        </p:nvGrpSpPr>
        <p:grpSpPr>
          <a:xfrm>
            <a:off x="6903657" y="3857087"/>
            <a:ext cx="468226" cy="186205"/>
            <a:chOff x="9121247" y="10944908"/>
            <a:chExt cx="510645" cy="203074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FC299A2-07F5-205F-19EA-A52949D9264C}"/>
                </a:ext>
              </a:extLst>
            </p:cNvPr>
            <p:cNvSpPr txBox="1"/>
            <p:nvPr/>
          </p:nvSpPr>
          <p:spPr>
            <a:xfrm>
              <a:off x="9121247" y="10944908"/>
              <a:ext cx="510645" cy="20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10">
                  <a:latin typeface="Arial" panose="020B0604020202020204" pitchFamily="34" charset="0"/>
                  <a:cs typeface="Arial" panose="020B0604020202020204" pitchFamily="34" charset="0"/>
                </a:rPr>
                <a:t>3×10</a:t>
              </a:r>
              <a:r>
                <a:rPr lang="en-US" altLang="zh-CN" sz="610" baseline="300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CN" altLang="en-US" sz="610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B0BB8F31-5532-5E22-5925-615DF868A2EA}"/>
                </a:ext>
              </a:extLst>
            </p:cNvPr>
            <p:cNvSpPr/>
            <p:nvPr/>
          </p:nvSpPr>
          <p:spPr>
            <a:xfrm flipV="1">
              <a:off x="9135934" y="10995912"/>
              <a:ext cx="45719" cy="49744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2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7A99CA12-B4C4-DE54-C20B-51E2ADDFBA9B}"/>
              </a:ext>
            </a:extLst>
          </p:cNvPr>
          <p:cNvSpPr txBox="1"/>
          <p:nvPr/>
        </p:nvSpPr>
        <p:spPr>
          <a:xfrm>
            <a:off x="9423564" y="4040652"/>
            <a:ext cx="263974" cy="174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zh-CN" altLang="en-US" sz="5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D8A7C5-DF24-2802-C8AB-2033D1F614FF}"/>
              </a:ext>
            </a:extLst>
          </p:cNvPr>
          <p:cNvSpPr txBox="1"/>
          <p:nvPr/>
        </p:nvSpPr>
        <p:spPr>
          <a:xfrm>
            <a:off x="9030644" y="4040651"/>
            <a:ext cx="254762" cy="17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zh-CN" altLang="en-US" sz="5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C61ECDA-0369-9AFD-81BC-6E63CE759C39}"/>
              </a:ext>
            </a:extLst>
          </p:cNvPr>
          <p:cNvSpPr txBox="1"/>
          <p:nvPr/>
        </p:nvSpPr>
        <p:spPr>
          <a:xfrm>
            <a:off x="8614249" y="4040651"/>
            <a:ext cx="254762" cy="17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zh-CN" altLang="en-US" sz="5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9B4D048-4418-B78F-FF8C-31AC5E36FE60}"/>
              </a:ext>
            </a:extLst>
          </p:cNvPr>
          <p:cNvSpPr txBox="1"/>
          <p:nvPr/>
        </p:nvSpPr>
        <p:spPr>
          <a:xfrm>
            <a:off x="8260078" y="4040651"/>
            <a:ext cx="125731" cy="17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5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81C8C5F-0552-D191-1E26-BFCF6414E33A}"/>
              </a:ext>
            </a:extLst>
          </p:cNvPr>
          <p:cNvSpPr txBox="1"/>
          <p:nvPr/>
        </p:nvSpPr>
        <p:spPr>
          <a:xfrm>
            <a:off x="7871770" y="4040651"/>
            <a:ext cx="125731" cy="17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5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1BC7D2D-AF73-2C76-64A0-A2E0C4F367C0}"/>
              </a:ext>
            </a:extLst>
          </p:cNvPr>
          <p:cNvSpPr txBox="1"/>
          <p:nvPr/>
        </p:nvSpPr>
        <p:spPr>
          <a:xfrm>
            <a:off x="7476057" y="4040651"/>
            <a:ext cx="122274" cy="17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5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B94D6E2-9D6A-F77F-756F-4D3B06897AB1}"/>
              </a:ext>
            </a:extLst>
          </p:cNvPr>
          <p:cNvSpPr txBox="1"/>
          <p:nvPr/>
        </p:nvSpPr>
        <p:spPr>
          <a:xfrm>
            <a:off x="7077744" y="4040651"/>
            <a:ext cx="125731" cy="17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5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A18C496-C711-FD75-67C3-7427C106B4E6}"/>
              </a:ext>
            </a:extLst>
          </p:cNvPr>
          <p:cNvGrpSpPr/>
          <p:nvPr/>
        </p:nvGrpSpPr>
        <p:grpSpPr>
          <a:xfrm>
            <a:off x="9502301" y="3887831"/>
            <a:ext cx="468226" cy="186205"/>
            <a:chOff x="11923691" y="8773688"/>
            <a:chExt cx="510645" cy="203074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D8A40A4-6F67-636F-7EAD-353E9B4EA118}"/>
                </a:ext>
              </a:extLst>
            </p:cNvPr>
            <p:cNvSpPr txBox="1"/>
            <p:nvPr/>
          </p:nvSpPr>
          <p:spPr>
            <a:xfrm>
              <a:off x="11923691" y="8773688"/>
              <a:ext cx="510645" cy="20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10">
                  <a:latin typeface="Arial" panose="020B0604020202020204" pitchFamily="34" charset="0"/>
                  <a:cs typeface="Arial" panose="020B0604020202020204" pitchFamily="34" charset="0"/>
                </a:rPr>
                <a:t>-3×10</a:t>
              </a:r>
              <a:r>
                <a:rPr lang="en-US" altLang="zh-CN" sz="610" baseline="300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CN" altLang="en-US" sz="610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12A53A98-F7D2-FACE-C07A-CF469FA7B90B}"/>
                </a:ext>
              </a:extLst>
            </p:cNvPr>
            <p:cNvSpPr/>
            <p:nvPr/>
          </p:nvSpPr>
          <p:spPr>
            <a:xfrm>
              <a:off x="11961037" y="8810773"/>
              <a:ext cx="45719" cy="49744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2"/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CB71C276-4E07-0C07-03F2-C2E644856F06}"/>
              </a:ext>
            </a:extLst>
          </p:cNvPr>
          <p:cNvSpPr txBox="1"/>
          <p:nvPr/>
        </p:nvSpPr>
        <p:spPr>
          <a:xfrm>
            <a:off x="7476057" y="4244495"/>
            <a:ext cx="214766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72" dirty="0">
                <a:latin typeface="Arial" panose="020B0604020202020204" pitchFamily="34" charset="0"/>
                <a:cs typeface="Arial" panose="020B0604020202020204" pitchFamily="34" charset="0"/>
              </a:rPr>
              <a:t>COMSOL simulation</a:t>
            </a:r>
            <a:endParaRPr lang="zh-CN" altLang="en-US" sz="137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9AE3B39-1463-B096-1636-783B16FA44B4}"/>
              </a:ext>
            </a:extLst>
          </p:cNvPr>
          <p:cNvSpPr txBox="1"/>
          <p:nvPr/>
        </p:nvSpPr>
        <p:spPr>
          <a:xfrm>
            <a:off x="6972099" y="1833029"/>
            <a:ext cx="273271" cy="23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14" dirty="0">
                <a:latin typeface="Arial" panose="020B0604020202020204" pitchFamily="34" charset="0"/>
                <a:cs typeface="Arial" panose="020B0604020202020204" pitchFamily="34" charset="0"/>
              </a:rPr>
              <a:t>Ⅰ</a:t>
            </a:r>
            <a:endParaRPr lang="zh-CN" altLang="en-US" sz="9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D6B933E-86EB-C1E9-4DC6-4E80F7419685}"/>
              </a:ext>
            </a:extLst>
          </p:cNvPr>
          <p:cNvSpPr txBox="1"/>
          <p:nvPr/>
        </p:nvSpPr>
        <p:spPr>
          <a:xfrm>
            <a:off x="8477612" y="1833029"/>
            <a:ext cx="273271" cy="23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14">
                <a:latin typeface="Arial" panose="020B0604020202020204" pitchFamily="34" charset="0"/>
                <a:cs typeface="Arial" panose="020B0604020202020204" pitchFamily="34" charset="0"/>
              </a:rPr>
              <a:t>Ⅱ</a:t>
            </a:r>
            <a:endParaRPr lang="zh-CN" altLang="en-US" sz="91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057C500-BFA3-4AC4-CB40-246AB8CBF311}"/>
              </a:ext>
            </a:extLst>
          </p:cNvPr>
          <p:cNvSpPr txBox="1"/>
          <p:nvPr/>
        </p:nvSpPr>
        <p:spPr>
          <a:xfrm>
            <a:off x="8502792" y="2911422"/>
            <a:ext cx="273271" cy="23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14">
                <a:latin typeface="Arial" panose="020B0604020202020204" pitchFamily="34" charset="0"/>
                <a:cs typeface="Arial" panose="020B0604020202020204" pitchFamily="34" charset="0"/>
              </a:rPr>
              <a:t>Ⅲ</a:t>
            </a:r>
            <a:endParaRPr lang="zh-CN" altLang="en-US" sz="91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9E35FE8-B0E2-C2DE-0AC1-F47E3DBD2BF1}"/>
              </a:ext>
            </a:extLst>
          </p:cNvPr>
          <p:cNvSpPr txBox="1"/>
          <p:nvPr/>
        </p:nvSpPr>
        <p:spPr>
          <a:xfrm>
            <a:off x="7010738" y="2911422"/>
            <a:ext cx="273271" cy="23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14">
                <a:latin typeface="Arial" panose="020B0604020202020204" pitchFamily="34" charset="0"/>
                <a:cs typeface="Arial" panose="020B0604020202020204" pitchFamily="34" charset="0"/>
              </a:rPr>
              <a:t>Ⅳ</a:t>
            </a:r>
            <a:endParaRPr lang="zh-CN" altLang="en-US" sz="91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E0DB413-837B-A1A0-755E-40494162930A}"/>
              </a:ext>
            </a:extLst>
          </p:cNvPr>
          <p:cNvSpPr txBox="1"/>
          <p:nvPr/>
        </p:nvSpPr>
        <p:spPr>
          <a:xfrm>
            <a:off x="2672250" y="1718702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8381690-A4B1-F0DE-D387-47B9D070E28A}"/>
              </a:ext>
            </a:extLst>
          </p:cNvPr>
          <p:cNvSpPr txBox="1"/>
          <p:nvPr/>
        </p:nvSpPr>
        <p:spPr>
          <a:xfrm>
            <a:off x="6604068" y="1718701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9FC731A-6ED3-EF6C-19D1-0B2DC68F9654}"/>
              </a:ext>
            </a:extLst>
          </p:cNvPr>
          <p:cNvSpPr/>
          <p:nvPr/>
        </p:nvSpPr>
        <p:spPr>
          <a:xfrm>
            <a:off x="4604362" y="1167322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S7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1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id="{BCBC94C2-0658-FCE3-FF50-5BFFA7B667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296956"/>
              </p:ext>
            </p:extLst>
          </p:nvPr>
        </p:nvGraphicFramePr>
        <p:xfrm>
          <a:off x="8918634" y="6594042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9802123" imgH="7502570" progId="Origin95.Graph">
                  <p:embed/>
                </p:oleObj>
              </mc:Choice>
              <mc:Fallback>
                <p:oleObj name="Graph" r:id="rId11" imgW="9802123" imgH="7502570" progId="Origin95.Graph">
                  <p:embed/>
                  <p:pic>
                    <p:nvPicPr>
                      <p:cNvPr id="25" name="对象 24">
                        <a:extLst>
                          <a:ext uri="{FF2B5EF4-FFF2-40B4-BE49-F238E27FC236}">
                            <a16:creationId xmlns:a16="http://schemas.microsoft.com/office/drawing/2014/main" id="{BCBC94C2-0658-FCE3-FF50-5BFFA7B66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18634" y="6594042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06B70DDE-688A-9659-587E-1E6C3728DF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015937"/>
              </p:ext>
            </p:extLst>
          </p:nvPr>
        </p:nvGraphicFramePr>
        <p:xfrm>
          <a:off x="6328011" y="6594042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9802123" imgH="7502570" progId="Origin95.Graph">
                  <p:embed/>
                </p:oleObj>
              </mc:Choice>
              <mc:Fallback>
                <p:oleObj name="Graph" r:id="rId13" imgW="9802123" imgH="7502570" progId="Origin95.Graph">
                  <p:embed/>
                  <p:pic>
                    <p:nvPicPr>
                      <p:cNvPr id="24" name="对象 23">
                        <a:extLst>
                          <a:ext uri="{FF2B5EF4-FFF2-40B4-BE49-F238E27FC236}">
                            <a16:creationId xmlns:a16="http://schemas.microsoft.com/office/drawing/2014/main" id="{06B70DDE-688A-9659-587E-1E6C3728DF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28011" y="6594042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904B5112-AE80-96BC-7AA0-E467922D17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189240"/>
              </p:ext>
            </p:extLst>
          </p:nvPr>
        </p:nvGraphicFramePr>
        <p:xfrm>
          <a:off x="3731962" y="6594042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5" imgW="9802123" imgH="7502570" progId="Origin95.Graph">
                  <p:embed/>
                </p:oleObj>
              </mc:Choice>
              <mc:Fallback>
                <p:oleObj name="Graph" r:id="rId15" imgW="9802123" imgH="7502570" progId="Origin95.Graph">
                  <p:embed/>
                  <p:pic>
                    <p:nvPicPr>
                      <p:cNvPr id="23" name="对象 22">
                        <a:extLst>
                          <a:ext uri="{FF2B5EF4-FFF2-40B4-BE49-F238E27FC236}">
                            <a16:creationId xmlns:a16="http://schemas.microsoft.com/office/drawing/2014/main" id="{904B5112-AE80-96BC-7AA0-E467922D17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731962" y="6594042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id="{CC7EED53-4027-24ED-B9DC-1055DA6CFD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896614"/>
              </p:ext>
            </p:extLst>
          </p:nvPr>
        </p:nvGraphicFramePr>
        <p:xfrm>
          <a:off x="1146787" y="6594042"/>
          <a:ext cx="3052326" cy="233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7" imgW="9802123" imgH="7502570" progId="Origin95.Graph">
                  <p:embed/>
                </p:oleObj>
              </mc:Choice>
              <mc:Fallback>
                <p:oleObj name="Graph" r:id="rId17" imgW="9802123" imgH="7502570" progId="Origin95.Graph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CC7EED53-4027-24ED-B9DC-1055DA6CF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46787" y="6594042"/>
                        <a:ext cx="3052326" cy="2336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13920281-E881-8C78-B335-83A5FFFE5A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718088"/>
              </p:ext>
            </p:extLst>
          </p:nvPr>
        </p:nvGraphicFramePr>
        <p:xfrm>
          <a:off x="8920948" y="4649296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9" imgW="9802123" imgH="7502570" progId="Origin95.Graph">
                  <p:embed/>
                </p:oleObj>
              </mc:Choice>
              <mc:Fallback>
                <p:oleObj name="Graph" r:id="rId19" imgW="9802123" imgH="7502570" progId="Origin95.Graph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13920281-E881-8C78-B335-83A5FFFE5A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920948" y="4649296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AD09D3D8-E2DD-435D-1409-18EA15E38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534229"/>
              </p:ext>
            </p:extLst>
          </p:nvPr>
        </p:nvGraphicFramePr>
        <p:xfrm>
          <a:off x="6328011" y="4649296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1" imgW="9802123" imgH="7502570" progId="Origin95.Graph">
                  <p:embed/>
                </p:oleObj>
              </mc:Choice>
              <mc:Fallback>
                <p:oleObj name="Graph" r:id="rId21" imgW="9802123" imgH="7502570" progId="Origin95.Graph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AD09D3D8-E2DD-435D-1409-18EA15E38C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328011" y="4649296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71360F61-21AD-03ED-5921-E9C95AA882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950441"/>
              </p:ext>
            </p:extLst>
          </p:nvPr>
        </p:nvGraphicFramePr>
        <p:xfrm>
          <a:off x="3731962" y="4649296"/>
          <a:ext cx="3052326" cy="233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3" imgW="9802123" imgH="7502570" progId="Origin95.Graph">
                  <p:embed/>
                </p:oleObj>
              </mc:Choice>
              <mc:Fallback>
                <p:oleObj name="Graph" r:id="rId23" imgW="9802123" imgH="7502570" progId="Origin95.Graph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71360F61-21AD-03ED-5921-E9C95AA88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731962" y="4649296"/>
                        <a:ext cx="3052326" cy="2336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EB6E7DA7-6F19-405F-213D-384E1E1071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251588"/>
              </p:ext>
            </p:extLst>
          </p:nvPr>
        </p:nvGraphicFramePr>
        <p:xfrm>
          <a:off x="1146117" y="4649788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5" imgW="9802123" imgH="7502570" progId="Origin95.Graph">
                  <p:embed/>
                </p:oleObj>
              </mc:Choice>
              <mc:Fallback>
                <p:oleObj name="Graph" r:id="rId25" imgW="9802123" imgH="7502570" progId="Origin95.Graph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EB6E7DA7-6F19-405F-213D-384E1E1071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146117" y="4649788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4CF0EB8E-7E80-4619-8DB5-144A286C52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291696"/>
              </p:ext>
            </p:extLst>
          </p:nvPr>
        </p:nvGraphicFramePr>
        <p:xfrm>
          <a:off x="8918634" y="2673407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7" imgW="9802123" imgH="7502570" progId="Origin95.Graph">
                  <p:embed/>
                </p:oleObj>
              </mc:Choice>
              <mc:Fallback>
                <p:oleObj name="Graph" r:id="rId27" imgW="9802123" imgH="7502570" progId="Origin95.Graph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4CF0EB8E-7E80-4619-8DB5-144A286C52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8918634" y="2673407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FD5A6FED-FF38-69AA-72E0-918AD9C91D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883888"/>
              </p:ext>
            </p:extLst>
          </p:nvPr>
        </p:nvGraphicFramePr>
        <p:xfrm>
          <a:off x="6327788" y="2673350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9" imgW="9802123" imgH="7502570" progId="Origin95.Graph">
                  <p:embed/>
                </p:oleObj>
              </mc:Choice>
              <mc:Fallback>
                <p:oleObj name="Graph" r:id="rId29" imgW="9802123" imgH="7502570" progId="Origin95.Graph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FD5A6FED-FF38-69AA-72E0-918AD9C91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327788" y="2673350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BF078A48-E00A-37CB-7ADE-9FBA060687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722227"/>
              </p:ext>
            </p:extLst>
          </p:nvPr>
        </p:nvGraphicFramePr>
        <p:xfrm>
          <a:off x="1146787" y="2673407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1" imgW="9802123" imgH="7502570" progId="Origin95.Graph">
                  <p:embed/>
                </p:oleObj>
              </mc:Choice>
              <mc:Fallback>
                <p:oleObj name="Graph" r:id="rId31" imgW="9802123" imgH="7502570" progId="Origin95.Graph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BF078A48-E00A-37CB-7ADE-9FBA060687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146787" y="2673407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04275181-0F7C-5A54-0549-2E809F3EAE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752059"/>
              </p:ext>
            </p:extLst>
          </p:nvPr>
        </p:nvGraphicFramePr>
        <p:xfrm>
          <a:off x="8918634" y="728662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3" imgW="9802123" imgH="7502570" progId="Origin95.Graph">
                  <p:embed/>
                </p:oleObj>
              </mc:Choice>
              <mc:Fallback>
                <p:oleObj name="Graph" r:id="rId33" imgW="9802123" imgH="7502570" progId="Origin95.Graph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04275181-0F7C-5A54-0549-2E809F3EAE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8918634" y="728662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7B676EAA-200A-020D-D209-8075486E65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209462"/>
              </p:ext>
            </p:extLst>
          </p:nvPr>
        </p:nvGraphicFramePr>
        <p:xfrm>
          <a:off x="6327788" y="728662"/>
          <a:ext cx="3052326" cy="233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5" imgW="9802123" imgH="7502570" progId="Origin95.Graph">
                  <p:embed/>
                </p:oleObj>
              </mc:Choice>
              <mc:Fallback>
                <p:oleObj name="Graph" r:id="rId35" imgW="9802123" imgH="7502570" progId="Origin95.Graph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7B676EAA-200A-020D-D209-8075486E65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327788" y="728662"/>
                        <a:ext cx="3052326" cy="2336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38C7574D-00DA-FC61-9CE7-AF3A0B3E46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365065"/>
              </p:ext>
            </p:extLst>
          </p:nvPr>
        </p:nvGraphicFramePr>
        <p:xfrm>
          <a:off x="3731962" y="728661"/>
          <a:ext cx="3052326" cy="233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7" imgW="9802123" imgH="7502570" progId="Origin95.Graph">
                  <p:embed/>
                </p:oleObj>
              </mc:Choice>
              <mc:Fallback>
                <p:oleObj name="Graph" r:id="rId37" imgW="9802123" imgH="7502570" progId="Origin95.Graph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38C7574D-00DA-FC61-9CE7-AF3A0B3E46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3731962" y="728661"/>
                        <a:ext cx="3052326" cy="2336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AC41F3F6-2AE7-D438-4AC6-E2E6757A4A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150270"/>
              </p:ext>
            </p:extLst>
          </p:nvPr>
        </p:nvGraphicFramePr>
        <p:xfrm>
          <a:off x="3731516" y="2673350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9" imgW="9802123" imgH="7502570" progId="Origin95.Graph">
                  <p:embed/>
                </p:oleObj>
              </mc:Choice>
              <mc:Fallback>
                <p:oleObj name="Graph" r:id="rId39" imgW="9802123" imgH="7502570" progId="Origin95.Grap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AC41F3F6-2AE7-D438-4AC6-E2E6757A4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3731516" y="2673350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C3290426-47ED-2BB3-5F78-2E6327350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911435"/>
              </p:ext>
            </p:extLst>
          </p:nvPr>
        </p:nvGraphicFramePr>
        <p:xfrm>
          <a:off x="1146787" y="728661"/>
          <a:ext cx="3052325" cy="233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1" imgW="9802123" imgH="7502570" progId="Origin95.Graph">
                  <p:embed/>
                </p:oleObj>
              </mc:Choice>
              <mc:Fallback>
                <p:oleObj name="Graph" r:id="rId41" imgW="9802123" imgH="7502570" progId="Origin95.Graph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C3290426-47ED-2BB3-5F78-2E63273509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146787" y="728661"/>
                        <a:ext cx="3052325" cy="2336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副标题 3">
            <a:extLst>
              <a:ext uri="{FF2B5EF4-FFF2-40B4-BE49-F238E27FC236}">
                <a16:creationId xmlns:a16="http://schemas.microsoft.com/office/drawing/2014/main" id="{3B8A32E6-F00B-412A-B95C-BB7CF4B3412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 rot="16200000">
            <a:off x="153574" y="5723601"/>
            <a:ext cx="1397254" cy="3436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31B4637-E5B0-4354-B256-6D197D7C5D1B}"/>
              </a:ext>
            </a:extLst>
          </p:cNvPr>
          <p:cNvSpPr txBox="1"/>
          <p:nvPr/>
        </p:nvSpPr>
        <p:spPr>
          <a:xfrm rot="16200000">
            <a:off x="144644" y="5689879"/>
            <a:ext cx="206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PM Concentration (N/cm</a:t>
            </a:r>
            <a:r>
              <a:rPr lang="zh-CN" altLang="en-U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EA94FFD-720E-48A6-AE66-2011B493CD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6200000">
            <a:off x="145598" y="7673548"/>
            <a:ext cx="1397256" cy="327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4CAA817-1388-4CC5-A0D7-7B7DAD176BF0}"/>
              </a:ext>
            </a:extLst>
          </p:cNvPr>
          <p:cNvSpPr txBox="1"/>
          <p:nvPr/>
        </p:nvSpPr>
        <p:spPr>
          <a:xfrm rot="16200000">
            <a:off x="144644" y="7733079"/>
            <a:ext cx="206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PM Concentration (N/cm</a:t>
            </a:r>
            <a:r>
              <a:rPr lang="zh-CN" alt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副标题 3">
            <a:extLst>
              <a:ext uri="{FF2B5EF4-FFF2-40B4-BE49-F238E27FC236}">
                <a16:creationId xmlns:a16="http://schemas.microsoft.com/office/drawing/2014/main" id="{4FC07E23-2B99-4525-83D9-A7979B9EE26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 rot="16200000">
            <a:off x="110522" y="3723454"/>
            <a:ext cx="1483357" cy="3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2F8EE69-4FA6-480B-8B40-4F494E0AF8C7}"/>
              </a:ext>
            </a:extLst>
          </p:cNvPr>
          <p:cNvSpPr txBox="1"/>
          <p:nvPr/>
        </p:nvSpPr>
        <p:spPr>
          <a:xfrm rot="16200000">
            <a:off x="147907" y="3646679"/>
            <a:ext cx="206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PM Concentration (N/cm</a:t>
            </a:r>
            <a:r>
              <a:rPr lang="zh-CN" altLang="en-U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副标题 3">
            <a:extLst>
              <a:ext uri="{FF2B5EF4-FFF2-40B4-BE49-F238E27FC236}">
                <a16:creationId xmlns:a16="http://schemas.microsoft.com/office/drawing/2014/main" id="{6C8A2CF8-3B02-49A1-8414-F5C275A1E31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056097" y="631868"/>
            <a:ext cx="1263179" cy="3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10 L/min</a:t>
            </a:r>
          </a:p>
        </p:txBody>
      </p:sp>
      <p:sp>
        <p:nvSpPr>
          <p:cNvPr id="9" name="副标题 3">
            <a:extLst>
              <a:ext uri="{FF2B5EF4-FFF2-40B4-BE49-F238E27FC236}">
                <a16:creationId xmlns:a16="http://schemas.microsoft.com/office/drawing/2014/main" id="{7C68F785-738B-4CCC-A144-03743B765650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528457" y="631869"/>
            <a:ext cx="1405948" cy="343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32 L/min</a:t>
            </a:r>
          </a:p>
        </p:txBody>
      </p:sp>
      <p:sp>
        <p:nvSpPr>
          <p:cNvPr id="10" name="副标题 3">
            <a:extLst>
              <a:ext uri="{FF2B5EF4-FFF2-40B4-BE49-F238E27FC236}">
                <a16:creationId xmlns:a16="http://schemas.microsoft.com/office/drawing/2014/main" id="{CC3B13E5-9138-4EB2-8BA7-627206E557A3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143587" y="631868"/>
            <a:ext cx="1365056" cy="36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65 L/min</a:t>
            </a:r>
          </a:p>
        </p:txBody>
      </p:sp>
      <p:sp>
        <p:nvSpPr>
          <p:cNvPr id="11" name="副标题 3">
            <a:extLst>
              <a:ext uri="{FF2B5EF4-FFF2-40B4-BE49-F238E27FC236}">
                <a16:creationId xmlns:a16="http://schemas.microsoft.com/office/drawing/2014/main" id="{D731E64D-34DA-43E2-B478-551F4A8D111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9787197" y="631868"/>
            <a:ext cx="1336571" cy="343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85 L/min</a:t>
            </a:r>
          </a:p>
        </p:txBody>
      </p:sp>
      <p:sp>
        <p:nvSpPr>
          <p:cNvPr id="48" name="副标题 3">
            <a:extLst>
              <a:ext uri="{FF2B5EF4-FFF2-40B4-BE49-F238E27FC236}">
                <a16:creationId xmlns:a16="http://schemas.microsoft.com/office/drawing/2014/main" id="{CACD843E-4947-4396-8EFA-CDC2AED7A0B0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 rot="16200000">
            <a:off x="110521" y="1713230"/>
            <a:ext cx="1483359" cy="3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1649977-854B-40AC-9C73-FE25C6C7844A}"/>
              </a:ext>
            </a:extLst>
          </p:cNvPr>
          <p:cNvSpPr txBox="1"/>
          <p:nvPr/>
        </p:nvSpPr>
        <p:spPr>
          <a:xfrm rot="16200000">
            <a:off x="147907" y="1636454"/>
            <a:ext cx="206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PM Concentration (N/cm</a:t>
            </a:r>
            <a:r>
              <a:rPr lang="zh-CN" altLang="en-U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C32DF0E-EEB8-45D0-91A6-8AD603E1D874}"/>
              </a:ext>
            </a:extLst>
          </p:cNvPr>
          <p:cNvSpPr txBox="1"/>
          <p:nvPr/>
        </p:nvSpPr>
        <p:spPr>
          <a:xfrm>
            <a:off x="1878697" y="997542"/>
            <a:ext cx="6303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solidFill>
                  <a:srgbClr val="FDC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  <a:endParaRPr lang="zh-CN" altLang="en-US" sz="800" dirty="0">
              <a:solidFill>
                <a:srgbClr val="FDC8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5DFBBDC1-FE0F-467E-A3BA-39B1C878C42D}"/>
              </a:ext>
            </a:extLst>
          </p:cNvPr>
          <p:cNvSpPr txBox="1"/>
          <p:nvPr/>
        </p:nvSpPr>
        <p:spPr>
          <a:xfrm>
            <a:off x="2620962" y="997542"/>
            <a:ext cx="7617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solidFill>
                  <a:srgbClr val="9DD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  <a:endParaRPr lang="zh-CN" altLang="en-US" sz="800" dirty="0">
              <a:solidFill>
                <a:srgbClr val="9DD7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1E0DB96-1233-4F13-90C1-1A2431E1C545}"/>
              </a:ext>
            </a:extLst>
          </p:cNvPr>
          <p:cNvSpPr txBox="1"/>
          <p:nvPr/>
        </p:nvSpPr>
        <p:spPr>
          <a:xfrm>
            <a:off x="1979019" y="8693485"/>
            <a:ext cx="1477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ize (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B06D758-87F4-4FA2-B143-CC9CB0D82F5B}"/>
              </a:ext>
            </a:extLst>
          </p:cNvPr>
          <p:cNvSpPr txBox="1"/>
          <p:nvPr/>
        </p:nvSpPr>
        <p:spPr>
          <a:xfrm>
            <a:off x="4595470" y="8693485"/>
            <a:ext cx="1477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ize (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5E0A63C-B385-469C-B860-49F5F51D9CD5}"/>
              </a:ext>
            </a:extLst>
          </p:cNvPr>
          <p:cNvSpPr txBox="1"/>
          <p:nvPr/>
        </p:nvSpPr>
        <p:spPr>
          <a:xfrm>
            <a:off x="7191285" y="8693485"/>
            <a:ext cx="1477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ize (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0324407-3384-4DD7-A4C1-3C8EA086B004}"/>
              </a:ext>
            </a:extLst>
          </p:cNvPr>
          <p:cNvSpPr txBox="1"/>
          <p:nvPr/>
        </p:nvSpPr>
        <p:spPr>
          <a:xfrm>
            <a:off x="9754509" y="8693485"/>
            <a:ext cx="1477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ize (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1FEF747-2023-7230-1075-D1D02C0F0D95}"/>
              </a:ext>
            </a:extLst>
          </p:cNvPr>
          <p:cNvSpPr/>
          <p:nvPr/>
        </p:nvSpPr>
        <p:spPr>
          <a:xfrm>
            <a:off x="1752601" y="1060450"/>
            <a:ext cx="173722" cy="107950"/>
          </a:xfrm>
          <a:prstGeom prst="rect">
            <a:avLst/>
          </a:prstGeom>
          <a:solidFill>
            <a:srgbClr val="FDC897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6D5E25A-0825-2132-09AA-4CFFBED45862}"/>
              </a:ext>
            </a:extLst>
          </p:cNvPr>
          <p:cNvSpPr/>
          <p:nvPr/>
        </p:nvSpPr>
        <p:spPr>
          <a:xfrm>
            <a:off x="2491067" y="1060450"/>
            <a:ext cx="173722" cy="107950"/>
          </a:xfrm>
          <a:prstGeom prst="rect">
            <a:avLst/>
          </a:prstGeom>
          <a:solidFill>
            <a:srgbClr val="9DD79D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CFB0A9-3D9B-C5CF-F296-172CF099BC47}"/>
              </a:ext>
            </a:extLst>
          </p:cNvPr>
          <p:cNvSpPr/>
          <p:nvPr/>
        </p:nvSpPr>
        <p:spPr>
          <a:xfrm>
            <a:off x="4794862" y="170202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S8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9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55EA5EB1-54FE-2038-C587-65B32C4754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571088"/>
              </p:ext>
            </p:extLst>
          </p:nvPr>
        </p:nvGraphicFramePr>
        <p:xfrm>
          <a:off x="8820000" y="6705297"/>
          <a:ext cx="3064705" cy="2345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9802123" imgH="7502570" progId="Origin95.Graph">
                  <p:embed/>
                </p:oleObj>
              </mc:Choice>
              <mc:Fallback>
                <p:oleObj name="Graph" r:id="rId10" imgW="9802123" imgH="7502570" progId="Origin95.Graph">
                  <p:embed/>
                  <p:pic>
                    <p:nvPicPr>
                      <p:cNvPr id="23" name="对象 22">
                        <a:extLst>
                          <a:ext uri="{FF2B5EF4-FFF2-40B4-BE49-F238E27FC236}">
                            <a16:creationId xmlns:a16="http://schemas.microsoft.com/office/drawing/2014/main" id="{55EA5EB1-54FE-2038-C587-65B32C4754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20000" y="6705297"/>
                        <a:ext cx="3064705" cy="2345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id="{4C5C30C2-8CD3-C93A-E20D-89ED880353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680678"/>
              </p:ext>
            </p:extLst>
          </p:nvPr>
        </p:nvGraphicFramePr>
        <p:xfrm>
          <a:off x="6228757" y="6705888"/>
          <a:ext cx="3064706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9802123" imgH="7502570" progId="Origin95.Graph">
                  <p:embed/>
                </p:oleObj>
              </mc:Choice>
              <mc:Fallback>
                <p:oleObj name="Graph" r:id="rId12" imgW="9802123" imgH="7502570" progId="Origin95.Graph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4C5C30C2-8CD3-C93A-E20D-89ED880353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28757" y="6705888"/>
                        <a:ext cx="3064706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700BFFFD-F190-9B01-BBDB-817E7BCCCB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828660"/>
              </p:ext>
            </p:extLst>
          </p:nvPr>
        </p:nvGraphicFramePr>
        <p:xfrm>
          <a:off x="3641665" y="6705888"/>
          <a:ext cx="3064707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9802123" imgH="7502570" progId="Origin95.Graph">
                  <p:embed/>
                </p:oleObj>
              </mc:Choice>
              <mc:Fallback>
                <p:oleObj name="Graph" r:id="rId14" imgW="9802123" imgH="7502570" progId="Origin95.Graph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700BFFFD-F190-9B01-BBDB-817E7BCCCB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41665" y="6705888"/>
                        <a:ext cx="3064707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A849FBFD-3B63-7DB2-F2B9-FF021154A4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535745"/>
              </p:ext>
            </p:extLst>
          </p:nvPr>
        </p:nvGraphicFramePr>
        <p:xfrm>
          <a:off x="1052815" y="6705888"/>
          <a:ext cx="3064707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9802123" imgH="7502570" progId="Origin95.Graph">
                  <p:embed/>
                </p:oleObj>
              </mc:Choice>
              <mc:Fallback>
                <p:oleObj name="Graph" r:id="rId16" imgW="9802123" imgH="7502570" progId="Origin95.Graph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A849FBFD-3B63-7DB2-F2B9-FF021154A4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52815" y="6705888"/>
                        <a:ext cx="3064707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80046C2B-7470-0D60-75DD-D3481DEF0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342119"/>
              </p:ext>
            </p:extLst>
          </p:nvPr>
        </p:nvGraphicFramePr>
        <p:xfrm>
          <a:off x="8821738" y="4655004"/>
          <a:ext cx="3064706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8" imgW="9802123" imgH="7502570" progId="Origin95.Graph">
                  <p:embed/>
                </p:oleObj>
              </mc:Choice>
              <mc:Fallback>
                <p:oleObj name="Graph" r:id="rId18" imgW="9802123" imgH="7502570" progId="Origin95.Graph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80046C2B-7470-0D60-75DD-D3481DEF0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821738" y="4655004"/>
                        <a:ext cx="3064706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F90B000E-84DB-C01B-41B8-B444C7F4BA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784702"/>
              </p:ext>
            </p:extLst>
          </p:nvPr>
        </p:nvGraphicFramePr>
        <p:xfrm>
          <a:off x="6230495" y="4655595"/>
          <a:ext cx="3064706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0" imgW="9802123" imgH="7502570" progId="Origin95.Graph">
                  <p:embed/>
                </p:oleObj>
              </mc:Choice>
              <mc:Fallback>
                <p:oleObj name="Graph" r:id="rId20" imgW="9802123" imgH="7502570" progId="Origin95.Graph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F90B000E-84DB-C01B-41B8-B444C7F4BA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230495" y="4655595"/>
                        <a:ext cx="3064706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0CAB8535-311D-F510-945C-B63F24AEB5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209263"/>
              </p:ext>
            </p:extLst>
          </p:nvPr>
        </p:nvGraphicFramePr>
        <p:xfrm>
          <a:off x="3643403" y="4655595"/>
          <a:ext cx="3064706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2" imgW="9802123" imgH="7502570" progId="Origin95.Graph">
                  <p:embed/>
                </p:oleObj>
              </mc:Choice>
              <mc:Fallback>
                <p:oleObj name="Graph" r:id="rId22" imgW="9802123" imgH="7502570" progId="Origin95.Graph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0CAB8535-311D-F510-945C-B63F24AEB5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643403" y="4655595"/>
                        <a:ext cx="3064706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F51A9F94-D38B-4DEA-65D0-5B47A3C337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723228"/>
              </p:ext>
            </p:extLst>
          </p:nvPr>
        </p:nvGraphicFramePr>
        <p:xfrm>
          <a:off x="1054553" y="4655595"/>
          <a:ext cx="3064706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4" imgW="9802123" imgH="7502570" progId="Origin95.Graph">
                  <p:embed/>
                </p:oleObj>
              </mc:Choice>
              <mc:Fallback>
                <p:oleObj name="Graph" r:id="rId24" imgW="9802123" imgH="7502570" progId="Origin95.Graph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F51A9F94-D38B-4DEA-65D0-5B47A3C337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054553" y="4655595"/>
                        <a:ext cx="3064706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FB74C035-DE92-6D72-9A88-9318FEB3C7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918984"/>
              </p:ext>
            </p:extLst>
          </p:nvPr>
        </p:nvGraphicFramePr>
        <p:xfrm>
          <a:off x="8822493" y="2657929"/>
          <a:ext cx="3064707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6" imgW="9802123" imgH="7502570" progId="Origin95.Graph">
                  <p:embed/>
                </p:oleObj>
              </mc:Choice>
              <mc:Fallback>
                <p:oleObj name="Graph" r:id="rId26" imgW="9802123" imgH="7502570" progId="Origin95.Graph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FB74C035-DE92-6D72-9A88-9318FEB3C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8822493" y="2657929"/>
                        <a:ext cx="3064707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B9176142-47E6-5923-BA9B-7C614437F7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745512"/>
              </p:ext>
            </p:extLst>
          </p:nvPr>
        </p:nvGraphicFramePr>
        <p:xfrm>
          <a:off x="6234010" y="2658091"/>
          <a:ext cx="3064707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8" imgW="9802123" imgH="7502570" progId="Origin95.Graph">
                  <p:embed/>
                </p:oleObj>
              </mc:Choice>
              <mc:Fallback>
                <p:oleObj name="Graph" r:id="rId28" imgW="9802123" imgH="7502570" progId="Origin95.Graph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B9176142-47E6-5923-BA9B-7C614437F7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234010" y="2658091"/>
                        <a:ext cx="3064707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34DBEA00-36B2-C4B6-CD32-D59407EF65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229825"/>
              </p:ext>
            </p:extLst>
          </p:nvPr>
        </p:nvGraphicFramePr>
        <p:xfrm>
          <a:off x="3645163" y="2658091"/>
          <a:ext cx="3064706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0" imgW="9802123" imgH="7502570" progId="Origin95.Graph">
                  <p:embed/>
                </p:oleObj>
              </mc:Choice>
              <mc:Fallback>
                <p:oleObj name="Graph" r:id="rId30" imgW="9802123" imgH="7502570" progId="Origin95.Graph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34DBEA00-36B2-C4B6-CD32-D59407EF65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645163" y="2658091"/>
                        <a:ext cx="3064706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65ACCCC1-1A58-10EC-83E8-5775ABA5E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812304"/>
              </p:ext>
            </p:extLst>
          </p:nvPr>
        </p:nvGraphicFramePr>
        <p:xfrm>
          <a:off x="1051378" y="2645789"/>
          <a:ext cx="3064707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2" imgW="9802123" imgH="7502570" progId="Origin95.Graph">
                  <p:embed/>
                </p:oleObj>
              </mc:Choice>
              <mc:Fallback>
                <p:oleObj name="Graph" r:id="rId32" imgW="9802123" imgH="7502570" progId="Origin95.Graph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65ACCCC1-1A58-10EC-83E8-5775ABA5E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051378" y="2645789"/>
                        <a:ext cx="3064707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FF1C9189-5030-D683-3433-64FC1C47B0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340881"/>
              </p:ext>
            </p:extLst>
          </p:nvPr>
        </p:nvGraphicFramePr>
        <p:xfrm>
          <a:off x="8819346" y="659858"/>
          <a:ext cx="3064708" cy="2345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4" imgW="9802123" imgH="7502570" progId="Origin95.Graph">
                  <p:embed/>
                </p:oleObj>
              </mc:Choice>
              <mc:Fallback>
                <p:oleObj name="Graph" r:id="rId34" imgW="9802123" imgH="7502570" progId="Origin95.Graph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FF1C9189-5030-D683-3433-64FC1C47B0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8819346" y="659858"/>
                        <a:ext cx="3064708" cy="2345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AB097896-04D2-73AA-6C9A-7762092078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753031"/>
              </p:ext>
            </p:extLst>
          </p:nvPr>
        </p:nvGraphicFramePr>
        <p:xfrm>
          <a:off x="6230495" y="659858"/>
          <a:ext cx="3064708" cy="2345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6" imgW="9802123" imgH="7502570" progId="Origin95.Graph">
                  <p:embed/>
                </p:oleObj>
              </mc:Choice>
              <mc:Fallback>
                <p:oleObj name="Graph" r:id="rId36" imgW="9802123" imgH="7502570" progId="Origin95.Grap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AB097896-04D2-73AA-6C9A-7762092078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6230495" y="659858"/>
                        <a:ext cx="3064708" cy="2345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0DDD2F49-7CC7-9321-BD1F-9759C9B1E0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881412"/>
              </p:ext>
            </p:extLst>
          </p:nvPr>
        </p:nvGraphicFramePr>
        <p:xfrm>
          <a:off x="3643403" y="659858"/>
          <a:ext cx="3064706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8" imgW="9802123" imgH="7502570" progId="Origin95.Graph">
                  <p:embed/>
                </p:oleObj>
              </mc:Choice>
              <mc:Fallback>
                <p:oleObj name="Graph" r:id="rId38" imgW="9802123" imgH="7502570" progId="Origin95.Graph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0DDD2F49-7CC7-9321-BD1F-9759C9B1E0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3643403" y="659858"/>
                        <a:ext cx="3064706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80F46A6C-D97A-C651-0651-F077B66CA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906224"/>
              </p:ext>
            </p:extLst>
          </p:nvPr>
        </p:nvGraphicFramePr>
        <p:xfrm>
          <a:off x="1054553" y="659858"/>
          <a:ext cx="3064707" cy="234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0" imgW="9802123" imgH="7502570" progId="Origin95.Graph">
                  <p:embed/>
                </p:oleObj>
              </mc:Choice>
              <mc:Fallback>
                <p:oleObj name="Graph" r:id="rId40" imgW="9802123" imgH="7502570" progId="Origin95.Graph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80F46A6C-D97A-C651-0651-F077B66CA6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054553" y="659858"/>
                        <a:ext cx="3064707" cy="234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文本框 42">
            <a:extLst>
              <a:ext uri="{FF2B5EF4-FFF2-40B4-BE49-F238E27FC236}">
                <a16:creationId xmlns:a16="http://schemas.microsoft.com/office/drawing/2014/main" id="{EA437908-7938-42EA-BC89-9EB314D01347}"/>
              </a:ext>
            </a:extLst>
          </p:cNvPr>
          <p:cNvSpPr txBox="1"/>
          <p:nvPr/>
        </p:nvSpPr>
        <p:spPr>
          <a:xfrm rot="16200000">
            <a:off x="102885" y="1574000"/>
            <a:ext cx="206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PM Concentration (N/cm</a:t>
            </a:r>
            <a:r>
              <a:rPr lang="zh-CN" altLang="en-U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0A9271E-9C89-4412-AAD6-183F2F653D5A}"/>
              </a:ext>
            </a:extLst>
          </p:cNvPr>
          <p:cNvSpPr txBox="1"/>
          <p:nvPr/>
        </p:nvSpPr>
        <p:spPr>
          <a:xfrm rot="16200000">
            <a:off x="102885" y="3572119"/>
            <a:ext cx="206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PM Concentration (N/cm</a:t>
            </a:r>
            <a:r>
              <a:rPr lang="zh-CN" altLang="en-U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204AC1-8806-4828-82B1-72EE338849B3}"/>
              </a:ext>
            </a:extLst>
          </p:cNvPr>
          <p:cNvSpPr txBox="1"/>
          <p:nvPr/>
        </p:nvSpPr>
        <p:spPr>
          <a:xfrm rot="16200000">
            <a:off x="102885" y="5570237"/>
            <a:ext cx="206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PM Concentration (N/cm</a:t>
            </a:r>
            <a:r>
              <a:rPr lang="zh-CN" altLang="en-U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" name="副标题 3">
            <a:extLst>
              <a:ext uri="{FF2B5EF4-FFF2-40B4-BE49-F238E27FC236}">
                <a16:creationId xmlns:a16="http://schemas.microsoft.com/office/drawing/2014/main" id="{504EDF2E-BC5D-407F-A15E-3084DAA88F3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954497" y="584687"/>
            <a:ext cx="1263179" cy="3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10 L/min</a:t>
            </a:r>
          </a:p>
        </p:txBody>
      </p:sp>
      <p:sp>
        <p:nvSpPr>
          <p:cNvPr id="32" name="副标题 3">
            <a:extLst>
              <a:ext uri="{FF2B5EF4-FFF2-40B4-BE49-F238E27FC236}">
                <a16:creationId xmlns:a16="http://schemas.microsoft.com/office/drawing/2014/main" id="{7E1105EC-4B19-472E-9023-F954F80C6E5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426857" y="584687"/>
            <a:ext cx="1405948" cy="343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32 L/min</a:t>
            </a:r>
          </a:p>
        </p:txBody>
      </p:sp>
      <p:sp>
        <p:nvSpPr>
          <p:cNvPr id="33" name="副标题 3">
            <a:extLst>
              <a:ext uri="{FF2B5EF4-FFF2-40B4-BE49-F238E27FC236}">
                <a16:creationId xmlns:a16="http://schemas.microsoft.com/office/drawing/2014/main" id="{A9F44A10-9BB2-4E33-A8B0-272461F190E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041987" y="584687"/>
            <a:ext cx="1365056" cy="36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65 L/min</a:t>
            </a:r>
          </a:p>
        </p:txBody>
      </p:sp>
      <p:sp>
        <p:nvSpPr>
          <p:cNvPr id="37" name="副标题 3">
            <a:extLst>
              <a:ext uri="{FF2B5EF4-FFF2-40B4-BE49-F238E27FC236}">
                <a16:creationId xmlns:a16="http://schemas.microsoft.com/office/drawing/2014/main" id="{54D8E1DD-0107-48F4-B215-D973D81FA8B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685597" y="584687"/>
            <a:ext cx="1336571" cy="343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85 L/min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05717A6-2360-4CC6-80E0-A092CBE4F9D3}"/>
              </a:ext>
            </a:extLst>
          </p:cNvPr>
          <p:cNvSpPr txBox="1"/>
          <p:nvPr/>
        </p:nvSpPr>
        <p:spPr>
          <a:xfrm rot="16200000">
            <a:off x="102885" y="7638888"/>
            <a:ext cx="206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PM Concentration (N/cm</a:t>
            </a:r>
            <a:r>
              <a:rPr lang="zh-CN" altLang="en-U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BF14D32-36B2-4EE1-8320-85E2F450F12B}"/>
              </a:ext>
            </a:extLst>
          </p:cNvPr>
          <p:cNvSpPr txBox="1"/>
          <p:nvPr/>
        </p:nvSpPr>
        <p:spPr>
          <a:xfrm>
            <a:off x="1877419" y="8797253"/>
            <a:ext cx="1477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ize (</a:t>
            </a:r>
            <a:r>
              <a:rPr lang="el-GR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8711FF2-AA8B-4DAE-954C-5BCF37EF3C38}"/>
              </a:ext>
            </a:extLst>
          </p:cNvPr>
          <p:cNvSpPr txBox="1"/>
          <p:nvPr/>
        </p:nvSpPr>
        <p:spPr>
          <a:xfrm>
            <a:off x="4493870" y="8797253"/>
            <a:ext cx="1477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ize (</a:t>
            </a:r>
            <a:r>
              <a:rPr lang="el-GR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9632A7-B20A-4C89-B685-CA2CDC7F01AD}"/>
              </a:ext>
            </a:extLst>
          </p:cNvPr>
          <p:cNvSpPr txBox="1"/>
          <p:nvPr/>
        </p:nvSpPr>
        <p:spPr>
          <a:xfrm>
            <a:off x="7089685" y="8797253"/>
            <a:ext cx="1477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ize (</a:t>
            </a:r>
            <a:r>
              <a:rPr lang="el-GR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37B544-56AB-4A2D-8B9B-86DBC6F2C861}"/>
              </a:ext>
            </a:extLst>
          </p:cNvPr>
          <p:cNvSpPr txBox="1"/>
          <p:nvPr/>
        </p:nvSpPr>
        <p:spPr>
          <a:xfrm>
            <a:off x="9652909" y="8797253"/>
            <a:ext cx="1477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ize (</a:t>
            </a:r>
            <a:r>
              <a:rPr lang="el-GR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6" name="副标题 3">
            <a:extLst>
              <a:ext uri="{FF2B5EF4-FFF2-40B4-BE49-F238E27FC236}">
                <a16:creationId xmlns:a16="http://schemas.microsoft.com/office/drawing/2014/main" id="{D410CA70-E3D9-4791-8927-89AEE3C3AA7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 rot="16200000">
            <a:off x="51974" y="5690938"/>
            <a:ext cx="1397254" cy="3436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58B2B79-6F8A-4422-9854-063B2891625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rot="16200000">
            <a:off x="43998" y="7640885"/>
            <a:ext cx="1397256" cy="327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</a:p>
        </p:txBody>
      </p:sp>
      <p:sp>
        <p:nvSpPr>
          <p:cNvPr id="39" name="副标题 3">
            <a:extLst>
              <a:ext uri="{FF2B5EF4-FFF2-40B4-BE49-F238E27FC236}">
                <a16:creationId xmlns:a16="http://schemas.microsoft.com/office/drawing/2014/main" id="{57B0270E-219B-421F-9478-4BFA9FD60E7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 rot="16200000">
            <a:off x="8922" y="3690791"/>
            <a:ext cx="1483357" cy="3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</a:p>
        </p:txBody>
      </p:sp>
      <p:sp>
        <p:nvSpPr>
          <p:cNvPr id="40" name="副标题 3">
            <a:extLst>
              <a:ext uri="{FF2B5EF4-FFF2-40B4-BE49-F238E27FC236}">
                <a16:creationId xmlns:a16="http://schemas.microsoft.com/office/drawing/2014/main" id="{37695539-440B-4100-9763-4D53063F213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 rot="16200000">
            <a:off x="8921" y="1680567"/>
            <a:ext cx="1483359" cy="3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92BE8E5-97F3-5D6A-5184-FBED5F64CCD2}"/>
              </a:ext>
            </a:extLst>
          </p:cNvPr>
          <p:cNvSpPr txBox="1"/>
          <p:nvPr/>
        </p:nvSpPr>
        <p:spPr>
          <a:xfrm>
            <a:off x="2181947" y="995834"/>
            <a:ext cx="6303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solidFill>
                  <a:srgbClr val="FDC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  <a:endParaRPr lang="zh-CN" altLang="en-US" sz="800" dirty="0">
              <a:solidFill>
                <a:srgbClr val="FDC8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B2854DF-8171-D626-72CF-74684BF34F0D}"/>
              </a:ext>
            </a:extLst>
          </p:cNvPr>
          <p:cNvSpPr txBox="1"/>
          <p:nvPr/>
        </p:nvSpPr>
        <p:spPr>
          <a:xfrm>
            <a:off x="2924212" y="995834"/>
            <a:ext cx="7617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solidFill>
                  <a:srgbClr val="9DD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  <a:endParaRPr lang="zh-CN" altLang="en-US" sz="800" dirty="0">
              <a:solidFill>
                <a:srgbClr val="9DD7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67FB331-9EE6-4DD3-0E24-164E6BDF90EA}"/>
              </a:ext>
            </a:extLst>
          </p:cNvPr>
          <p:cNvSpPr/>
          <p:nvPr/>
        </p:nvSpPr>
        <p:spPr>
          <a:xfrm>
            <a:off x="2055851" y="1058742"/>
            <a:ext cx="173722" cy="107950"/>
          </a:xfrm>
          <a:prstGeom prst="rect">
            <a:avLst/>
          </a:prstGeom>
          <a:solidFill>
            <a:srgbClr val="FDC897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5941702-BE30-647C-F9C9-5ABFE29CBD7B}"/>
              </a:ext>
            </a:extLst>
          </p:cNvPr>
          <p:cNvSpPr/>
          <p:nvPr/>
        </p:nvSpPr>
        <p:spPr>
          <a:xfrm>
            <a:off x="2794317" y="1058742"/>
            <a:ext cx="173722" cy="107950"/>
          </a:xfrm>
          <a:prstGeom prst="rect">
            <a:avLst/>
          </a:prstGeom>
          <a:solidFill>
            <a:srgbClr val="9DD79D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7453DF-AADC-460B-7195-D34CEFAF0718}"/>
              </a:ext>
            </a:extLst>
          </p:cNvPr>
          <p:cNvSpPr/>
          <p:nvPr/>
        </p:nvSpPr>
        <p:spPr>
          <a:xfrm>
            <a:off x="4600987" y="192042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S9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16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87079" y="1345328"/>
            <a:ext cx="2880000" cy="2012000"/>
            <a:chOff x="3183663" y="1120298"/>
            <a:chExt cx="2880000" cy="2012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52"/>
            <a:stretch>
              <a:fillRect/>
            </a:stretch>
          </p:blipFill>
          <p:spPr>
            <a:xfrm>
              <a:off x="3183663" y="1120298"/>
              <a:ext cx="2880000" cy="2012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52"/>
            <a:stretch>
              <a:fillRect/>
            </a:stretch>
          </p:blipFill>
          <p:spPr>
            <a:xfrm>
              <a:off x="4623661" y="1120298"/>
              <a:ext cx="1440000" cy="100600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5232263" y="2565868"/>
              <a:ext cx="7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μm</a:t>
              </a:r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5291909" y="2935200"/>
              <a:ext cx="577691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组合 8"/>
            <p:cNvGrpSpPr/>
            <p:nvPr/>
          </p:nvGrpSpPr>
          <p:grpSpPr>
            <a:xfrm>
              <a:off x="5342801" y="1694299"/>
              <a:ext cx="720000" cy="369332"/>
              <a:chOff x="2194562" y="1670011"/>
              <a:chExt cx="720000" cy="369332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2194562" y="1670011"/>
                <a:ext cx="720000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μm</a:t>
                </a:r>
                <a:endParaRPr lang="zh-CN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2408600" y="2020365"/>
                <a:ext cx="24292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/>
            <p:cNvSpPr txBox="1"/>
            <p:nvPr/>
          </p:nvSpPr>
          <p:spPr>
            <a:xfrm>
              <a:off x="3183663" y="2762966"/>
              <a:ext cx="1577340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P-PLA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88831" y="1343621"/>
            <a:ext cx="2896055" cy="2013706"/>
            <a:chOff x="6209259" y="1118592"/>
            <a:chExt cx="2896055" cy="201370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2"/>
            <a:stretch>
              <a:fillRect/>
            </a:stretch>
          </p:blipFill>
          <p:spPr>
            <a:xfrm>
              <a:off x="6209259" y="1118593"/>
              <a:ext cx="2880000" cy="201370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09"/>
            <a:stretch>
              <a:fillRect/>
            </a:stretch>
          </p:blipFill>
          <p:spPr>
            <a:xfrm>
              <a:off x="7631880" y="1118592"/>
              <a:ext cx="1440000" cy="100647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grpSp>
          <p:nvGrpSpPr>
            <p:cNvPr id="16" name="组合 15"/>
            <p:cNvGrpSpPr/>
            <p:nvPr/>
          </p:nvGrpSpPr>
          <p:grpSpPr>
            <a:xfrm>
              <a:off x="8266671" y="2585296"/>
              <a:ext cx="720000" cy="369332"/>
              <a:chOff x="3126468" y="1935552"/>
              <a:chExt cx="720000" cy="369332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3126468" y="1935552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μm</a:t>
                </a:r>
                <a:endParaRPr lang="zh-CN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3186114" y="2304884"/>
                <a:ext cx="577691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文本框 16"/>
            <p:cNvSpPr txBox="1"/>
            <p:nvPr/>
          </p:nvSpPr>
          <p:spPr>
            <a:xfrm>
              <a:off x="6209259" y="2762966"/>
              <a:ext cx="1577340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MRSD-PLA2</a:t>
              </a:r>
              <a:endParaRPr lang="zh-CN" altLang="en-US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385314" y="1660924"/>
              <a:ext cx="720000" cy="370672"/>
              <a:chOff x="8413390" y="1645234"/>
              <a:chExt cx="720000" cy="370672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8413390" y="1645234"/>
                <a:ext cx="720000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μm</a:t>
                </a:r>
                <a:endParaRPr lang="zh-CN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8617047" y="2015906"/>
                <a:ext cx="24292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组合 23"/>
          <p:cNvGrpSpPr/>
          <p:nvPr/>
        </p:nvGrpSpPr>
        <p:grpSpPr>
          <a:xfrm>
            <a:off x="3486217" y="3491462"/>
            <a:ext cx="2880000" cy="2009611"/>
            <a:chOff x="3183663" y="3688638"/>
            <a:chExt cx="2880000" cy="200961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8"/>
            <a:stretch>
              <a:fillRect/>
            </a:stretch>
          </p:blipFill>
          <p:spPr>
            <a:xfrm>
              <a:off x="3183663" y="3692649"/>
              <a:ext cx="2880000" cy="20056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7"/>
            <a:stretch>
              <a:fillRect/>
            </a:stretch>
          </p:blipFill>
          <p:spPr>
            <a:xfrm>
              <a:off x="4621938" y="3688638"/>
              <a:ext cx="1440000" cy="1006811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grpSp>
          <p:nvGrpSpPr>
            <p:cNvPr id="27" name="组合 26"/>
            <p:cNvGrpSpPr/>
            <p:nvPr/>
          </p:nvGrpSpPr>
          <p:grpSpPr>
            <a:xfrm>
              <a:off x="5232263" y="5156595"/>
              <a:ext cx="720000" cy="369332"/>
              <a:chOff x="3126468" y="1935552"/>
              <a:chExt cx="720000" cy="369332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3126468" y="1935552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μm</a:t>
                </a:r>
                <a:endParaRPr lang="zh-CN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>
                <a:off x="3186114" y="2304884"/>
                <a:ext cx="577691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文本框 27"/>
            <p:cNvSpPr txBox="1"/>
            <p:nvPr/>
          </p:nvSpPr>
          <p:spPr>
            <a:xfrm>
              <a:off x="3183663" y="5328917"/>
              <a:ext cx="1578202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MRSD-PLA4</a:t>
              </a:r>
              <a:endParaRPr lang="zh-CN" altLang="en-US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5342801" y="4263450"/>
              <a:ext cx="720000" cy="369332"/>
              <a:chOff x="3470458" y="4219907"/>
              <a:chExt cx="720000" cy="369332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3470458" y="4219907"/>
                <a:ext cx="720000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μm</a:t>
                </a:r>
                <a:endParaRPr lang="zh-CN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3692751" y="4565917"/>
                <a:ext cx="24292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组合 33"/>
          <p:cNvGrpSpPr/>
          <p:nvPr/>
        </p:nvGrpSpPr>
        <p:grpSpPr>
          <a:xfrm>
            <a:off x="6487968" y="3486485"/>
            <a:ext cx="2896055" cy="2014589"/>
            <a:chOff x="6209259" y="3683660"/>
            <a:chExt cx="2896055" cy="2014589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18"/>
            <a:stretch>
              <a:fillRect/>
            </a:stretch>
          </p:blipFill>
          <p:spPr>
            <a:xfrm>
              <a:off x="6209259" y="3687671"/>
              <a:ext cx="2880000" cy="2010578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10"/>
            <a:stretch>
              <a:fillRect/>
            </a:stretch>
          </p:blipFill>
          <p:spPr>
            <a:xfrm>
              <a:off x="7649259" y="3683660"/>
              <a:ext cx="1440000" cy="100528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grpSp>
          <p:nvGrpSpPr>
            <p:cNvPr id="37" name="组合 36"/>
            <p:cNvGrpSpPr/>
            <p:nvPr/>
          </p:nvGrpSpPr>
          <p:grpSpPr>
            <a:xfrm>
              <a:off x="8232963" y="5133241"/>
              <a:ext cx="720000" cy="369332"/>
              <a:chOff x="3126468" y="1935552"/>
              <a:chExt cx="720000" cy="369332"/>
            </a:xfrm>
          </p:grpSpPr>
          <p:sp>
            <p:nvSpPr>
              <p:cNvPr id="50" name="文本框 49"/>
              <p:cNvSpPr txBox="1"/>
              <p:nvPr/>
            </p:nvSpPr>
            <p:spPr>
              <a:xfrm>
                <a:off x="3126468" y="1935552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μm</a:t>
                </a:r>
                <a:endParaRPr lang="zh-CN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3186114" y="2304884"/>
                <a:ext cx="577691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/>
            <p:cNvSpPr txBox="1"/>
            <p:nvPr/>
          </p:nvSpPr>
          <p:spPr>
            <a:xfrm>
              <a:off x="6209259" y="5328917"/>
              <a:ext cx="1578203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MRSD-PLA6</a:t>
              </a:r>
              <a:endParaRPr lang="zh-CN" altLang="en-US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8385314" y="4217136"/>
              <a:ext cx="720000" cy="370672"/>
              <a:chOff x="6539162" y="4173593"/>
              <a:chExt cx="720000" cy="370672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6539162" y="4173593"/>
                <a:ext cx="720000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μm</a:t>
                </a:r>
                <a:endParaRPr lang="zh-CN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6742819" y="4544265"/>
                <a:ext cx="24292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3949217-5E93-1960-42F9-280547619511}"/>
              </a:ext>
            </a:extLst>
          </p:cNvPr>
          <p:cNvSpPr/>
          <p:nvPr/>
        </p:nvSpPr>
        <p:spPr>
          <a:xfrm>
            <a:off x="4709468" y="851178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S10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6B068-BA83-E8C4-7630-447523878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站, 板子, 床, 草&#10;&#10;AI 生成的内容可能不正确。">
            <a:extLst>
              <a:ext uri="{FF2B5EF4-FFF2-40B4-BE49-F238E27FC236}">
                <a16:creationId xmlns:a16="http://schemas.microsoft.com/office/drawing/2014/main" id="{4043A353-638C-1815-1FD0-F97369198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" b="6699"/>
          <a:stretch>
            <a:fillRect/>
          </a:stretch>
        </p:blipFill>
        <p:spPr>
          <a:xfrm rot="10800000">
            <a:off x="3196265" y="1337664"/>
            <a:ext cx="2880000" cy="2142452"/>
          </a:xfrm>
          <a:prstGeom prst="rect">
            <a:avLst/>
          </a:prstGeom>
        </p:spPr>
      </p:pic>
      <p:pic>
        <p:nvPicPr>
          <p:cNvPr id="6" name="图片 5" descr="围栏里的地上&#10;&#10;AI 生成的内容可能不正确。">
            <a:extLst>
              <a:ext uri="{FF2B5EF4-FFF2-40B4-BE49-F238E27FC236}">
                <a16:creationId xmlns:a16="http://schemas.microsoft.com/office/drawing/2014/main" id="{93B20FA5-C7CF-8A00-F8E4-70288ABF5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1" b="6716"/>
          <a:stretch>
            <a:fillRect/>
          </a:stretch>
        </p:blipFill>
        <p:spPr>
          <a:xfrm>
            <a:off x="6217021" y="1337666"/>
            <a:ext cx="2880000" cy="2142452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30BA47F-3476-4B14-0120-2A1D9F4CF1E2}"/>
              </a:ext>
            </a:extLst>
          </p:cNvPr>
          <p:cNvCxnSpPr>
            <a:cxnSpLocks/>
          </p:cNvCxnSpPr>
          <p:nvPr/>
        </p:nvCxnSpPr>
        <p:spPr>
          <a:xfrm>
            <a:off x="8377021" y="3348157"/>
            <a:ext cx="60076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图片包含 对, 关, 覆盖, 伞&#10;&#10;AI 生成的内容可能不正确。">
            <a:extLst>
              <a:ext uri="{FF2B5EF4-FFF2-40B4-BE49-F238E27FC236}">
                <a16:creationId xmlns:a16="http://schemas.microsoft.com/office/drawing/2014/main" id="{B3E463D5-D04D-E600-8049-C89F0E1E001B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1" b="7015"/>
          <a:stretch>
            <a:fillRect/>
          </a:stretch>
        </p:blipFill>
        <p:spPr>
          <a:xfrm rot="10800000">
            <a:off x="4636265" y="1337664"/>
            <a:ext cx="1440000" cy="101764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3A569BB-ED03-7CE4-80C5-A900EE3A1FE4}"/>
              </a:ext>
            </a:extLst>
          </p:cNvPr>
          <p:cNvCxnSpPr>
            <a:cxnSpLocks/>
          </p:cNvCxnSpPr>
          <p:nvPr/>
        </p:nvCxnSpPr>
        <p:spPr>
          <a:xfrm>
            <a:off x="5709344" y="2271005"/>
            <a:ext cx="24150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图片包含 游戏机&#10;&#10;AI 生成的内容可能不正确。">
            <a:extLst>
              <a:ext uri="{FF2B5EF4-FFF2-40B4-BE49-F238E27FC236}">
                <a16:creationId xmlns:a16="http://schemas.microsoft.com/office/drawing/2014/main" id="{7432F512-D94D-15B9-BCBC-FF32929665E7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1" b="13351"/>
          <a:stretch>
            <a:fillRect/>
          </a:stretch>
        </p:blipFill>
        <p:spPr>
          <a:xfrm>
            <a:off x="7657021" y="1337663"/>
            <a:ext cx="1440000" cy="1008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39042D6-37B2-DBE2-940A-93CE92609C43}"/>
              </a:ext>
            </a:extLst>
          </p:cNvPr>
          <p:cNvSpPr txBox="1"/>
          <p:nvPr/>
        </p:nvSpPr>
        <p:spPr>
          <a:xfrm>
            <a:off x="5528385" y="1958977"/>
            <a:ext cx="607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58A0071-012E-9A33-694F-2B12FD2164F0}"/>
              </a:ext>
            </a:extLst>
          </p:cNvPr>
          <p:cNvCxnSpPr>
            <a:cxnSpLocks/>
          </p:cNvCxnSpPr>
          <p:nvPr/>
        </p:nvCxnSpPr>
        <p:spPr>
          <a:xfrm>
            <a:off x="8728095" y="2271005"/>
            <a:ext cx="24150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FBBF680C-3EC7-7DB8-6D16-5C79328AB815}"/>
              </a:ext>
            </a:extLst>
          </p:cNvPr>
          <p:cNvSpPr txBox="1"/>
          <p:nvPr/>
        </p:nvSpPr>
        <p:spPr>
          <a:xfrm>
            <a:off x="8547136" y="1958977"/>
            <a:ext cx="607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86BB83-DA3E-6B91-5102-B575C13B29A2}"/>
              </a:ext>
            </a:extLst>
          </p:cNvPr>
          <p:cNvSpPr txBox="1"/>
          <p:nvPr/>
        </p:nvSpPr>
        <p:spPr>
          <a:xfrm>
            <a:off x="8294901" y="2990416"/>
            <a:ext cx="79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7B3D6C9-133F-EEC0-F69F-A92807CF9761}"/>
              </a:ext>
            </a:extLst>
          </p:cNvPr>
          <p:cNvCxnSpPr>
            <a:cxnSpLocks/>
          </p:cNvCxnSpPr>
          <p:nvPr/>
        </p:nvCxnSpPr>
        <p:spPr>
          <a:xfrm>
            <a:off x="5353192" y="3348157"/>
            <a:ext cx="60076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238D6A61-D83E-D1F0-E1A5-1F83D9836D6C}"/>
              </a:ext>
            </a:extLst>
          </p:cNvPr>
          <p:cNvSpPr txBox="1"/>
          <p:nvPr/>
        </p:nvSpPr>
        <p:spPr>
          <a:xfrm>
            <a:off x="5271072" y="2990416"/>
            <a:ext cx="79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A895491-A65E-3617-1A93-CE2F1623F8DF}"/>
              </a:ext>
            </a:extLst>
          </p:cNvPr>
          <p:cNvSpPr/>
          <p:nvPr/>
        </p:nvSpPr>
        <p:spPr>
          <a:xfrm>
            <a:off x="3824288" y="2371185"/>
            <a:ext cx="495300" cy="378365"/>
          </a:xfrm>
          <a:prstGeom prst="rect">
            <a:avLst/>
          </a:prstGeom>
          <a:noFill/>
          <a:ln w="19050">
            <a:solidFill>
              <a:srgbClr val="FFFF00"/>
            </a:solidFill>
            <a:prstDash val="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58F7DD4-89D1-42FD-9020-4AB94E6666BC}"/>
              </a:ext>
            </a:extLst>
          </p:cNvPr>
          <p:cNvSpPr txBox="1"/>
          <p:nvPr/>
        </p:nvSpPr>
        <p:spPr>
          <a:xfrm>
            <a:off x="3685551" y="2749550"/>
            <a:ext cx="79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F-TiO</a:t>
            </a:r>
            <a:r>
              <a:rPr lang="en-US" altLang="zh-CN" sz="16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16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34FB258-5890-0D9D-58D4-6B56CB50D6A5}"/>
              </a:ext>
            </a:extLst>
          </p:cNvPr>
          <p:cNvSpPr txBox="1"/>
          <p:nvPr/>
        </p:nvSpPr>
        <p:spPr>
          <a:xfrm>
            <a:off x="4845281" y="1943588"/>
            <a:ext cx="79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  <a:endParaRPr lang="zh-CN" altLang="en-US" sz="16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F462FB9-E371-D5D6-2764-F6127C8FE63A}"/>
              </a:ext>
            </a:extLst>
          </p:cNvPr>
          <p:cNvSpPr/>
          <p:nvPr/>
        </p:nvSpPr>
        <p:spPr>
          <a:xfrm>
            <a:off x="5095874" y="1654537"/>
            <a:ext cx="291752" cy="288000"/>
          </a:xfrm>
          <a:prstGeom prst="rect">
            <a:avLst/>
          </a:prstGeom>
          <a:noFill/>
          <a:ln w="19050">
            <a:solidFill>
              <a:srgbClr val="FFFF00"/>
            </a:solidFill>
            <a:prstDash val="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6785E02-1F69-5FE5-04BC-FF59C2543E7D}"/>
              </a:ext>
            </a:extLst>
          </p:cNvPr>
          <p:cNvSpPr/>
          <p:nvPr/>
        </p:nvSpPr>
        <p:spPr>
          <a:xfrm>
            <a:off x="7161721" y="2355310"/>
            <a:ext cx="495300" cy="378365"/>
          </a:xfrm>
          <a:prstGeom prst="rect">
            <a:avLst/>
          </a:prstGeom>
          <a:noFill/>
          <a:ln w="19050">
            <a:solidFill>
              <a:srgbClr val="FFFF00"/>
            </a:solidFill>
            <a:prstDash val="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D6B302E-DCF1-9F17-5347-DA41BAB48F3B}"/>
              </a:ext>
            </a:extLst>
          </p:cNvPr>
          <p:cNvSpPr txBox="1"/>
          <p:nvPr/>
        </p:nvSpPr>
        <p:spPr>
          <a:xfrm>
            <a:off x="7022984" y="2733675"/>
            <a:ext cx="79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F-TiO</a:t>
            </a:r>
            <a:r>
              <a:rPr lang="en-US" altLang="zh-CN" sz="16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16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C1A1909-DE01-4E87-6286-721C45322B82}"/>
              </a:ext>
            </a:extLst>
          </p:cNvPr>
          <p:cNvSpPr txBox="1"/>
          <p:nvPr/>
        </p:nvSpPr>
        <p:spPr>
          <a:xfrm>
            <a:off x="7788748" y="1632977"/>
            <a:ext cx="79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  <a:endParaRPr lang="zh-CN" altLang="en-US" sz="16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9AB1F38-4025-962F-5470-F09B007E3977}"/>
              </a:ext>
            </a:extLst>
          </p:cNvPr>
          <p:cNvSpPr/>
          <p:nvPr/>
        </p:nvSpPr>
        <p:spPr>
          <a:xfrm>
            <a:off x="8039341" y="1344977"/>
            <a:ext cx="291752" cy="288000"/>
          </a:xfrm>
          <a:prstGeom prst="rect">
            <a:avLst/>
          </a:prstGeom>
          <a:noFill/>
          <a:ln w="19050">
            <a:solidFill>
              <a:srgbClr val="FFFF00"/>
            </a:solidFill>
            <a:prstDash val="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480CEFB-CDDE-544B-1AF7-9160F182B877}"/>
              </a:ext>
            </a:extLst>
          </p:cNvPr>
          <p:cNvSpPr/>
          <p:nvPr/>
        </p:nvSpPr>
        <p:spPr>
          <a:xfrm>
            <a:off x="8770385" y="1697663"/>
            <a:ext cx="291752" cy="288000"/>
          </a:xfrm>
          <a:prstGeom prst="rect">
            <a:avLst/>
          </a:prstGeom>
          <a:noFill/>
          <a:ln w="19050">
            <a:solidFill>
              <a:srgbClr val="FFFF00"/>
            </a:solidFill>
            <a:prstDash val="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B8E729-8E71-0AED-A610-B6E666F58EDE}"/>
              </a:ext>
            </a:extLst>
          </p:cNvPr>
          <p:cNvSpPr txBox="1"/>
          <p:nvPr/>
        </p:nvSpPr>
        <p:spPr>
          <a:xfrm>
            <a:off x="3196265" y="991234"/>
            <a:ext cx="2880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After regeneration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6DCEB88-C235-654A-5A6F-BFF4C5869612}"/>
              </a:ext>
            </a:extLst>
          </p:cNvPr>
          <p:cNvSpPr txBox="1"/>
          <p:nvPr/>
        </p:nvSpPr>
        <p:spPr>
          <a:xfrm>
            <a:off x="6217021" y="991234"/>
            <a:ext cx="2880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After washing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270D135-246D-6185-2F82-BAD82407353F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965" b="5923"/>
          <a:stretch>
            <a:fillRect/>
          </a:stretch>
        </p:blipFill>
        <p:spPr>
          <a:xfrm>
            <a:off x="3196265" y="3636028"/>
            <a:ext cx="1404000" cy="1044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23D96-D764-8916-2F37-1BCDF3855E24}"/>
              </a:ext>
            </a:extLst>
          </p:cNvPr>
          <p:cNvPicPr preferRelativeResize="0">
            <a:picLocks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965" b="5923"/>
          <a:stretch>
            <a:fillRect/>
          </a:stretch>
        </p:blipFill>
        <p:spPr>
          <a:xfrm>
            <a:off x="3196265" y="4750320"/>
            <a:ext cx="1404000" cy="1044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19E701E-A842-1B6B-57A8-DDC097258B33}"/>
              </a:ext>
            </a:extLst>
          </p:cNvPr>
          <p:cNvPicPr preferRelativeResize="0">
            <a:picLocks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965" b="5923"/>
          <a:stretch>
            <a:fillRect/>
          </a:stretch>
        </p:blipFill>
        <p:spPr>
          <a:xfrm>
            <a:off x="4672265" y="3636028"/>
            <a:ext cx="1404000" cy="1044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F94A9C5-71F1-23C0-EB9C-3A8A0A4F2543}"/>
              </a:ext>
            </a:extLst>
          </p:cNvPr>
          <p:cNvPicPr preferRelativeResize="0">
            <a:picLocks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223" b="5923"/>
          <a:stretch>
            <a:fillRect/>
          </a:stretch>
        </p:blipFill>
        <p:spPr>
          <a:xfrm>
            <a:off x="4672265" y="4750320"/>
            <a:ext cx="1404000" cy="1044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A8AA314-6EC5-CF89-7C3B-5CB2E176D4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479" b="6894"/>
          <a:stretch>
            <a:fillRect/>
          </a:stretch>
        </p:blipFill>
        <p:spPr>
          <a:xfrm>
            <a:off x="6217021" y="3636028"/>
            <a:ext cx="1402976" cy="104254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E0C3E36-FAC2-0667-CDD8-994752BE52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479" t="1" b="6218"/>
          <a:stretch>
            <a:fillRect/>
          </a:stretch>
        </p:blipFill>
        <p:spPr>
          <a:xfrm>
            <a:off x="6217021" y="4744205"/>
            <a:ext cx="1402977" cy="105011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921E650-86E3-31B7-C3CD-427723136B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7066" b="6218"/>
          <a:stretch>
            <a:fillRect/>
          </a:stretch>
        </p:blipFill>
        <p:spPr>
          <a:xfrm>
            <a:off x="7694045" y="3636027"/>
            <a:ext cx="1402976" cy="104255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ADF9124-4404-E391-E7E8-D8E83BEF162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6479" b="6894"/>
          <a:stretch>
            <a:fillRect/>
          </a:stretch>
        </p:blipFill>
        <p:spPr>
          <a:xfrm>
            <a:off x="7694045" y="4744205"/>
            <a:ext cx="1402976" cy="1042548"/>
          </a:xfrm>
          <a:prstGeom prst="rect">
            <a:avLst/>
          </a:prstGeom>
        </p:spPr>
      </p:pic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DFC7C67-98DC-7603-AD4D-913F54C067F1}"/>
              </a:ext>
            </a:extLst>
          </p:cNvPr>
          <p:cNvCxnSpPr>
            <a:cxnSpLocks/>
          </p:cNvCxnSpPr>
          <p:nvPr/>
        </p:nvCxnSpPr>
        <p:spPr>
          <a:xfrm>
            <a:off x="5682624" y="5687041"/>
            <a:ext cx="24150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0ADA2246-BD4B-F92E-A709-23AAD9ADDE9F}"/>
              </a:ext>
            </a:extLst>
          </p:cNvPr>
          <p:cNvSpPr txBox="1"/>
          <p:nvPr/>
        </p:nvSpPr>
        <p:spPr>
          <a:xfrm>
            <a:off x="5501665" y="5375013"/>
            <a:ext cx="607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07AFF6B-DE38-BF8C-C064-5F7B97BA767E}"/>
              </a:ext>
            </a:extLst>
          </p:cNvPr>
          <p:cNvCxnSpPr>
            <a:cxnSpLocks/>
          </p:cNvCxnSpPr>
          <p:nvPr/>
        </p:nvCxnSpPr>
        <p:spPr>
          <a:xfrm>
            <a:off x="8703383" y="5687041"/>
            <a:ext cx="24150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EED6005D-B5DF-5CDE-0F93-C709CC38D362}"/>
              </a:ext>
            </a:extLst>
          </p:cNvPr>
          <p:cNvSpPr txBox="1"/>
          <p:nvPr/>
        </p:nvSpPr>
        <p:spPr>
          <a:xfrm>
            <a:off x="8522424" y="5375013"/>
            <a:ext cx="607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0672786-769E-FCBE-C919-035766D47834}"/>
              </a:ext>
            </a:extLst>
          </p:cNvPr>
          <p:cNvSpPr txBox="1"/>
          <p:nvPr/>
        </p:nvSpPr>
        <p:spPr>
          <a:xfrm>
            <a:off x="4312265" y="4750320"/>
            <a:ext cx="288000" cy="2878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23749AC-9F74-E0F9-B189-7B22E23F1F8E}"/>
              </a:ext>
            </a:extLst>
          </p:cNvPr>
          <p:cNvSpPr txBox="1"/>
          <p:nvPr/>
        </p:nvSpPr>
        <p:spPr>
          <a:xfrm>
            <a:off x="5788265" y="4750320"/>
            <a:ext cx="288000" cy="28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CN" altLang="en-US" sz="1222" b="1" dirty="0">
              <a:solidFill>
                <a:schemeClr val="bg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14F06D2-DA3E-415D-DA0B-9DAC41E35CBB}"/>
              </a:ext>
            </a:extLst>
          </p:cNvPr>
          <p:cNvSpPr txBox="1"/>
          <p:nvPr/>
        </p:nvSpPr>
        <p:spPr>
          <a:xfrm>
            <a:off x="5788265" y="4757177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A822F9C-0C6F-3F1D-648B-7CB4BCDCCCC1}"/>
              </a:ext>
            </a:extLst>
          </p:cNvPr>
          <p:cNvSpPr txBox="1"/>
          <p:nvPr/>
        </p:nvSpPr>
        <p:spPr>
          <a:xfrm>
            <a:off x="4312265" y="3636028"/>
            <a:ext cx="288000" cy="2878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5BFEF42-C676-E240-8A45-B6DC6DB7358D}"/>
              </a:ext>
            </a:extLst>
          </p:cNvPr>
          <p:cNvSpPr txBox="1"/>
          <p:nvPr/>
        </p:nvSpPr>
        <p:spPr>
          <a:xfrm>
            <a:off x="4269355" y="4757177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B9695CA-C922-D10E-0879-43343B4A7461}"/>
              </a:ext>
            </a:extLst>
          </p:cNvPr>
          <p:cNvSpPr txBox="1"/>
          <p:nvPr/>
        </p:nvSpPr>
        <p:spPr>
          <a:xfrm>
            <a:off x="5788265" y="3636028"/>
            <a:ext cx="288000" cy="276999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DD5ACF7-A209-BF95-9707-8894B6838C6C}"/>
              </a:ext>
            </a:extLst>
          </p:cNvPr>
          <p:cNvSpPr txBox="1"/>
          <p:nvPr/>
        </p:nvSpPr>
        <p:spPr>
          <a:xfrm>
            <a:off x="7331998" y="4744205"/>
            <a:ext cx="288000" cy="2878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C26215F-FAB4-F301-EB9D-60CBD92E2372}"/>
              </a:ext>
            </a:extLst>
          </p:cNvPr>
          <p:cNvSpPr txBox="1"/>
          <p:nvPr/>
        </p:nvSpPr>
        <p:spPr>
          <a:xfrm>
            <a:off x="8809021" y="4744205"/>
            <a:ext cx="288000" cy="28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CN" altLang="en-US" sz="1222" b="1" dirty="0">
              <a:solidFill>
                <a:schemeClr val="bg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237BC0D-62D6-FC66-2AD6-5E1E6EA46965}"/>
              </a:ext>
            </a:extLst>
          </p:cNvPr>
          <p:cNvSpPr txBox="1"/>
          <p:nvPr/>
        </p:nvSpPr>
        <p:spPr>
          <a:xfrm>
            <a:off x="8809857" y="4748967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8B14A07-D365-01EA-F2C2-1D39E5AEB5E1}"/>
              </a:ext>
            </a:extLst>
          </p:cNvPr>
          <p:cNvSpPr txBox="1"/>
          <p:nvPr/>
        </p:nvSpPr>
        <p:spPr>
          <a:xfrm>
            <a:off x="7331997" y="3636028"/>
            <a:ext cx="288000" cy="2878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F4E6527-6FA8-2139-A5F6-E0782D11A8EA}"/>
              </a:ext>
            </a:extLst>
          </p:cNvPr>
          <p:cNvSpPr txBox="1"/>
          <p:nvPr/>
        </p:nvSpPr>
        <p:spPr>
          <a:xfrm>
            <a:off x="7295708" y="4748967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4984A7A-AE34-58EE-1E15-45D5F8E2DAA1}"/>
              </a:ext>
            </a:extLst>
          </p:cNvPr>
          <p:cNvSpPr txBox="1"/>
          <p:nvPr/>
        </p:nvSpPr>
        <p:spPr>
          <a:xfrm>
            <a:off x="8809021" y="3636028"/>
            <a:ext cx="288000" cy="276999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38C6581-80A8-530F-CAC0-F75149F7988B}"/>
              </a:ext>
            </a:extLst>
          </p:cNvPr>
          <p:cNvSpPr txBox="1"/>
          <p:nvPr/>
        </p:nvSpPr>
        <p:spPr>
          <a:xfrm>
            <a:off x="3081861" y="960456"/>
            <a:ext cx="437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2E95D22-1737-EC89-5790-860042810F08}"/>
              </a:ext>
            </a:extLst>
          </p:cNvPr>
          <p:cNvSpPr txBox="1"/>
          <p:nvPr/>
        </p:nvSpPr>
        <p:spPr>
          <a:xfrm>
            <a:off x="6123606" y="966571"/>
            <a:ext cx="437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94BEE1A-0036-0582-B579-216F206F0D8A}"/>
              </a:ext>
            </a:extLst>
          </p:cNvPr>
          <p:cNvSpPr txBox="1"/>
          <p:nvPr/>
        </p:nvSpPr>
        <p:spPr>
          <a:xfrm>
            <a:off x="3107263" y="3539748"/>
            <a:ext cx="437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5E096EA-ECAD-D913-6781-6A07F7042787}"/>
              </a:ext>
            </a:extLst>
          </p:cNvPr>
          <p:cNvSpPr/>
          <p:nvPr/>
        </p:nvSpPr>
        <p:spPr>
          <a:xfrm>
            <a:off x="3157539" y="3583200"/>
            <a:ext cx="5971922" cy="2268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BAFC4B66-7B57-EB70-64FC-2A8659313DCA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38220" t="26392" r="38220" b="31766"/>
          <a:stretch>
            <a:fillRect/>
          </a:stretch>
        </p:blipFill>
        <p:spPr>
          <a:xfrm rot="10800000">
            <a:off x="4503941" y="3177283"/>
            <a:ext cx="258297" cy="458744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C90A12E-897A-5E46-36EA-D8233B2401EA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38220" t="26392" r="38220" b="31766"/>
          <a:stretch>
            <a:fillRect/>
          </a:stretch>
        </p:blipFill>
        <p:spPr>
          <a:xfrm rot="10800000">
            <a:off x="7530451" y="3168986"/>
            <a:ext cx="258297" cy="45874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5F3F8A6-60F4-2E98-100C-0E11DA2F2B26}"/>
              </a:ext>
            </a:extLst>
          </p:cNvPr>
          <p:cNvSpPr/>
          <p:nvPr/>
        </p:nvSpPr>
        <p:spPr>
          <a:xfrm>
            <a:off x="4488476" y="558682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S11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77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10160-C89B-126E-0DE0-C5D9E6A56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5DA901A5-B9A2-2864-79EB-455252196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71"/>
          <a:stretch>
            <a:fillRect/>
          </a:stretch>
        </p:blipFill>
        <p:spPr>
          <a:xfrm>
            <a:off x="2524184" y="2518532"/>
            <a:ext cx="1989422" cy="137460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0FA50B2B-6BA3-0E54-120F-5730F3A78C67}"/>
              </a:ext>
            </a:extLst>
          </p:cNvPr>
          <p:cNvSpPr txBox="1"/>
          <p:nvPr/>
        </p:nvSpPr>
        <p:spPr>
          <a:xfrm>
            <a:off x="2540537" y="2521156"/>
            <a:ext cx="994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05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9F9F1C5-A899-FCCB-1DBE-D3F4528D769A}"/>
              </a:ext>
            </a:extLst>
          </p:cNvPr>
          <p:cNvSpPr txBox="1"/>
          <p:nvPr/>
        </p:nvSpPr>
        <p:spPr>
          <a:xfrm>
            <a:off x="3982705" y="3554751"/>
            <a:ext cx="5641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CN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AB1170FD-DD26-F888-33F3-EAA76F4CC78E}"/>
              </a:ext>
            </a:extLst>
          </p:cNvPr>
          <p:cNvCxnSpPr>
            <a:cxnSpLocks/>
          </p:cNvCxnSpPr>
          <p:nvPr/>
        </p:nvCxnSpPr>
        <p:spPr>
          <a:xfrm>
            <a:off x="4052798" y="3803542"/>
            <a:ext cx="39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71B99181-7C60-FDE1-BFB7-B6D2C5D5D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84"/>
          <a:stretch/>
        </p:blipFill>
        <p:spPr>
          <a:xfrm>
            <a:off x="4914759" y="2524322"/>
            <a:ext cx="1981074" cy="1374608"/>
          </a:xfrm>
          <a:prstGeom prst="rect">
            <a:avLst/>
          </a:prstGeom>
        </p:spPr>
      </p:pic>
      <p:sp>
        <p:nvSpPr>
          <p:cNvPr id="26" name="箭头: 右 25">
            <a:extLst>
              <a:ext uri="{FF2B5EF4-FFF2-40B4-BE49-F238E27FC236}">
                <a16:creationId xmlns:a16="http://schemas.microsoft.com/office/drawing/2014/main" id="{F8AE2DB7-FE9C-2BDA-0315-1FD1B17351FC}"/>
              </a:ext>
            </a:extLst>
          </p:cNvPr>
          <p:cNvSpPr/>
          <p:nvPr/>
        </p:nvSpPr>
        <p:spPr>
          <a:xfrm>
            <a:off x="4432472" y="3349348"/>
            <a:ext cx="563190" cy="11161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AE36A86-4C98-2B29-32F4-033EF80B3CD3}"/>
              </a:ext>
            </a:extLst>
          </p:cNvPr>
          <p:cNvSpPr txBox="1"/>
          <p:nvPr/>
        </p:nvSpPr>
        <p:spPr>
          <a:xfrm>
            <a:off x="4292022" y="2923018"/>
            <a:ext cx="8277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After washing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2D894E6F-A84D-EDFE-BF11-D9914A058141}"/>
              </a:ext>
            </a:extLst>
          </p:cNvPr>
          <p:cNvSpPr/>
          <p:nvPr/>
        </p:nvSpPr>
        <p:spPr>
          <a:xfrm>
            <a:off x="7260279" y="2028144"/>
            <a:ext cx="1909452" cy="2255235"/>
          </a:xfrm>
          <a:prstGeom prst="roundRect">
            <a:avLst/>
          </a:prstGeom>
          <a:gradFill>
            <a:gsLst>
              <a:gs pos="1000">
                <a:schemeClr val="bg2">
                  <a:lumMod val="75000"/>
                  <a:alpha val="38000"/>
                </a:schemeClr>
              </a:gs>
              <a:gs pos="42000">
                <a:schemeClr val="accent3">
                  <a:lumMod val="20000"/>
                  <a:lumOff val="8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  <a:alpha val="40000"/>
                </a:schemeClr>
              </a:gs>
            </a:gsLst>
            <a:lin ang="5400000" scaled="1"/>
          </a:gradFill>
          <a:ln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D4D85168-006C-C6A8-8897-DE8EE1A7EA28}"/>
              </a:ext>
            </a:extLst>
          </p:cNvPr>
          <p:cNvGrpSpPr/>
          <p:nvPr/>
        </p:nvGrpSpPr>
        <p:grpSpPr>
          <a:xfrm>
            <a:off x="7128978" y="2097212"/>
            <a:ext cx="2311094" cy="2239216"/>
            <a:chOff x="1152596" y="2919813"/>
            <a:chExt cx="2311094" cy="2239216"/>
          </a:xfrm>
        </p:grpSpPr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2C28F704-3F30-B886-7B04-754947D1E0FD}"/>
                </a:ext>
              </a:extLst>
            </p:cNvPr>
            <p:cNvSpPr/>
            <p:nvPr/>
          </p:nvSpPr>
          <p:spPr>
            <a:xfrm>
              <a:off x="1152596" y="2919813"/>
              <a:ext cx="2311094" cy="2239216"/>
            </a:xfrm>
            <a:custGeom>
              <a:avLst/>
              <a:gdLst>
                <a:gd name="connsiteX0" fmla="*/ 2591 w 2733222"/>
                <a:gd name="connsiteY0" fmla="*/ 584921 h 2293071"/>
                <a:gd name="connsiteX1" fmla="*/ 40691 w 2733222"/>
                <a:gd name="connsiteY1" fmla="*/ 483321 h 2293071"/>
                <a:gd name="connsiteX2" fmla="*/ 78791 w 2733222"/>
                <a:gd name="connsiteY2" fmla="*/ 438871 h 2293071"/>
                <a:gd name="connsiteX3" fmla="*/ 167691 w 2733222"/>
                <a:gd name="connsiteY3" fmla="*/ 343621 h 2293071"/>
                <a:gd name="connsiteX4" fmla="*/ 618541 w 2733222"/>
                <a:gd name="connsiteY4" fmla="*/ 286471 h 2293071"/>
                <a:gd name="connsiteX5" fmla="*/ 739191 w 2733222"/>
                <a:gd name="connsiteY5" fmla="*/ 280121 h 2293071"/>
                <a:gd name="connsiteX6" fmla="*/ 789991 w 2733222"/>
                <a:gd name="connsiteY6" fmla="*/ 235671 h 2293071"/>
                <a:gd name="connsiteX7" fmla="*/ 847141 w 2733222"/>
                <a:gd name="connsiteY7" fmla="*/ 146771 h 2293071"/>
                <a:gd name="connsiteX8" fmla="*/ 923341 w 2733222"/>
                <a:gd name="connsiteY8" fmla="*/ 64221 h 2293071"/>
                <a:gd name="connsiteX9" fmla="*/ 961441 w 2733222"/>
                <a:gd name="connsiteY9" fmla="*/ 32471 h 2293071"/>
                <a:gd name="connsiteX10" fmla="*/ 1005891 w 2733222"/>
                <a:gd name="connsiteY10" fmla="*/ 26121 h 2293071"/>
                <a:gd name="connsiteX11" fmla="*/ 1069391 w 2733222"/>
                <a:gd name="connsiteY11" fmla="*/ 7071 h 2293071"/>
                <a:gd name="connsiteX12" fmla="*/ 1469441 w 2733222"/>
                <a:gd name="connsiteY12" fmla="*/ 13421 h 2293071"/>
                <a:gd name="connsiteX13" fmla="*/ 1590091 w 2733222"/>
                <a:gd name="connsiteY13" fmla="*/ 64221 h 2293071"/>
                <a:gd name="connsiteX14" fmla="*/ 1717091 w 2733222"/>
                <a:gd name="connsiteY14" fmla="*/ 76921 h 2293071"/>
                <a:gd name="connsiteX15" fmla="*/ 1977441 w 2733222"/>
                <a:gd name="connsiteY15" fmla="*/ 64221 h 2293071"/>
                <a:gd name="connsiteX16" fmla="*/ 2053641 w 2733222"/>
                <a:gd name="connsiteY16" fmla="*/ 32471 h 2293071"/>
                <a:gd name="connsiteX17" fmla="*/ 2212391 w 2733222"/>
                <a:gd name="connsiteY17" fmla="*/ 7071 h 2293071"/>
                <a:gd name="connsiteX18" fmla="*/ 2498141 w 2733222"/>
                <a:gd name="connsiteY18" fmla="*/ 51521 h 2293071"/>
                <a:gd name="connsiteX19" fmla="*/ 2523541 w 2733222"/>
                <a:gd name="connsiteY19" fmla="*/ 115021 h 2293071"/>
                <a:gd name="connsiteX20" fmla="*/ 2548941 w 2733222"/>
                <a:gd name="connsiteY20" fmla="*/ 261071 h 2293071"/>
                <a:gd name="connsiteX21" fmla="*/ 2567991 w 2733222"/>
                <a:gd name="connsiteY21" fmla="*/ 527771 h 2293071"/>
                <a:gd name="connsiteX22" fmla="*/ 2580691 w 2733222"/>
                <a:gd name="connsiteY22" fmla="*/ 597621 h 2293071"/>
                <a:gd name="connsiteX23" fmla="*/ 2606091 w 2733222"/>
                <a:gd name="connsiteY23" fmla="*/ 711921 h 2293071"/>
                <a:gd name="connsiteX24" fmla="*/ 2618791 w 2733222"/>
                <a:gd name="connsiteY24" fmla="*/ 826221 h 2293071"/>
                <a:gd name="connsiteX25" fmla="*/ 2669591 w 2733222"/>
                <a:gd name="connsiteY25" fmla="*/ 1004021 h 2293071"/>
                <a:gd name="connsiteX26" fmla="*/ 2714041 w 2733222"/>
                <a:gd name="connsiteY26" fmla="*/ 1042121 h 2293071"/>
                <a:gd name="connsiteX27" fmla="*/ 2726741 w 2733222"/>
                <a:gd name="connsiteY27" fmla="*/ 1061171 h 2293071"/>
                <a:gd name="connsiteX28" fmla="*/ 2714041 w 2733222"/>
                <a:gd name="connsiteY28" fmla="*/ 1232621 h 2293071"/>
                <a:gd name="connsiteX29" fmla="*/ 2231441 w 2733222"/>
                <a:gd name="connsiteY29" fmla="*/ 1645371 h 2293071"/>
                <a:gd name="connsiteX30" fmla="*/ 2199691 w 2733222"/>
                <a:gd name="connsiteY30" fmla="*/ 1696171 h 2293071"/>
                <a:gd name="connsiteX31" fmla="*/ 2288591 w 2733222"/>
                <a:gd name="connsiteY31" fmla="*/ 1988271 h 2293071"/>
                <a:gd name="connsiteX32" fmla="*/ 2244141 w 2733222"/>
                <a:gd name="connsiteY32" fmla="*/ 2089871 h 2293071"/>
                <a:gd name="connsiteX33" fmla="*/ 2098091 w 2733222"/>
                <a:gd name="connsiteY33" fmla="*/ 2121621 h 2293071"/>
                <a:gd name="connsiteX34" fmla="*/ 1501191 w 2733222"/>
                <a:gd name="connsiteY34" fmla="*/ 2127971 h 2293071"/>
                <a:gd name="connsiteX35" fmla="*/ 1304341 w 2733222"/>
                <a:gd name="connsiteY35" fmla="*/ 2267671 h 2293071"/>
                <a:gd name="connsiteX36" fmla="*/ 974141 w 2733222"/>
                <a:gd name="connsiteY36" fmla="*/ 2293071 h 2293071"/>
                <a:gd name="connsiteX37" fmla="*/ 815391 w 2733222"/>
                <a:gd name="connsiteY37" fmla="*/ 2280371 h 2293071"/>
                <a:gd name="connsiteX38" fmla="*/ 637591 w 2733222"/>
                <a:gd name="connsiteY38" fmla="*/ 2064471 h 2293071"/>
                <a:gd name="connsiteX39" fmla="*/ 491541 w 2733222"/>
                <a:gd name="connsiteY39" fmla="*/ 1829521 h 2293071"/>
                <a:gd name="connsiteX40" fmla="*/ 466141 w 2733222"/>
                <a:gd name="connsiteY40" fmla="*/ 1785071 h 2293071"/>
                <a:gd name="connsiteX41" fmla="*/ 447091 w 2733222"/>
                <a:gd name="connsiteY41" fmla="*/ 1708871 h 2293071"/>
                <a:gd name="connsiteX42" fmla="*/ 364541 w 2733222"/>
                <a:gd name="connsiteY42" fmla="*/ 1683471 h 2293071"/>
                <a:gd name="connsiteX43" fmla="*/ 237541 w 2733222"/>
                <a:gd name="connsiteY43" fmla="*/ 1639021 h 2293071"/>
                <a:gd name="connsiteX44" fmla="*/ 167691 w 2733222"/>
                <a:gd name="connsiteY44" fmla="*/ 1473921 h 2293071"/>
                <a:gd name="connsiteX45" fmla="*/ 148641 w 2733222"/>
                <a:gd name="connsiteY45" fmla="*/ 1302471 h 2293071"/>
                <a:gd name="connsiteX46" fmla="*/ 154991 w 2733222"/>
                <a:gd name="connsiteY46" fmla="*/ 927821 h 2293071"/>
                <a:gd name="connsiteX47" fmla="*/ 142291 w 2733222"/>
                <a:gd name="connsiteY47" fmla="*/ 788121 h 2293071"/>
                <a:gd name="connsiteX48" fmla="*/ 47041 w 2733222"/>
                <a:gd name="connsiteY48" fmla="*/ 686521 h 2293071"/>
                <a:gd name="connsiteX49" fmla="*/ 21641 w 2733222"/>
                <a:gd name="connsiteY49" fmla="*/ 680171 h 2293071"/>
                <a:gd name="connsiteX50" fmla="*/ 2591 w 2733222"/>
                <a:gd name="connsiteY50" fmla="*/ 584921 h 229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733222" h="2293071">
                  <a:moveTo>
                    <a:pt x="2591" y="584921"/>
                  </a:moveTo>
                  <a:cubicBezTo>
                    <a:pt x="5766" y="552113"/>
                    <a:pt x="7010" y="535373"/>
                    <a:pt x="40691" y="483321"/>
                  </a:cubicBezTo>
                  <a:cubicBezTo>
                    <a:pt x="51292" y="466937"/>
                    <a:pt x="66485" y="454017"/>
                    <a:pt x="78791" y="438871"/>
                  </a:cubicBezTo>
                  <a:cubicBezTo>
                    <a:pt x="109402" y="401196"/>
                    <a:pt x="125795" y="369224"/>
                    <a:pt x="167691" y="343621"/>
                  </a:cubicBezTo>
                  <a:cubicBezTo>
                    <a:pt x="299295" y="263196"/>
                    <a:pt x="481353" y="293691"/>
                    <a:pt x="618541" y="286471"/>
                  </a:cubicBezTo>
                  <a:lnTo>
                    <a:pt x="739191" y="280121"/>
                  </a:lnTo>
                  <a:cubicBezTo>
                    <a:pt x="756124" y="265304"/>
                    <a:pt x="775834" y="253159"/>
                    <a:pt x="789991" y="235671"/>
                  </a:cubicBezTo>
                  <a:cubicBezTo>
                    <a:pt x="812157" y="208290"/>
                    <a:pt x="826421" y="175261"/>
                    <a:pt x="847141" y="146771"/>
                  </a:cubicBezTo>
                  <a:cubicBezTo>
                    <a:pt x="860408" y="128529"/>
                    <a:pt x="902979" y="82732"/>
                    <a:pt x="923341" y="64221"/>
                  </a:cubicBezTo>
                  <a:cubicBezTo>
                    <a:pt x="935573" y="53101"/>
                    <a:pt x="946431" y="39399"/>
                    <a:pt x="961441" y="32471"/>
                  </a:cubicBezTo>
                  <a:cubicBezTo>
                    <a:pt x="975031" y="26199"/>
                    <a:pt x="991074" y="28238"/>
                    <a:pt x="1005891" y="26121"/>
                  </a:cubicBezTo>
                  <a:cubicBezTo>
                    <a:pt x="1027058" y="19771"/>
                    <a:pt x="1047408" y="9326"/>
                    <a:pt x="1069391" y="7071"/>
                  </a:cubicBezTo>
                  <a:cubicBezTo>
                    <a:pt x="1217512" y="-8121"/>
                    <a:pt x="1319082" y="4576"/>
                    <a:pt x="1469441" y="13421"/>
                  </a:cubicBezTo>
                  <a:cubicBezTo>
                    <a:pt x="1505229" y="31315"/>
                    <a:pt x="1551092" y="56673"/>
                    <a:pt x="1590091" y="64221"/>
                  </a:cubicBezTo>
                  <a:cubicBezTo>
                    <a:pt x="1631860" y="72305"/>
                    <a:pt x="1674758" y="72688"/>
                    <a:pt x="1717091" y="76921"/>
                  </a:cubicBezTo>
                  <a:cubicBezTo>
                    <a:pt x="1803874" y="72688"/>
                    <a:pt x="1891303" y="75598"/>
                    <a:pt x="1977441" y="64221"/>
                  </a:cubicBezTo>
                  <a:cubicBezTo>
                    <a:pt x="2004721" y="60618"/>
                    <a:pt x="2026904" y="38975"/>
                    <a:pt x="2053641" y="32471"/>
                  </a:cubicBezTo>
                  <a:cubicBezTo>
                    <a:pt x="2105712" y="19805"/>
                    <a:pt x="2159474" y="15538"/>
                    <a:pt x="2212391" y="7071"/>
                  </a:cubicBezTo>
                  <a:cubicBezTo>
                    <a:pt x="2284897" y="9660"/>
                    <a:pt x="2426555" y="-3021"/>
                    <a:pt x="2498141" y="51521"/>
                  </a:cubicBezTo>
                  <a:cubicBezTo>
                    <a:pt x="2516275" y="65337"/>
                    <a:pt x="2515074" y="93854"/>
                    <a:pt x="2523541" y="115021"/>
                  </a:cubicBezTo>
                  <a:cubicBezTo>
                    <a:pt x="2532008" y="163704"/>
                    <a:pt x="2543650" y="211941"/>
                    <a:pt x="2548941" y="261071"/>
                  </a:cubicBezTo>
                  <a:cubicBezTo>
                    <a:pt x="2558484" y="349685"/>
                    <a:pt x="2559620" y="439038"/>
                    <a:pt x="2567991" y="527771"/>
                  </a:cubicBezTo>
                  <a:cubicBezTo>
                    <a:pt x="2570214" y="551331"/>
                    <a:pt x="2577000" y="574246"/>
                    <a:pt x="2580691" y="597621"/>
                  </a:cubicBezTo>
                  <a:cubicBezTo>
                    <a:pt x="2594833" y="687184"/>
                    <a:pt x="2575597" y="610275"/>
                    <a:pt x="2606091" y="711921"/>
                  </a:cubicBezTo>
                  <a:cubicBezTo>
                    <a:pt x="2610324" y="750021"/>
                    <a:pt x="2614178" y="788165"/>
                    <a:pt x="2618791" y="826221"/>
                  </a:cubicBezTo>
                  <a:cubicBezTo>
                    <a:pt x="2627994" y="902149"/>
                    <a:pt x="2625166" y="939092"/>
                    <a:pt x="2669591" y="1004021"/>
                  </a:cubicBezTo>
                  <a:cubicBezTo>
                    <a:pt x="2680611" y="1020127"/>
                    <a:pt x="2700242" y="1028322"/>
                    <a:pt x="2714041" y="1042121"/>
                  </a:cubicBezTo>
                  <a:cubicBezTo>
                    <a:pt x="2719437" y="1047517"/>
                    <a:pt x="2722508" y="1054821"/>
                    <a:pt x="2726741" y="1061171"/>
                  </a:cubicBezTo>
                  <a:cubicBezTo>
                    <a:pt x="2731626" y="1119795"/>
                    <a:pt x="2743366" y="1175696"/>
                    <a:pt x="2714041" y="1232621"/>
                  </a:cubicBezTo>
                  <a:cubicBezTo>
                    <a:pt x="2576486" y="1499640"/>
                    <a:pt x="2484665" y="1240213"/>
                    <a:pt x="2231441" y="1645371"/>
                  </a:cubicBezTo>
                  <a:lnTo>
                    <a:pt x="2199691" y="1696171"/>
                  </a:lnTo>
                  <a:cubicBezTo>
                    <a:pt x="2287765" y="1953617"/>
                    <a:pt x="2271697" y="1853118"/>
                    <a:pt x="2288591" y="1988271"/>
                  </a:cubicBezTo>
                  <a:cubicBezTo>
                    <a:pt x="2273774" y="2022138"/>
                    <a:pt x="2274425" y="2068672"/>
                    <a:pt x="2244141" y="2089871"/>
                  </a:cubicBezTo>
                  <a:cubicBezTo>
                    <a:pt x="2203327" y="2118441"/>
                    <a:pt x="2147846" y="2119069"/>
                    <a:pt x="2098091" y="2121621"/>
                  </a:cubicBezTo>
                  <a:cubicBezTo>
                    <a:pt x="1899374" y="2131812"/>
                    <a:pt x="1700158" y="2125854"/>
                    <a:pt x="1501191" y="2127971"/>
                  </a:cubicBezTo>
                  <a:cubicBezTo>
                    <a:pt x="1450509" y="2191324"/>
                    <a:pt x="1403017" y="2257803"/>
                    <a:pt x="1304341" y="2267671"/>
                  </a:cubicBezTo>
                  <a:cubicBezTo>
                    <a:pt x="1067458" y="2291359"/>
                    <a:pt x="1177592" y="2283823"/>
                    <a:pt x="974141" y="2293071"/>
                  </a:cubicBezTo>
                  <a:cubicBezTo>
                    <a:pt x="921224" y="2288838"/>
                    <a:pt x="864504" y="2300520"/>
                    <a:pt x="815391" y="2280371"/>
                  </a:cubicBezTo>
                  <a:cubicBezTo>
                    <a:pt x="764475" y="2259482"/>
                    <a:pt x="658633" y="2096887"/>
                    <a:pt x="637591" y="2064471"/>
                  </a:cubicBezTo>
                  <a:cubicBezTo>
                    <a:pt x="587383" y="1987123"/>
                    <a:pt x="539771" y="1908118"/>
                    <a:pt x="491541" y="1829521"/>
                  </a:cubicBezTo>
                  <a:cubicBezTo>
                    <a:pt x="482616" y="1814976"/>
                    <a:pt x="466141" y="1785071"/>
                    <a:pt x="466141" y="1785071"/>
                  </a:cubicBezTo>
                  <a:cubicBezTo>
                    <a:pt x="465297" y="1779160"/>
                    <a:pt x="459929" y="1716574"/>
                    <a:pt x="447091" y="1708871"/>
                  </a:cubicBezTo>
                  <a:cubicBezTo>
                    <a:pt x="422404" y="1694059"/>
                    <a:pt x="392179" y="1691532"/>
                    <a:pt x="364541" y="1683471"/>
                  </a:cubicBezTo>
                  <a:cubicBezTo>
                    <a:pt x="263426" y="1653979"/>
                    <a:pt x="326378" y="1678504"/>
                    <a:pt x="237541" y="1639021"/>
                  </a:cubicBezTo>
                  <a:cubicBezTo>
                    <a:pt x="204496" y="1579540"/>
                    <a:pt x="182863" y="1548095"/>
                    <a:pt x="167691" y="1473921"/>
                  </a:cubicBezTo>
                  <a:cubicBezTo>
                    <a:pt x="156168" y="1417586"/>
                    <a:pt x="154991" y="1359621"/>
                    <a:pt x="148641" y="1302471"/>
                  </a:cubicBezTo>
                  <a:cubicBezTo>
                    <a:pt x="150758" y="1177588"/>
                    <a:pt x="156533" y="1052713"/>
                    <a:pt x="154991" y="927821"/>
                  </a:cubicBezTo>
                  <a:cubicBezTo>
                    <a:pt x="154414" y="881066"/>
                    <a:pt x="157456" y="832352"/>
                    <a:pt x="142291" y="788121"/>
                  </a:cubicBezTo>
                  <a:cubicBezTo>
                    <a:pt x="128599" y="748187"/>
                    <a:pt x="88176" y="704803"/>
                    <a:pt x="47041" y="686521"/>
                  </a:cubicBezTo>
                  <a:cubicBezTo>
                    <a:pt x="39066" y="682977"/>
                    <a:pt x="30108" y="682288"/>
                    <a:pt x="21641" y="680171"/>
                  </a:cubicBezTo>
                  <a:cubicBezTo>
                    <a:pt x="-5747" y="616266"/>
                    <a:pt x="-584" y="617729"/>
                    <a:pt x="2591" y="58492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19626486-65CF-0377-B124-EE13D310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3155" y="3248203"/>
              <a:ext cx="45719" cy="46624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AEF2F5AF-BB00-FE9E-3567-DC1A3FA45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235" y="3203535"/>
              <a:ext cx="86763" cy="88480"/>
            </a:xfrm>
            <a:prstGeom prst="rect">
              <a:avLst/>
            </a:prstGeom>
          </p:spPr>
        </p:pic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6CD7DE7E-3FFE-070F-6C7C-5920395A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20178" y="3267062"/>
              <a:ext cx="45719" cy="46624"/>
            </a:xfrm>
            <a:prstGeom prst="rect">
              <a:avLst/>
            </a:prstGeom>
          </p:spPr>
        </p:pic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553A357B-E8E5-247B-0E22-31DF428D5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345152" y="3462090"/>
              <a:ext cx="45719" cy="46624"/>
            </a:xfrm>
            <a:prstGeom prst="rect">
              <a:avLst/>
            </a:prstGeom>
          </p:spPr>
        </p:pic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8CEE4EA6-5C52-07AD-FA6C-0226B8B93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2098" y="3438810"/>
              <a:ext cx="68547" cy="69904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E37B2416-7BD9-CD1B-FB69-00A36427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8094" y="3712788"/>
              <a:ext cx="68547" cy="69904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B727D1A7-63BA-7A19-BFC5-9F36981E7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0348" y="3600912"/>
              <a:ext cx="68547" cy="6990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E4BC0C66-7438-AB19-BE26-42F492235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24333" y="3645978"/>
              <a:ext cx="45719" cy="46624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2DBD82A0-B4A1-6202-C458-34770A120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16645" y="3420234"/>
              <a:ext cx="86763" cy="88480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5CF09197-981C-B12B-AE72-CC897C44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1479" y="3864167"/>
              <a:ext cx="68547" cy="69904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0EF68579-9BD5-6E56-1F9B-A5FB109D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0672" y="3847268"/>
              <a:ext cx="45719" cy="46624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CAC85E1E-F632-0017-2F3D-8970CB5D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62319" y="3821204"/>
              <a:ext cx="68547" cy="69904"/>
            </a:xfrm>
            <a:prstGeom prst="rect">
              <a:avLst/>
            </a:pr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FF870440-3F83-070A-2BCD-F67AF4468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5480" y="3473762"/>
              <a:ext cx="45719" cy="46624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FE2407D1-63AE-C543-C17A-2F49A0C75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6558" y="3752144"/>
              <a:ext cx="45719" cy="46624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B06CF428-8BFD-3FA8-5900-3A53B36C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592765" y="3285921"/>
              <a:ext cx="45719" cy="46624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1DA49278-C1AC-6EAE-21FF-3821B9B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064290" y="3277341"/>
              <a:ext cx="45719" cy="46624"/>
            </a:xfrm>
            <a:prstGeom prst="rect">
              <a:avLst/>
            </a:prstGeom>
          </p:spPr>
        </p:pic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93077E3B-ED2F-3A83-C104-5FCABFC6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174402" y="3485883"/>
              <a:ext cx="45719" cy="46624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5A96043F-2946-BB20-4E85-DCE112374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7162" y="3503408"/>
              <a:ext cx="86763" cy="88480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B4EFA7DE-28EA-3759-379F-D34C5F0B8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9491" y="3925806"/>
              <a:ext cx="86763" cy="88480"/>
            </a:xfrm>
            <a:prstGeom prst="rect">
              <a:avLst/>
            </a:prstGeom>
          </p:spPr>
        </p:pic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id="{008EBABC-7ED3-23CD-960D-DA48F81B3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436412" y="3948141"/>
              <a:ext cx="45719" cy="46624"/>
            </a:xfrm>
            <a:prstGeom prst="rect">
              <a:avLst/>
            </a:prstGeom>
          </p:spPr>
        </p:pic>
        <p:pic>
          <p:nvPicPr>
            <p:cNvPr id="100" name="图片 99">
              <a:extLst>
                <a:ext uri="{FF2B5EF4-FFF2-40B4-BE49-F238E27FC236}">
                  <a16:creationId xmlns:a16="http://schemas.microsoft.com/office/drawing/2014/main" id="{87E40E1B-12C8-67CD-BF47-B6AC64DD7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735627" y="4224497"/>
              <a:ext cx="45719" cy="46624"/>
            </a:xfrm>
            <a:prstGeom prst="rect">
              <a:avLst/>
            </a:prstGeom>
          </p:spPr>
        </p:pic>
        <p:pic>
          <p:nvPicPr>
            <p:cNvPr id="101" name="图片 100">
              <a:extLst>
                <a:ext uri="{FF2B5EF4-FFF2-40B4-BE49-F238E27FC236}">
                  <a16:creationId xmlns:a16="http://schemas.microsoft.com/office/drawing/2014/main" id="{7E275D5E-774C-BFE8-EDBC-E55AEA7F3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85714" y="4213501"/>
              <a:ext cx="68547" cy="69904"/>
            </a:xfrm>
            <a:prstGeom prst="rect">
              <a:avLst/>
            </a:prstGeom>
          </p:spPr>
        </p:pic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D0D6F1E2-C6F6-EA0E-28D3-6C7B96E8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5188" y="4236500"/>
              <a:ext cx="68547" cy="6990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4EE1A192-C48D-6910-8EAD-3A99B95EE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2223" y="4033359"/>
              <a:ext cx="45719" cy="46624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B7183951-32AA-3EBD-FC26-CD82A989A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527819" y="4105785"/>
              <a:ext cx="45719" cy="46624"/>
            </a:xfrm>
            <a:prstGeom prst="rect">
              <a:avLst/>
            </a:prstGeom>
          </p:spPr>
        </p:pic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A368B20A-B0DD-CEBC-68BE-8D91AB33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818367" y="4383052"/>
              <a:ext cx="45719" cy="46624"/>
            </a:xfrm>
            <a:prstGeom prst="rect">
              <a:avLst/>
            </a:prstGeom>
          </p:spPr>
        </p:pic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0221B526-1910-98F7-C8AD-01F6F037F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250712" y="4474965"/>
              <a:ext cx="45719" cy="46624"/>
            </a:xfrm>
            <a:prstGeom prst="rect">
              <a:avLst/>
            </a:prstGeom>
          </p:spPr>
        </p:pic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029BEC7E-4D40-8E7B-6479-5992F6DD8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973735" y="4588540"/>
              <a:ext cx="45719" cy="46624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06D0CDDC-BD10-8BC7-4434-D8868382A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9454" y="4417303"/>
              <a:ext cx="68547" cy="6990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72F5CD7A-CDEF-7E0A-DA29-57D832EE6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4830" y="4652501"/>
              <a:ext cx="45719" cy="46624"/>
            </a:xfrm>
            <a:prstGeom prst="rect">
              <a:avLst/>
            </a:prstGeom>
          </p:spPr>
        </p:pic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3CB79A9C-9FB3-113D-E518-9ABAD8EC6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6477" y="4626437"/>
              <a:ext cx="68547" cy="69904"/>
            </a:xfrm>
            <a:prstGeom prst="rect">
              <a:avLst/>
            </a:prstGeom>
          </p:spPr>
        </p:pic>
        <p:pic>
          <p:nvPicPr>
            <p:cNvPr id="111" name="图片 110">
              <a:extLst>
                <a:ext uri="{FF2B5EF4-FFF2-40B4-BE49-F238E27FC236}">
                  <a16:creationId xmlns:a16="http://schemas.microsoft.com/office/drawing/2014/main" id="{1EBCF72C-F916-506A-CD73-5A4AA1D74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2854" y="3832900"/>
              <a:ext cx="45719" cy="46624"/>
            </a:xfrm>
            <a:prstGeom prst="rect">
              <a:avLst/>
            </a:prstGeom>
          </p:spPr>
        </p:pic>
        <p:pic>
          <p:nvPicPr>
            <p:cNvPr id="112" name="图片 111">
              <a:extLst>
                <a:ext uri="{FF2B5EF4-FFF2-40B4-BE49-F238E27FC236}">
                  <a16:creationId xmlns:a16="http://schemas.microsoft.com/office/drawing/2014/main" id="{1041E0C9-B859-832A-A7A3-A52581377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0584" y="3946734"/>
              <a:ext cx="45719" cy="46624"/>
            </a:xfrm>
            <a:prstGeom prst="rect">
              <a:avLst/>
            </a:prstGeom>
          </p:spPr>
        </p:pic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id="{8F6BC51D-214A-1BF6-1728-E7E16A73B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096" y="4097456"/>
              <a:ext cx="45719" cy="46624"/>
            </a:xfrm>
            <a:prstGeom prst="rect">
              <a:avLst/>
            </a:prstGeom>
          </p:spPr>
        </p:pic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4A70F4E8-F956-53E6-0852-88F2F652C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8011" y="4508617"/>
              <a:ext cx="45719" cy="46624"/>
            </a:xfrm>
            <a:prstGeom prst="rect">
              <a:avLst/>
            </a:prstGeom>
          </p:spPr>
        </p:pic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551C52AF-09AA-3F59-E672-F4364728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3137" y="4282811"/>
              <a:ext cx="45719" cy="46624"/>
            </a:xfrm>
            <a:prstGeom prst="rect">
              <a:avLst/>
            </a:prstGeom>
          </p:spPr>
        </p:pic>
        <p:pic>
          <p:nvPicPr>
            <p:cNvPr id="116" name="图片 115">
              <a:extLst>
                <a:ext uri="{FF2B5EF4-FFF2-40B4-BE49-F238E27FC236}">
                  <a16:creationId xmlns:a16="http://schemas.microsoft.com/office/drawing/2014/main" id="{9DC9513C-2F62-5DA8-D85E-916AE374C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547046" y="4010047"/>
              <a:ext cx="45719" cy="46624"/>
            </a:xfrm>
            <a:prstGeom prst="rect">
              <a:avLst/>
            </a:prstGeom>
          </p:spPr>
        </p:pic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AA3B9624-E6D2-7B04-CEF0-39A51A4E4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793791" y="4179302"/>
              <a:ext cx="45719" cy="46624"/>
            </a:xfrm>
            <a:prstGeom prst="rect">
              <a:avLst/>
            </a:prstGeom>
          </p:spPr>
        </p:pic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944CF0C8-88F5-36B4-EFE5-61DD1232D8EE}"/>
                </a:ext>
              </a:extLst>
            </p:cNvPr>
            <p:cNvSpPr txBox="1"/>
            <p:nvPr/>
          </p:nvSpPr>
          <p:spPr>
            <a:xfrm>
              <a:off x="2604331" y="3879524"/>
              <a:ext cx="7261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solidFill>
                    <a:srgbClr val="9837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Hot Air</a:t>
              </a:r>
              <a:endParaRPr lang="zh-CN" altLang="en-US" sz="1100" b="1">
                <a:solidFill>
                  <a:srgbClr val="9837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左弧形箭头 19">
              <a:extLst>
                <a:ext uri="{FF2B5EF4-FFF2-40B4-BE49-F238E27FC236}">
                  <a16:creationId xmlns:a16="http://schemas.microsoft.com/office/drawing/2014/main" id="{BAB86881-F253-10B7-0A76-CC6C64B4EC52}"/>
                </a:ext>
              </a:extLst>
            </p:cNvPr>
            <p:cNvSpPr/>
            <p:nvPr/>
          </p:nvSpPr>
          <p:spPr>
            <a:xfrm rot="11724083">
              <a:off x="2375006" y="3811577"/>
              <a:ext cx="286252" cy="421444"/>
            </a:xfrm>
            <a:prstGeom prst="curvedRightArrow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200000" scaled="0"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63681310-2795-8CF2-E0BB-0B17593568A7}"/>
                </a:ext>
              </a:extLst>
            </p:cNvPr>
            <p:cNvSpPr txBox="1"/>
            <p:nvPr/>
          </p:nvSpPr>
          <p:spPr>
            <a:xfrm>
              <a:off x="1354176" y="4420380"/>
              <a:ext cx="8845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solidFill>
                    <a:srgbClr val="9837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Charge Migration</a:t>
              </a:r>
              <a:endParaRPr lang="zh-CN" altLang="en-US" sz="1100" b="1">
                <a:solidFill>
                  <a:srgbClr val="9837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862C50C6-0284-1832-4A5F-C9C802080561}"/>
                </a:ext>
              </a:extLst>
            </p:cNvPr>
            <p:cNvGrpSpPr/>
            <p:nvPr/>
          </p:nvGrpSpPr>
          <p:grpSpPr>
            <a:xfrm>
              <a:off x="1324338" y="3473974"/>
              <a:ext cx="1632053" cy="826737"/>
              <a:chOff x="1011519" y="3283058"/>
              <a:chExt cx="1632053" cy="826737"/>
            </a:xfrm>
          </p:grpSpPr>
          <p:sp>
            <p:nvSpPr>
              <p:cNvPr id="124" name="圆柱体 123">
                <a:extLst>
                  <a:ext uri="{FF2B5EF4-FFF2-40B4-BE49-F238E27FC236}">
                    <a16:creationId xmlns:a16="http://schemas.microsoft.com/office/drawing/2014/main" id="{C00B680D-39A3-D2C6-DCE1-340EF9775296}"/>
                  </a:ext>
                </a:extLst>
              </p:cNvPr>
              <p:cNvSpPr/>
              <p:nvPr/>
            </p:nvSpPr>
            <p:spPr>
              <a:xfrm rot="18829440">
                <a:off x="1639672" y="2932784"/>
                <a:ext cx="375748" cy="1632053"/>
              </a:xfrm>
              <a:prstGeom prst="can">
                <a:avLst>
                  <a:gd name="adj" fmla="val 16"/>
                </a:avLst>
              </a:prstGeom>
              <a:gradFill flip="none" rotWithShape="1">
                <a:gsLst>
                  <a:gs pos="0">
                    <a:srgbClr val="C58092">
                      <a:tint val="66000"/>
                      <a:satMod val="160000"/>
                    </a:srgbClr>
                  </a:gs>
                  <a:gs pos="50000">
                    <a:srgbClr val="C58092">
                      <a:tint val="44500"/>
                      <a:satMod val="160000"/>
                    </a:srgbClr>
                  </a:gs>
                  <a:gs pos="100000">
                    <a:srgbClr val="C58092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5" name="组合 124">
                <a:extLst>
                  <a:ext uri="{FF2B5EF4-FFF2-40B4-BE49-F238E27FC236}">
                    <a16:creationId xmlns:a16="http://schemas.microsoft.com/office/drawing/2014/main" id="{4D658AEB-9B90-52F3-2A68-A8048F7D9C1E}"/>
                  </a:ext>
                </a:extLst>
              </p:cNvPr>
              <p:cNvGrpSpPr/>
              <p:nvPr/>
            </p:nvGrpSpPr>
            <p:grpSpPr>
              <a:xfrm>
                <a:off x="1492829" y="3283058"/>
                <a:ext cx="162482" cy="164091"/>
                <a:chOff x="1492829" y="3283058"/>
                <a:chExt cx="162482" cy="164091"/>
              </a:xfrm>
            </p:grpSpPr>
            <p:pic>
              <p:nvPicPr>
                <p:cNvPr id="138" name="图片 137">
                  <a:extLst>
                    <a:ext uri="{FF2B5EF4-FFF2-40B4-BE49-F238E27FC236}">
                      <a16:creationId xmlns:a16="http://schemas.microsoft.com/office/drawing/2014/main" id="{3BE3474A-80A1-ADC6-D86F-FA3F6BB4EA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492829" y="3283058"/>
                  <a:ext cx="162482" cy="164091"/>
                </a:xfrm>
                <a:prstGeom prst="rect">
                  <a:avLst/>
                </a:prstGeom>
              </p:spPr>
            </p:pic>
            <p:pic>
              <p:nvPicPr>
                <p:cNvPr id="139" name="图片 138">
                  <a:extLst>
                    <a:ext uri="{FF2B5EF4-FFF2-40B4-BE49-F238E27FC236}">
                      <a16:creationId xmlns:a16="http://schemas.microsoft.com/office/drawing/2014/main" id="{C0D20EF7-5315-A120-2E78-98E4D28480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2830660">
                  <a:off x="1527265" y="3316052"/>
                  <a:ext cx="93609" cy="93609"/>
                </a:xfrm>
                <a:prstGeom prst="rect">
                  <a:avLst/>
                </a:prstGeom>
              </p:spPr>
            </p:pic>
          </p:grpSp>
          <p:pic>
            <p:nvPicPr>
              <p:cNvPr id="126" name="图片 125">
                <a:extLst>
                  <a:ext uri="{FF2B5EF4-FFF2-40B4-BE49-F238E27FC236}">
                    <a16:creationId xmlns:a16="http://schemas.microsoft.com/office/drawing/2014/main" id="{DF73F55D-3B80-FA2E-B69C-3ECFC3C2E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696816" y="3479908"/>
                <a:ext cx="162482" cy="164091"/>
              </a:xfrm>
              <a:prstGeom prst="rect">
                <a:avLst/>
              </a:prstGeom>
            </p:spPr>
          </p:pic>
          <p:pic>
            <p:nvPicPr>
              <p:cNvPr id="127" name="图片 126">
                <a:extLst>
                  <a:ext uri="{FF2B5EF4-FFF2-40B4-BE49-F238E27FC236}">
                    <a16:creationId xmlns:a16="http://schemas.microsoft.com/office/drawing/2014/main" id="{D6E60DAE-05A0-A6B1-38C2-0B2308E6E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830660">
                <a:off x="1733633" y="3512902"/>
                <a:ext cx="93609" cy="93609"/>
              </a:xfrm>
              <a:prstGeom prst="rect">
                <a:avLst/>
              </a:prstGeom>
            </p:spPr>
          </p:pic>
          <p:grpSp>
            <p:nvGrpSpPr>
              <p:cNvPr id="128" name="组合 127">
                <a:extLst>
                  <a:ext uri="{FF2B5EF4-FFF2-40B4-BE49-F238E27FC236}">
                    <a16:creationId xmlns:a16="http://schemas.microsoft.com/office/drawing/2014/main" id="{E2268A12-98C7-7FE0-E106-529F82194A05}"/>
                  </a:ext>
                </a:extLst>
              </p:cNvPr>
              <p:cNvGrpSpPr/>
              <p:nvPr/>
            </p:nvGrpSpPr>
            <p:grpSpPr>
              <a:xfrm>
                <a:off x="1879455" y="3668351"/>
                <a:ext cx="162482" cy="164091"/>
                <a:chOff x="1492829" y="3283058"/>
                <a:chExt cx="162482" cy="164091"/>
              </a:xfrm>
            </p:grpSpPr>
            <p:pic>
              <p:nvPicPr>
                <p:cNvPr id="136" name="图片 135">
                  <a:extLst>
                    <a:ext uri="{FF2B5EF4-FFF2-40B4-BE49-F238E27FC236}">
                      <a16:creationId xmlns:a16="http://schemas.microsoft.com/office/drawing/2014/main" id="{C35C82F1-8346-92EF-2D84-26E408E109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492829" y="3283058"/>
                  <a:ext cx="162482" cy="164091"/>
                </a:xfrm>
                <a:prstGeom prst="rect">
                  <a:avLst/>
                </a:prstGeom>
              </p:spPr>
            </p:pic>
            <p:pic>
              <p:nvPicPr>
                <p:cNvPr id="137" name="图片 136">
                  <a:extLst>
                    <a:ext uri="{FF2B5EF4-FFF2-40B4-BE49-F238E27FC236}">
                      <a16:creationId xmlns:a16="http://schemas.microsoft.com/office/drawing/2014/main" id="{BE88A0D8-4980-9CE8-4CBF-C9298113A9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2830660">
                  <a:off x="1527265" y="3316052"/>
                  <a:ext cx="93609" cy="93609"/>
                </a:xfrm>
                <a:prstGeom prst="rect">
                  <a:avLst/>
                </a:prstGeom>
              </p:spPr>
            </p:pic>
          </p:grpSp>
          <p:grpSp>
            <p:nvGrpSpPr>
              <p:cNvPr id="129" name="组合 128">
                <a:extLst>
                  <a:ext uri="{FF2B5EF4-FFF2-40B4-BE49-F238E27FC236}">
                    <a16:creationId xmlns:a16="http://schemas.microsoft.com/office/drawing/2014/main" id="{FC7274BE-35BE-FC53-212B-416CA9EB90B6}"/>
                  </a:ext>
                </a:extLst>
              </p:cNvPr>
              <p:cNvGrpSpPr/>
              <p:nvPr/>
            </p:nvGrpSpPr>
            <p:grpSpPr>
              <a:xfrm>
                <a:off x="2082981" y="3856679"/>
                <a:ext cx="162482" cy="164091"/>
                <a:chOff x="1492829" y="3283058"/>
                <a:chExt cx="162482" cy="164091"/>
              </a:xfrm>
            </p:grpSpPr>
            <p:pic>
              <p:nvPicPr>
                <p:cNvPr id="134" name="图片 133">
                  <a:extLst>
                    <a:ext uri="{FF2B5EF4-FFF2-40B4-BE49-F238E27FC236}">
                      <a16:creationId xmlns:a16="http://schemas.microsoft.com/office/drawing/2014/main" id="{FDD95983-DBDF-1A6F-3E29-E6FB71CC0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492829" y="3283058"/>
                  <a:ext cx="162482" cy="164091"/>
                </a:xfrm>
                <a:prstGeom prst="rect">
                  <a:avLst/>
                </a:prstGeom>
              </p:spPr>
            </p:pic>
            <p:pic>
              <p:nvPicPr>
                <p:cNvPr id="135" name="图片 134">
                  <a:extLst>
                    <a:ext uri="{FF2B5EF4-FFF2-40B4-BE49-F238E27FC236}">
                      <a16:creationId xmlns:a16="http://schemas.microsoft.com/office/drawing/2014/main" id="{201FC7EC-B7ED-DDAC-18D2-21A382F25C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2830660">
                  <a:off x="1527265" y="3316052"/>
                  <a:ext cx="93609" cy="93609"/>
                </a:xfrm>
                <a:prstGeom prst="rect">
                  <a:avLst/>
                </a:prstGeom>
              </p:spPr>
            </p:pic>
          </p:grpSp>
          <p:sp>
            <p:nvSpPr>
              <p:cNvPr id="130" name="箭头: 右 129">
                <a:extLst>
                  <a:ext uri="{FF2B5EF4-FFF2-40B4-BE49-F238E27FC236}">
                    <a16:creationId xmlns:a16="http://schemas.microsoft.com/office/drawing/2014/main" id="{7E18033F-73F4-71A7-2D69-22A506CA73DA}"/>
                  </a:ext>
                </a:extLst>
              </p:cNvPr>
              <p:cNvSpPr/>
              <p:nvPr/>
            </p:nvSpPr>
            <p:spPr>
              <a:xfrm rot="7904799">
                <a:off x="1611840" y="3660485"/>
                <a:ext cx="86943" cy="54500"/>
              </a:xfrm>
              <a:prstGeom prst="rightArrow">
                <a:avLst/>
              </a:prstGeom>
              <a:solidFill>
                <a:srgbClr val="5695D1"/>
              </a:solidFill>
              <a:ln>
                <a:solidFill>
                  <a:srgbClr val="5695D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箭头: 右 130">
                <a:extLst>
                  <a:ext uri="{FF2B5EF4-FFF2-40B4-BE49-F238E27FC236}">
                    <a16:creationId xmlns:a16="http://schemas.microsoft.com/office/drawing/2014/main" id="{8F9FB827-CB8F-7258-60BC-623900C66095}"/>
                  </a:ext>
                </a:extLst>
              </p:cNvPr>
              <p:cNvSpPr/>
              <p:nvPr/>
            </p:nvSpPr>
            <p:spPr>
              <a:xfrm rot="7904799">
                <a:off x="1801803" y="3851276"/>
                <a:ext cx="86943" cy="54500"/>
              </a:xfrm>
              <a:prstGeom prst="rightArrow">
                <a:avLst/>
              </a:prstGeom>
              <a:solidFill>
                <a:srgbClr val="5695D1"/>
              </a:solidFill>
              <a:ln>
                <a:solidFill>
                  <a:srgbClr val="5695D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箭头: 右 131">
                <a:extLst>
                  <a:ext uri="{FF2B5EF4-FFF2-40B4-BE49-F238E27FC236}">
                    <a16:creationId xmlns:a16="http://schemas.microsoft.com/office/drawing/2014/main" id="{27E4CD7F-6775-5CB2-5AD0-A3FF2C54A011}"/>
                  </a:ext>
                </a:extLst>
              </p:cNvPr>
              <p:cNvSpPr/>
              <p:nvPr/>
            </p:nvSpPr>
            <p:spPr>
              <a:xfrm rot="7904799">
                <a:off x="2007250" y="4039074"/>
                <a:ext cx="86943" cy="54500"/>
              </a:xfrm>
              <a:prstGeom prst="rightArrow">
                <a:avLst/>
              </a:prstGeom>
              <a:solidFill>
                <a:srgbClr val="5695D1"/>
              </a:solidFill>
              <a:ln>
                <a:solidFill>
                  <a:srgbClr val="5695D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箭头: 右 132">
                <a:extLst>
                  <a:ext uri="{FF2B5EF4-FFF2-40B4-BE49-F238E27FC236}">
                    <a16:creationId xmlns:a16="http://schemas.microsoft.com/office/drawing/2014/main" id="{902A6AB8-3641-8EBC-C689-10D9B5BD26F9}"/>
                  </a:ext>
                </a:extLst>
              </p:cNvPr>
              <p:cNvSpPr/>
              <p:nvPr/>
            </p:nvSpPr>
            <p:spPr>
              <a:xfrm rot="7904799">
                <a:off x="1410520" y="3453606"/>
                <a:ext cx="86943" cy="54500"/>
              </a:xfrm>
              <a:prstGeom prst="rightArrow">
                <a:avLst/>
              </a:prstGeom>
              <a:solidFill>
                <a:srgbClr val="5695D1"/>
              </a:solidFill>
              <a:ln>
                <a:solidFill>
                  <a:srgbClr val="5695D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2" name="左弧形箭头 19">
              <a:extLst>
                <a:ext uri="{FF2B5EF4-FFF2-40B4-BE49-F238E27FC236}">
                  <a16:creationId xmlns:a16="http://schemas.microsoft.com/office/drawing/2014/main" id="{A1E4E68E-0674-AE60-EFBC-EEFDC7A0B3D7}"/>
                </a:ext>
              </a:extLst>
            </p:cNvPr>
            <p:cNvSpPr/>
            <p:nvPr/>
          </p:nvSpPr>
          <p:spPr>
            <a:xfrm rot="8716375" flipH="1">
              <a:off x="1921512" y="3908770"/>
              <a:ext cx="267883" cy="626890"/>
            </a:xfrm>
            <a:prstGeom prst="curvedRightArrow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200000" scaled="0"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0A741A56-0327-504E-5EF8-8380BF468FD6}"/>
                </a:ext>
              </a:extLst>
            </p:cNvPr>
            <p:cNvSpPr txBox="1"/>
            <p:nvPr/>
          </p:nvSpPr>
          <p:spPr>
            <a:xfrm>
              <a:off x="1893087" y="3246689"/>
              <a:ext cx="10633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rgbClr val="9837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Charge Loss</a:t>
              </a:r>
              <a:endParaRPr lang="zh-CN" altLang="en-US" sz="1100" b="1" dirty="0">
                <a:solidFill>
                  <a:srgbClr val="9837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6" name="文本框 185">
            <a:extLst>
              <a:ext uri="{FF2B5EF4-FFF2-40B4-BE49-F238E27FC236}">
                <a16:creationId xmlns:a16="http://schemas.microsoft.com/office/drawing/2014/main" id="{544D3766-7EDA-BF9D-1C52-67152E194D38}"/>
              </a:ext>
            </a:extLst>
          </p:cNvPr>
          <p:cNvSpPr txBox="1"/>
          <p:nvPr/>
        </p:nvSpPr>
        <p:spPr>
          <a:xfrm>
            <a:off x="2054339" y="2465734"/>
            <a:ext cx="657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id="{47BE9319-0307-A1A1-F75D-08B62E0BD2B9}"/>
              </a:ext>
            </a:extLst>
          </p:cNvPr>
          <p:cNvSpPr txBox="1"/>
          <p:nvPr/>
        </p:nvSpPr>
        <p:spPr>
          <a:xfrm>
            <a:off x="6757921" y="2028600"/>
            <a:ext cx="657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717E1B-93D5-CBF5-A9D6-5F91F5F34470}"/>
              </a:ext>
            </a:extLst>
          </p:cNvPr>
          <p:cNvSpPr txBox="1"/>
          <p:nvPr/>
        </p:nvSpPr>
        <p:spPr>
          <a:xfrm>
            <a:off x="6372556" y="3554751"/>
            <a:ext cx="5641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CN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9AB23FC-5B96-CAD3-E621-5815535348DB}"/>
              </a:ext>
            </a:extLst>
          </p:cNvPr>
          <p:cNvCxnSpPr>
            <a:cxnSpLocks/>
          </p:cNvCxnSpPr>
          <p:nvPr/>
        </p:nvCxnSpPr>
        <p:spPr>
          <a:xfrm>
            <a:off x="6442649" y="3803542"/>
            <a:ext cx="39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72E251C6-95A8-3005-C535-DE70FAC5B22F}"/>
              </a:ext>
            </a:extLst>
          </p:cNvPr>
          <p:cNvSpPr txBox="1"/>
          <p:nvPr/>
        </p:nvSpPr>
        <p:spPr>
          <a:xfrm>
            <a:off x="4913624" y="2515977"/>
            <a:ext cx="9948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05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3DF51C0-5901-BB56-1220-4A4D29CB4935}"/>
              </a:ext>
            </a:extLst>
          </p:cNvPr>
          <p:cNvSpPr/>
          <p:nvPr/>
        </p:nvSpPr>
        <p:spPr>
          <a:xfrm>
            <a:off x="4585188" y="1423480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S12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6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F783B-4EF6-E856-828F-D7270A585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843DE34E-FCAB-2508-C2BD-082691671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489999"/>
              </p:ext>
            </p:extLst>
          </p:nvPr>
        </p:nvGraphicFramePr>
        <p:xfrm>
          <a:off x="-752842" y="3830104"/>
          <a:ext cx="4680000" cy="3582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123" imgH="7502570" progId="Origin95.Graph">
                  <p:embed/>
                </p:oleObj>
              </mc:Choice>
              <mc:Fallback>
                <p:oleObj name="Graph" r:id="rId2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52842" y="3830104"/>
                        <a:ext cx="4680000" cy="3582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 descr="图片包含 游戏机, 食物&#10;&#10;AI 生成的内容可能不正确。">
            <a:extLst>
              <a:ext uri="{FF2B5EF4-FFF2-40B4-BE49-F238E27FC236}">
                <a16:creationId xmlns:a16="http://schemas.microsoft.com/office/drawing/2014/main" id="{A04B5ED6-4EB6-F7CD-12B5-75C1D6176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188" t="1420" r="28126" b="1420"/>
          <a:stretch>
            <a:fillRect/>
          </a:stretch>
        </p:blipFill>
        <p:spPr>
          <a:xfrm rot="5400000">
            <a:off x="-410526" y="1644503"/>
            <a:ext cx="2159343" cy="2160000"/>
          </a:xfrm>
          <a:prstGeom prst="rect">
            <a:avLst/>
          </a:prstGeom>
        </p:spPr>
      </p:pic>
      <p:pic>
        <p:nvPicPr>
          <p:cNvPr id="3" name="图片 2" descr="图片包含 游戏机&#10;&#10;AI 生成的内容可能不正确。">
            <a:extLst>
              <a:ext uri="{FF2B5EF4-FFF2-40B4-BE49-F238E27FC236}">
                <a16:creationId xmlns:a16="http://schemas.microsoft.com/office/drawing/2014/main" id="{642A541F-9B6B-333B-0A7B-13BE2091F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156" t="1696" r="28157" b="1145"/>
          <a:stretch>
            <a:fillRect/>
          </a:stretch>
        </p:blipFill>
        <p:spPr>
          <a:xfrm rot="5400000">
            <a:off x="1758316" y="1644503"/>
            <a:ext cx="2159343" cy="2160000"/>
          </a:xfrm>
          <a:prstGeom prst="rect">
            <a:avLst/>
          </a:prstGeom>
        </p:spPr>
      </p:pic>
      <p:pic>
        <p:nvPicPr>
          <p:cNvPr id="4" name="图片 3" descr="卡通人物&#10;&#10;AI 生成的内容可能不正确。">
            <a:extLst>
              <a:ext uri="{FF2B5EF4-FFF2-40B4-BE49-F238E27FC236}">
                <a16:creationId xmlns:a16="http://schemas.microsoft.com/office/drawing/2014/main" id="{73D0347A-2FE8-3279-15D2-930E1A2BC9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346" t="1595" r="29506" b="1595"/>
          <a:stretch>
            <a:fillRect/>
          </a:stretch>
        </p:blipFill>
        <p:spPr>
          <a:xfrm rot="5400000">
            <a:off x="3927158" y="1644503"/>
            <a:ext cx="2160000" cy="2160000"/>
          </a:xfrm>
          <a:prstGeom prst="rect">
            <a:avLst/>
          </a:prstGeom>
        </p:spPr>
      </p:pic>
      <p:pic>
        <p:nvPicPr>
          <p:cNvPr id="5" name="图片 4" descr="卡通人物&#10;&#10;AI 生成的内容可能不正确。">
            <a:extLst>
              <a:ext uri="{FF2B5EF4-FFF2-40B4-BE49-F238E27FC236}">
                <a16:creationId xmlns:a16="http://schemas.microsoft.com/office/drawing/2014/main" id="{E7F329AA-1C1B-BDA2-08A2-8E6B74E6DC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426" t="1314" r="29432" b="1476"/>
          <a:stretch>
            <a:fillRect/>
          </a:stretch>
        </p:blipFill>
        <p:spPr>
          <a:xfrm rot="5400000">
            <a:off x="6096000" y="1644503"/>
            <a:ext cx="2160000" cy="2160000"/>
          </a:xfrm>
          <a:prstGeom prst="rect">
            <a:avLst/>
          </a:prstGeom>
        </p:spPr>
      </p:pic>
      <p:pic>
        <p:nvPicPr>
          <p:cNvPr id="6" name="图片 5" descr="黄色的地图&#10;&#10;AI 生成的内容可能不正确。">
            <a:extLst>
              <a:ext uri="{FF2B5EF4-FFF2-40B4-BE49-F238E27FC236}">
                <a16:creationId xmlns:a16="http://schemas.microsoft.com/office/drawing/2014/main" id="{134173EF-287D-A33F-D4F5-A409112E2A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9532" t="1595" r="29532" b="1344"/>
          <a:stretch>
            <a:fillRect/>
          </a:stretch>
        </p:blipFill>
        <p:spPr>
          <a:xfrm rot="5400000">
            <a:off x="10416001" y="1644175"/>
            <a:ext cx="2160000" cy="2160000"/>
          </a:xfrm>
          <a:prstGeom prst="rect">
            <a:avLst/>
          </a:prstGeom>
        </p:spPr>
      </p:pic>
      <p:pic>
        <p:nvPicPr>
          <p:cNvPr id="7" name="图片 6" descr="黄色的地图&#10;&#10;AI 生成的内容可能不正确。">
            <a:extLst>
              <a:ext uri="{FF2B5EF4-FFF2-40B4-BE49-F238E27FC236}">
                <a16:creationId xmlns:a16="http://schemas.microsoft.com/office/drawing/2014/main" id="{DBE3D53E-230E-57A6-0676-7454550E82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9506" t="1611" r="29558" b="1328"/>
          <a:stretch>
            <a:fillRect/>
          </a:stretch>
        </p:blipFill>
        <p:spPr>
          <a:xfrm rot="5400000">
            <a:off x="8256001" y="1644175"/>
            <a:ext cx="2160000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915011-BAD9-2DF4-A11F-405927C68C88}"/>
              </a:ext>
            </a:extLst>
          </p:cNvPr>
          <p:cNvPicPr>
            <a:picLocks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0" y="4316624"/>
            <a:ext cx="514800" cy="68400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BE2D5A9-16FD-26E0-DBC9-AEF7204B00A5}"/>
              </a:ext>
            </a:extLst>
          </p:cNvPr>
          <p:cNvCxnSpPr/>
          <p:nvPr/>
        </p:nvCxnSpPr>
        <p:spPr>
          <a:xfrm>
            <a:off x="1966323" y="4316624"/>
            <a:ext cx="0" cy="481012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51C96A3-66BA-CCF9-53DC-EC84C8A67795}"/>
              </a:ext>
            </a:extLst>
          </p:cNvPr>
          <p:cNvCxnSpPr>
            <a:cxnSpLocks/>
          </p:cNvCxnSpPr>
          <p:nvPr/>
        </p:nvCxnSpPr>
        <p:spPr>
          <a:xfrm>
            <a:off x="2466385" y="4316624"/>
            <a:ext cx="0" cy="535781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B768E4-BEE2-F81E-A22F-CC738D83F1D7}"/>
              </a:ext>
            </a:extLst>
          </p:cNvPr>
          <p:cNvCxnSpPr>
            <a:cxnSpLocks/>
          </p:cNvCxnSpPr>
          <p:nvPr/>
        </p:nvCxnSpPr>
        <p:spPr>
          <a:xfrm>
            <a:off x="1966323" y="4316623"/>
            <a:ext cx="500062" cy="1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F5A6AA7D-CDAE-46B1-F398-9079E3589AFE}"/>
              </a:ext>
            </a:extLst>
          </p:cNvPr>
          <p:cNvSpPr txBox="1"/>
          <p:nvPr/>
        </p:nvSpPr>
        <p:spPr>
          <a:xfrm>
            <a:off x="143476" y="4316623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5.8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903AA65-D7B7-9F76-EC43-019FE00380C7}"/>
              </a:ext>
            </a:extLst>
          </p:cNvPr>
          <p:cNvSpPr txBox="1"/>
          <p:nvPr/>
        </p:nvSpPr>
        <p:spPr>
          <a:xfrm>
            <a:off x="1211571" y="4316623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5.6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42C41B-F93D-D8D7-CAA9-35BCF128F29E}"/>
              </a:ext>
            </a:extLst>
          </p:cNvPr>
          <p:cNvSpPr txBox="1"/>
          <p:nvPr/>
        </p:nvSpPr>
        <p:spPr>
          <a:xfrm>
            <a:off x="2274904" y="4278524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5.8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E503197-E14D-177F-F1B3-C0AEDB41960A}"/>
              </a:ext>
            </a:extLst>
          </p:cNvPr>
          <p:cNvSpPr txBox="1"/>
          <p:nvPr/>
        </p:nvSpPr>
        <p:spPr>
          <a:xfrm rot="20846608">
            <a:off x="-140426" y="6927892"/>
            <a:ext cx="1514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624CA42-4CD1-B605-EBC7-FFAE2B5653CF}"/>
              </a:ext>
            </a:extLst>
          </p:cNvPr>
          <p:cNvSpPr txBox="1"/>
          <p:nvPr/>
        </p:nvSpPr>
        <p:spPr>
          <a:xfrm rot="20846608">
            <a:off x="777465" y="6927893"/>
            <a:ext cx="1810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After washing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D4AC964-2B92-3698-DB20-FD572C7AE54A}"/>
              </a:ext>
            </a:extLst>
          </p:cNvPr>
          <p:cNvSpPr txBox="1"/>
          <p:nvPr/>
        </p:nvSpPr>
        <p:spPr>
          <a:xfrm rot="20846608">
            <a:off x="1653342" y="6927892"/>
            <a:ext cx="218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After regeneration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C70578C-62E6-D782-4EF2-BD8BE5AA4D4D}"/>
              </a:ext>
            </a:extLst>
          </p:cNvPr>
          <p:cNvSpPr txBox="1"/>
          <p:nvPr/>
        </p:nvSpPr>
        <p:spPr>
          <a:xfrm rot="10800000">
            <a:off x="-475648" y="4447801"/>
            <a:ext cx="430887" cy="20835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Surface Potential (kV)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id="{45537DCD-464C-BDDD-314E-E4EFA4ECCF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528989"/>
              </p:ext>
            </p:extLst>
          </p:nvPr>
        </p:nvGraphicFramePr>
        <p:xfrm>
          <a:off x="3389430" y="3832128"/>
          <a:ext cx="4680000" cy="3582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8" imgW="9802123" imgH="7502570" progId="Origin95.Graph">
                  <p:embed/>
                </p:oleObj>
              </mc:Choice>
              <mc:Fallback>
                <p:oleObj name="Graph" r:id="rId18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389430" y="3832128"/>
                        <a:ext cx="4680000" cy="3582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A74438A-CA32-B1D3-3877-930909603947}"/>
              </a:ext>
            </a:extLst>
          </p:cNvPr>
          <p:cNvSpPr/>
          <p:nvPr/>
        </p:nvSpPr>
        <p:spPr>
          <a:xfrm>
            <a:off x="5254279" y="4845983"/>
            <a:ext cx="1163170" cy="1734670"/>
          </a:xfrm>
          <a:custGeom>
            <a:avLst/>
            <a:gdLst>
              <a:gd name="connsiteX0" fmla="*/ 0 w 1109382"/>
              <a:gd name="connsiteY0" fmla="*/ 0 h 1687606"/>
              <a:gd name="connsiteX1" fmla="*/ 309282 w 1109382"/>
              <a:gd name="connsiteY1" fmla="*/ 1169894 h 1687606"/>
              <a:gd name="connsiteX2" fmla="*/ 1109382 w 1109382"/>
              <a:gd name="connsiteY2" fmla="*/ 1687606 h 168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9382" h="1687606">
                <a:moveTo>
                  <a:pt x="0" y="0"/>
                </a:moveTo>
                <a:cubicBezTo>
                  <a:pt x="62192" y="444313"/>
                  <a:pt x="124385" y="888626"/>
                  <a:pt x="309282" y="1169894"/>
                </a:cubicBezTo>
                <a:cubicBezTo>
                  <a:pt x="494179" y="1451162"/>
                  <a:pt x="801780" y="1569384"/>
                  <a:pt x="1109382" y="1687606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tailEnd type="triangle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F010B01-0BC8-3B64-A357-A021E6C72CB2}"/>
              </a:ext>
            </a:extLst>
          </p:cNvPr>
          <p:cNvSpPr txBox="1"/>
          <p:nvPr/>
        </p:nvSpPr>
        <p:spPr>
          <a:xfrm>
            <a:off x="4539138" y="4459082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0.62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4FDB895-E0A7-84A2-614C-3A481F4B0C34}"/>
              </a:ext>
            </a:extLst>
          </p:cNvPr>
          <p:cNvSpPr txBox="1"/>
          <p:nvPr/>
        </p:nvSpPr>
        <p:spPr>
          <a:xfrm>
            <a:off x="6143820" y="6192841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48FAC0C-06B5-F7BD-C916-911432019F6C}"/>
              </a:ext>
            </a:extLst>
          </p:cNvPr>
          <p:cNvSpPr txBox="1"/>
          <p:nvPr/>
        </p:nvSpPr>
        <p:spPr>
          <a:xfrm rot="10800000">
            <a:off x="3445314" y="4447801"/>
            <a:ext cx="430887" cy="20835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Capture barrier (eV)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D59967F-70C0-C020-2E8E-567ED7D70E6E}"/>
              </a:ext>
            </a:extLst>
          </p:cNvPr>
          <p:cNvSpPr txBox="1"/>
          <p:nvPr/>
        </p:nvSpPr>
        <p:spPr>
          <a:xfrm rot="20846608">
            <a:off x="3965133" y="6927893"/>
            <a:ext cx="218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Saturated Zn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zh-CN" alt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69B5C57-414C-3F18-5390-DAE19174C01B}"/>
              </a:ext>
            </a:extLst>
          </p:cNvPr>
          <p:cNvSpPr txBox="1"/>
          <p:nvPr/>
        </p:nvSpPr>
        <p:spPr>
          <a:xfrm rot="20846608">
            <a:off x="5522258" y="6927892"/>
            <a:ext cx="218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Unsaturated Zn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zh-CN" alt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对象 35">
            <a:extLst>
              <a:ext uri="{FF2B5EF4-FFF2-40B4-BE49-F238E27FC236}">
                <a16:creationId xmlns:a16="http://schemas.microsoft.com/office/drawing/2014/main" id="{FA30A5F5-5A52-DA39-799A-B9B0790AE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986357"/>
              </p:ext>
            </p:extLst>
          </p:nvPr>
        </p:nvGraphicFramePr>
        <p:xfrm>
          <a:off x="7289371" y="3832961"/>
          <a:ext cx="6015035" cy="358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0" imgW="12600167" imgH="7502570" progId="Origin95.Graph">
                  <p:embed/>
                </p:oleObj>
              </mc:Choice>
              <mc:Fallback>
                <p:oleObj name="Graph" r:id="rId20" imgW="12600167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289371" y="3832961"/>
                        <a:ext cx="6015035" cy="358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文本框 36">
            <a:extLst>
              <a:ext uri="{FF2B5EF4-FFF2-40B4-BE49-F238E27FC236}">
                <a16:creationId xmlns:a16="http://schemas.microsoft.com/office/drawing/2014/main" id="{FB0BB25A-49D5-72F8-471A-1C70C8A6932E}"/>
              </a:ext>
            </a:extLst>
          </p:cNvPr>
          <p:cNvSpPr txBox="1"/>
          <p:nvPr/>
        </p:nvSpPr>
        <p:spPr>
          <a:xfrm rot="10800000">
            <a:off x="7542130" y="4129575"/>
            <a:ext cx="430887" cy="27347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Density-of-states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69BDEE9-957B-9F19-9E45-AA1244C87520}"/>
              </a:ext>
            </a:extLst>
          </p:cNvPr>
          <p:cNvSpPr txBox="1"/>
          <p:nvPr/>
        </p:nvSpPr>
        <p:spPr>
          <a:xfrm rot="16200000">
            <a:off x="10229056" y="5239803"/>
            <a:ext cx="430887" cy="40448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Energy (eV)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D807D7C-8780-31C7-DEDC-FB0583FA443D}"/>
              </a:ext>
            </a:extLst>
          </p:cNvPr>
          <p:cNvSpPr txBox="1"/>
          <p:nvPr/>
        </p:nvSpPr>
        <p:spPr>
          <a:xfrm>
            <a:off x="-694168" y="1577500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7EEF570-0F11-E513-1835-E68770FF655F}"/>
              </a:ext>
            </a:extLst>
          </p:cNvPr>
          <p:cNvSpPr txBox="1"/>
          <p:nvPr/>
        </p:nvSpPr>
        <p:spPr>
          <a:xfrm>
            <a:off x="-694168" y="3965270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0F518D6-86F2-47E3-4068-5F5C3024ED31}"/>
              </a:ext>
            </a:extLst>
          </p:cNvPr>
          <p:cNvSpPr txBox="1"/>
          <p:nvPr/>
        </p:nvSpPr>
        <p:spPr>
          <a:xfrm>
            <a:off x="3447681" y="3965270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11D58CC-83D1-664B-40F0-CB440303AE2B}"/>
              </a:ext>
            </a:extLst>
          </p:cNvPr>
          <p:cNvSpPr txBox="1"/>
          <p:nvPr/>
        </p:nvSpPr>
        <p:spPr>
          <a:xfrm>
            <a:off x="7546227" y="3965270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A47093E-672C-96AC-790E-2EFA6EB4C0AA}"/>
              </a:ext>
            </a:extLst>
          </p:cNvPr>
          <p:cNvSpPr/>
          <p:nvPr/>
        </p:nvSpPr>
        <p:spPr>
          <a:xfrm rot="16200000">
            <a:off x="6003495" y="2964002"/>
            <a:ext cx="76200" cy="2223065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25000">
                <a:srgbClr val="A5A5E0"/>
              </a:gs>
              <a:gs pos="75250">
                <a:schemeClr val="accent4">
                  <a:lumMod val="40000"/>
                  <a:lumOff val="60000"/>
                </a:schemeClr>
              </a:gs>
              <a:gs pos="0">
                <a:srgbClr val="6464C9"/>
              </a:gs>
              <a:gs pos="100000">
                <a:srgbClr val="FF0000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4B85F69-3C71-106F-B700-94A0C5939BC5}"/>
              </a:ext>
            </a:extLst>
          </p:cNvPr>
          <p:cNvSpPr txBox="1"/>
          <p:nvPr/>
        </p:nvSpPr>
        <p:spPr>
          <a:xfrm rot="16200000">
            <a:off x="7173417" y="3884612"/>
            <a:ext cx="338554" cy="394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18.8 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B7DDB17-C689-CE84-BCD9-4E9F6561BC23}"/>
              </a:ext>
            </a:extLst>
          </p:cNvPr>
          <p:cNvSpPr txBox="1"/>
          <p:nvPr/>
        </p:nvSpPr>
        <p:spPr>
          <a:xfrm rot="16200000">
            <a:off x="5853654" y="3455505"/>
            <a:ext cx="338554" cy="9015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ESP (kcal/mol)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EBE734D0-903E-B532-026C-14C2D10EB136}"/>
              </a:ext>
            </a:extLst>
          </p:cNvPr>
          <p:cNvSpPr txBox="1"/>
          <p:nvPr/>
        </p:nvSpPr>
        <p:spPr>
          <a:xfrm rot="16200000">
            <a:off x="4566282" y="3884612"/>
            <a:ext cx="338554" cy="394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-18.8 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F5B9DFB0-F7BD-B5FA-FA95-09E26DD1E546}"/>
              </a:ext>
            </a:extLst>
          </p:cNvPr>
          <p:cNvSpPr/>
          <p:nvPr/>
        </p:nvSpPr>
        <p:spPr>
          <a:xfrm rot="16200000">
            <a:off x="10370185" y="2964002"/>
            <a:ext cx="76200" cy="2223065"/>
          </a:xfrm>
          <a:prstGeom prst="rect">
            <a:avLst/>
          </a:prstGeom>
          <a:gradFill flip="none" rotWithShape="1">
            <a:gsLst>
              <a:gs pos="50000">
                <a:schemeClr val="accent4">
                  <a:lumMod val="60000"/>
                  <a:lumOff val="40000"/>
                </a:schemeClr>
              </a:gs>
              <a:gs pos="0">
                <a:srgbClr val="F2FF21"/>
              </a:gs>
              <a:gs pos="100000">
                <a:srgbClr val="F5748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5D2119EA-2BA8-4C4E-AAC2-1D5E931AE5E6}"/>
              </a:ext>
            </a:extLst>
          </p:cNvPr>
          <p:cNvSpPr txBox="1"/>
          <p:nvPr/>
        </p:nvSpPr>
        <p:spPr>
          <a:xfrm rot="16200000">
            <a:off x="11541602" y="3884611"/>
            <a:ext cx="338554" cy="394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18.8 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50700CC6-6F1B-B33E-8DE3-777B29D52145}"/>
              </a:ext>
            </a:extLst>
          </p:cNvPr>
          <p:cNvSpPr txBox="1"/>
          <p:nvPr/>
        </p:nvSpPr>
        <p:spPr>
          <a:xfrm rot="16200000">
            <a:off x="8934467" y="3884612"/>
            <a:ext cx="338554" cy="394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-18.8 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B785A5F1-222C-28E6-3D4C-3147BA0B5A02}"/>
              </a:ext>
            </a:extLst>
          </p:cNvPr>
          <p:cNvSpPr txBox="1"/>
          <p:nvPr/>
        </p:nvSpPr>
        <p:spPr>
          <a:xfrm rot="16200000">
            <a:off x="10282265" y="2844304"/>
            <a:ext cx="338554" cy="2123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Charge density distribution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6EF681C-9369-E3AF-8356-60F46D3C16A5}"/>
              </a:ext>
            </a:extLst>
          </p:cNvPr>
          <p:cNvSpPr txBox="1"/>
          <p:nvPr/>
        </p:nvSpPr>
        <p:spPr>
          <a:xfrm rot="16200000">
            <a:off x="10203347" y="2378778"/>
            <a:ext cx="430887" cy="40963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F160DCA-915F-EC9F-A940-165451AC7A1B}"/>
              </a:ext>
            </a:extLst>
          </p:cNvPr>
          <p:cNvSpPr txBox="1"/>
          <p:nvPr/>
        </p:nvSpPr>
        <p:spPr>
          <a:xfrm rot="16200000">
            <a:off x="10203347" y="4576474"/>
            <a:ext cx="430887" cy="40963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1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 with H</a:t>
            </a:r>
            <a:r>
              <a:rPr lang="en-US" altLang="zh-CN" sz="1600" baseline="-25000" dirty="0">
                <a:solidFill>
                  <a:srgbClr val="F1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600" dirty="0">
                <a:solidFill>
                  <a:srgbClr val="F1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600" dirty="0">
              <a:solidFill>
                <a:srgbClr val="F1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BF57EFE-25EC-0EBD-4294-933675DB41B2}"/>
              </a:ext>
            </a:extLst>
          </p:cNvPr>
          <p:cNvSpPr/>
          <p:nvPr/>
        </p:nvSpPr>
        <p:spPr>
          <a:xfrm>
            <a:off x="4538173" y="1116683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S13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9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E459D-A5CD-D62D-F796-0B1F3E7A2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0" name="对象 1059">
            <a:extLst>
              <a:ext uri="{FF2B5EF4-FFF2-40B4-BE49-F238E27FC236}">
                <a16:creationId xmlns:a16="http://schemas.microsoft.com/office/drawing/2014/main" id="{4431B986-4CA2-DF0B-4FEC-E30B2A8239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334241"/>
              </p:ext>
            </p:extLst>
          </p:nvPr>
        </p:nvGraphicFramePr>
        <p:xfrm>
          <a:off x="5918189" y="5835017"/>
          <a:ext cx="3057153" cy="23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123" imgH="7502570" progId="Origin95.Graph">
                  <p:embed/>
                </p:oleObj>
              </mc:Choice>
              <mc:Fallback>
                <p:oleObj name="Graph" r:id="rId2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18189" y="5835017"/>
                        <a:ext cx="3057153" cy="23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>
            <a:extLst>
              <a:ext uri="{FF2B5EF4-FFF2-40B4-BE49-F238E27FC236}">
                <a16:creationId xmlns:a16="http://schemas.microsoft.com/office/drawing/2014/main" id="{42F4EE59-E54D-2C78-1FBE-89BE68E919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86179"/>
              </p:ext>
            </p:extLst>
          </p:nvPr>
        </p:nvGraphicFramePr>
        <p:xfrm>
          <a:off x="587002" y="5852321"/>
          <a:ext cx="3211729" cy="2255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10330859" imgH="7254063" progId="Origin95.Graph">
                  <p:embed/>
                </p:oleObj>
              </mc:Choice>
              <mc:Fallback>
                <p:oleObj name="Graph" r:id="rId4" imgW="10330859" imgH="7254063" progId="Origin95.Graph">
                  <p:embed/>
                  <p:pic>
                    <p:nvPicPr>
                      <p:cNvPr id="42" name="对象 41">
                        <a:extLst>
                          <a:ext uri="{FF2B5EF4-FFF2-40B4-BE49-F238E27FC236}">
                            <a16:creationId xmlns:a16="http://schemas.microsoft.com/office/drawing/2014/main" id="{89052050-FE58-74A8-5CE6-F019E16D4C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002" y="5852321"/>
                        <a:ext cx="3211729" cy="2255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D605B38D-2937-0CD8-9962-085B230FA0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033931"/>
              </p:ext>
            </p:extLst>
          </p:nvPr>
        </p:nvGraphicFramePr>
        <p:xfrm>
          <a:off x="3312798" y="5832682"/>
          <a:ext cx="3056400" cy="2339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123" imgH="7502570" progId="Origin95.Graph">
                  <p:embed/>
                </p:oleObj>
              </mc:Choice>
              <mc:Fallback>
                <p:oleObj name="Graph" r:id="rId6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12798" y="5832682"/>
                        <a:ext cx="3056400" cy="2339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84" name="弧形 6383">
            <a:extLst>
              <a:ext uri="{FF2B5EF4-FFF2-40B4-BE49-F238E27FC236}">
                <a16:creationId xmlns:a16="http://schemas.microsoft.com/office/drawing/2014/main" id="{8187ED32-EBEC-B73D-5430-ABE2ED0A531A}"/>
              </a:ext>
            </a:extLst>
          </p:cNvPr>
          <p:cNvSpPr/>
          <p:nvPr/>
        </p:nvSpPr>
        <p:spPr>
          <a:xfrm rot="10800000" flipH="1">
            <a:off x="9624582" y="3325105"/>
            <a:ext cx="412309" cy="2413191"/>
          </a:xfrm>
          <a:prstGeom prst="arc">
            <a:avLst>
              <a:gd name="adj1" fmla="val 16579967"/>
              <a:gd name="adj2" fmla="val 3985704"/>
            </a:avLst>
          </a:prstGeom>
          <a:ln w="38100">
            <a:solidFill>
              <a:srgbClr val="A6E5D5">
                <a:alpha val="60000"/>
              </a:srgb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76" name="弧形 6375">
            <a:extLst>
              <a:ext uri="{FF2B5EF4-FFF2-40B4-BE49-F238E27FC236}">
                <a16:creationId xmlns:a16="http://schemas.microsoft.com/office/drawing/2014/main" id="{FC300414-1B85-1584-B760-87815059B49C}"/>
              </a:ext>
            </a:extLst>
          </p:cNvPr>
          <p:cNvSpPr/>
          <p:nvPr/>
        </p:nvSpPr>
        <p:spPr>
          <a:xfrm rot="10634549" flipH="1">
            <a:off x="7391930" y="3335743"/>
            <a:ext cx="412309" cy="2413191"/>
          </a:xfrm>
          <a:prstGeom prst="arc">
            <a:avLst>
              <a:gd name="adj1" fmla="val 16579967"/>
              <a:gd name="adj2" fmla="val 3985704"/>
            </a:avLst>
          </a:prstGeom>
          <a:ln w="38100">
            <a:solidFill>
              <a:srgbClr val="A6E5D5">
                <a:alpha val="60000"/>
              </a:srgb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63" name="弧形 6362">
            <a:extLst>
              <a:ext uri="{FF2B5EF4-FFF2-40B4-BE49-F238E27FC236}">
                <a16:creationId xmlns:a16="http://schemas.microsoft.com/office/drawing/2014/main" id="{B9E21C07-F2D8-1BB7-D170-8610EBB92E7D}"/>
              </a:ext>
            </a:extLst>
          </p:cNvPr>
          <p:cNvSpPr/>
          <p:nvPr/>
        </p:nvSpPr>
        <p:spPr>
          <a:xfrm rot="10544836" flipH="1">
            <a:off x="3796277" y="3347077"/>
            <a:ext cx="412309" cy="2413191"/>
          </a:xfrm>
          <a:prstGeom prst="arc">
            <a:avLst>
              <a:gd name="adj1" fmla="val 16579967"/>
              <a:gd name="adj2" fmla="val 3985704"/>
            </a:avLst>
          </a:prstGeom>
          <a:ln w="38100">
            <a:solidFill>
              <a:srgbClr val="FADEB7">
                <a:alpha val="60000"/>
              </a:srgb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64" name="弧形 6363">
            <a:extLst>
              <a:ext uri="{FF2B5EF4-FFF2-40B4-BE49-F238E27FC236}">
                <a16:creationId xmlns:a16="http://schemas.microsoft.com/office/drawing/2014/main" id="{043B83B8-E03D-9A4B-2E00-3370AE69DEA9}"/>
              </a:ext>
            </a:extLst>
          </p:cNvPr>
          <p:cNvSpPr/>
          <p:nvPr/>
        </p:nvSpPr>
        <p:spPr>
          <a:xfrm rot="11006086">
            <a:off x="5001487" y="3333911"/>
            <a:ext cx="468906" cy="2413191"/>
          </a:xfrm>
          <a:prstGeom prst="arc">
            <a:avLst>
              <a:gd name="adj1" fmla="val 16685745"/>
              <a:gd name="adj2" fmla="val 4072224"/>
            </a:avLst>
          </a:prstGeom>
          <a:ln w="38100">
            <a:solidFill>
              <a:srgbClr val="FADEB7">
                <a:alpha val="60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53" name="矩形 6352">
            <a:extLst>
              <a:ext uri="{FF2B5EF4-FFF2-40B4-BE49-F238E27FC236}">
                <a16:creationId xmlns:a16="http://schemas.microsoft.com/office/drawing/2014/main" id="{93714DE0-E67D-6E06-A734-730D7E8F3789}"/>
              </a:ext>
            </a:extLst>
          </p:cNvPr>
          <p:cNvSpPr/>
          <p:nvPr/>
        </p:nvSpPr>
        <p:spPr>
          <a:xfrm>
            <a:off x="2552508" y="3896405"/>
            <a:ext cx="82727" cy="1670500"/>
          </a:xfrm>
          <a:prstGeom prst="rect">
            <a:avLst/>
          </a:prstGeom>
          <a:solidFill>
            <a:srgbClr val="EDEDE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54" name="矩形 6353">
            <a:extLst>
              <a:ext uri="{FF2B5EF4-FFF2-40B4-BE49-F238E27FC236}">
                <a16:creationId xmlns:a16="http://schemas.microsoft.com/office/drawing/2014/main" id="{A765C770-159D-9775-6AE3-F6F55E6350BA}"/>
              </a:ext>
            </a:extLst>
          </p:cNvPr>
          <p:cNvSpPr/>
          <p:nvPr/>
        </p:nvSpPr>
        <p:spPr>
          <a:xfrm>
            <a:off x="2999789" y="3896405"/>
            <a:ext cx="90486" cy="1670500"/>
          </a:xfrm>
          <a:prstGeom prst="rect">
            <a:avLst/>
          </a:prstGeom>
          <a:solidFill>
            <a:srgbClr val="FCD8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55" name="矩形 6354">
            <a:extLst>
              <a:ext uri="{FF2B5EF4-FFF2-40B4-BE49-F238E27FC236}">
                <a16:creationId xmlns:a16="http://schemas.microsoft.com/office/drawing/2014/main" id="{8CAE7379-9C16-DD49-3B28-EB66783E1523}"/>
              </a:ext>
            </a:extLst>
          </p:cNvPr>
          <p:cNvSpPr/>
          <p:nvPr/>
        </p:nvSpPr>
        <p:spPr>
          <a:xfrm>
            <a:off x="2746501" y="3896405"/>
            <a:ext cx="90486" cy="1670500"/>
          </a:xfrm>
          <a:prstGeom prst="rect">
            <a:avLst/>
          </a:prstGeom>
          <a:solidFill>
            <a:srgbClr val="D9F0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56" name="矩形 6355">
            <a:extLst>
              <a:ext uri="{FF2B5EF4-FFF2-40B4-BE49-F238E27FC236}">
                <a16:creationId xmlns:a16="http://schemas.microsoft.com/office/drawing/2014/main" id="{43C73EFC-1FCF-F0CA-1C82-E02D6BD7BF7D}"/>
              </a:ext>
            </a:extLst>
          </p:cNvPr>
          <p:cNvSpPr/>
          <p:nvPr/>
        </p:nvSpPr>
        <p:spPr>
          <a:xfrm>
            <a:off x="2868338" y="3896405"/>
            <a:ext cx="90486" cy="1670500"/>
          </a:xfrm>
          <a:prstGeom prst="rect">
            <a:avLst/>
          </a:prstGeom>
          <a:solidFill>
            <a:srgbClr val="DBF3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14" name="任意多边形: 形状 6413">
            <a:extLst>
              <a:ext uri="{FF2B5EF4-FFF2-40B4-BE49-F238E27FC236}">
                <a16:creationId xmlns:a16="http://schemas.microsoft.com/office/drawing/2014/main" id="{7372AA1D-A196-C15E-1F5C-2CA8DE4638FE}"/>
              </a:ext>
            </a:extLst>
          </p:cNvPr>
          <p:cNvSpPr/>
          <p:nvPr/>
        </p:nvSpPr>
        <p:spPr>
          <a:xfrm>
            <a:off x="9177544" y="6461401"/>
            <a:ext cx="1790700" cy="928346"/>
          </a:xfrm>
          <a:custGeom>
            <a:avLst/>
            <a:gdLst>
              <a:gd name="connsiteX0" fmla="*/ 0 w 1790700"/>
              <a:gd name="connsiteY0" fmla="*/ 928346 h 928346"/>
              <a:gd name="connsiteX1" fmla="*/ 595313 w 1790700"/>
              <a:gd name="connsiteY1" fmla="*/ 294933 h 928346"/>
              <a:gd name="connsiteX2" fmla="*/ 1195388 w 1790700"/>
              <a:gd name="connsiteY2" fmla="*/ 9183 h 928346"/>
              <a:gd name="connsiteX3" fmla="*/ 1790700 w 1790700"/>
              <a:gd name="connsiteY3" fmla="*/ 611640 h 92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0700" h="928346">
                <a:moveTo>
                  <a:pt x="0" y="928346"/>
                </a:moveTo>
                <a:cubicBezTo>
                  <a:pt x="198041" y="688236"/>
                  <a:pt x="396082" y="448127"/>
                  <a:pt x="595313" y="294933"/>
                </a:cubicBezTo>
                <a:cubicBezTo>
                  <a:pt x="794544" y="141739"/>
                  <a:pt x="996157" y="-43602"/>
                  <a:pt x="1195388" y="9183"/>
                </a:cubicBezTo>
                <a:cubicBezTo>
                  <a:pt x="1394619" y="61968"/>
                  <a:pt x="1592659" y="336804"/>
                  <a:pt x="1790700" y="611640"/>
                </a:cubicBezTo>
              </a:path>
            </a:pathLst>
          </a:custGeom>
          <a:noFill/>
          <a:ln w="19050">
            <a:gradFill flip="none" rotWithShape="1">
              <a:gsLst>
                <a:gs pos="100000">
                  <a:schemeClr val="tx1">
                    <a:lumMod val="50000"/>
                    <a:lumOff val="50000"/>
                  </a:schemeClr>
                </a:gs>
                <a:gs pos="67000">
                  <a:srgbClr val="3ABF99"/>
                </a:gs>
                <a:gs pos="33000">
                  <a:srgbClr val="1A73C6"/>
                </a:gs>
                <a:gs pos="0">
                  <a:srgbClr val="DE582B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98" name="矩形 6397">
            <a:extLst>
              <a:ext uri="{FF2B5EF4-FFF2-40B4-BE49-F238E27FC236}">
                <a16:creationId xmlns:a16="http://schemas.microsoft.com/office/drawing/2014/main" id="{2DBC0901-898B-A3ED-01A3-166DD71663BB}"/>
              </a:ext>
            </a:extLst>
          </p:cNvPr>
          <p:cNvSpPr/>
          <p:nvPr/>
        </p:nvSpPr>
        <p:spPr>
          <a:xfrm>
            <a:off x="1265856" y="6108977"/>
            <a:ext cx="82727" cy="1670500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99" name="矩形 6398">
            <a:extLst>
              <a:ext uri="{FF2B5EF4-FFF2-40B4-BE49-F238E27FC236}">
                <a16:creationId xmlns:a16="http://schemas.microsoft.com/office/drawing/2014/main" id="{0BDD1FAF-777B-303D-8F2D-984A9F57D05B}"/>
              </a:ext>
            </a:extLst>
          </p:cNvPr>
          <p:cNvSpPr/>
          <p:nvPr/>
        </p:nvSpPr>
        <p:spPr>
          <a:xfrm>
            <a:off x="1555096" y="6108977"/>
            <a:ext cx="90486" cy="1670500"/>
          </a:xfrm>
          <a:prstGeom prst="rect">
            <a:avLst/>
          </a:prstGeom>
          <a:solidFill>
            <a:srgbClr val="D9F0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00" name="矩形 6399">
            <a:extLst>
              <a:ext uri="{FF2B5EF4-FFF2-40B4-BE49-F238E27FC236}">
                <a16:creationId xmlns:a16="http://schemas.microsoft.com/office/drawing/2014/main" id="{6FF1B55D-66AE-4D65-B5DD-2583114F963C}"/>
              </a:ext>
            </a:extLst>
          </p:cNvPr>
          <p:cNvSpPr/>
          <p:nvPr/>
        </p:nvSpPr>
        <p:spPr>
          <a:xfrm>
            <a:off x="1778512" y="6108977"/>
            <a:ext cx="90486" cy="1670500"/>
          </a:xfrm>
          <a:prstGeom prst="rect">
            <a:avLst/>
          </a:prstGeom>
          <a:solidFill>
            <a:srgbClr val="DBF3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01" name="矩形 6400">
            <a:extLst>
              <a:ext uri="{FF2B5EF4-FFF2-40B4-BE49-F238E27FC236}">
                <a16:creationId xmlns:a16="http://schemas.microsoft.com/office/drawing/2014/main" id="{812F231D-ED1B-021E-FAD6-39E7329C1EA1}"/>
              </a:ext>
            </a:extLst>
          </p:cNvPr>
          <p:cNvSpPr/>
          <p:nvPr/>
        </p:nvSpPr>
        <p:spPr>
          <a:xfrm>
            <a:off x="1955883" y="6108977"/>
            <a:ext cx="90486" cy="1670500"/>
          </a:xfrm>
          <a:prstGeom prst="rect">
            <a:avLst/>
          </a:prstGeom>
          <a:solidFill>
            <a:srgbClr val="FCD8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50" name="Picture 6" descr="MXene材料 Ti3C2 Nb2C MOF材料 Ti3C2 Nb2C 北科纳米">
            <a:extLst>
              <a:ext uri="{FF2B5EF4-FFF2-40B4-BE49-F238E27FC236}">
                <a16:creationId xmlns:a16="http://schemas.microsoft.com/office/drawing/2014/main" id="{01A91F89-73A9-4D94-9316-6161823EC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4584" r="6007" b="4722"/>
          <a:stretch>
            <a:fillRect/>
          </a:stretch>
        </p:blipFill>
        <p:spPr bwMode="auto">
          <a:xfrm rot="13504881">
            <a:off x="1720618" y="779119"/>
            <a:ext cx="857142" cy="85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E5C4B56-3641-2B75-6C01-88FC64D6D7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1" t="10555" r="38472" b="40194"/>
          <a:stretch>
            <a:fillRect/>
          </a:stretch>
        </p:blipFill>
        <p:spPr>
          <a:xfrm rot="10800000">
            <a:off x="4020029" y="618782"/>
            <a:ext cx="1931605" cy="1279699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8BC71786-5E84-F5B8-6906-2C920D6AE4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2" r="-1" b="-2669"/>
          <a:stretch>
            <a:fillRect/>
          </a:stretch>
        </p:blipFill>
        <p:spPr>
          <a:xfrm>
            <a:off x="8144809" y="912955"/>
            <a:ext cx="696780" cy="542778"/>
          </a:xfrm>
          <a:prstGeom prst="rect">
            <a:avLst/>
          </a:prstGeom>
          <a:ln w="12700">
            <a:noFill/>
          </a:ln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25A3D5AB-BF4F-87B6-521B-154C793A4B6A}"/>
              </a:ext>
            </a:extLst>
          </p:cNvPr>
          <p:cNvSpPr txBox="1"/>
          <p:nvPr/>
        </p:nvSpPr>
        <p:spPr>
          <a:xfrm>
            <a:off x="5174764" y="1511165"/>
            <a:ext cx="826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nm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510F2CA-7461-2F8A-3FE8-7ADCFA168210}"/>
              </a:ext>
            </a:extLst>
          </p:cNvPr>
          <p:cNvCxnSpPr>
            <a:cxnSpLocks/>
          </p:cNvCxnSpPr>
          <p:nvPr/>
        </p:nvCxnSpPr>
        <p:spPr>
          <a:xfrm>
            <a:off x="5432460" y="1803358"/>
            <a:ext cx="2825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图片1">
            <a:extLst>
              <a:ext uri="{FF2B5EF4-FFF2-40B4-BE49-F238E27FC236}">
                <a16:creationId xmlns:a16="http://schemas.microsoft.com/office/drawing/2014/main" id="{E844FC38-4882-09FF-9C43-359030BE000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6288" t="-5694" r="-4894" b="-8971"/>
          <a:stretch>
            <a:fillRect/>
          </a:stretch>
        </p:blipFill>
        <p:spPr>
          <a:xfrm>
            <a:off x="2940707" y="874530"/>
            <a:ext cx="737354" cy="632003"/>
          </a:xfrm>
          <a:prstGeom prst="rect">
            <a:avLst/>
          </a:prstGeom>
          <a:ln w="12700">
            <a:noFill/>
          </a:ln>
        </p:spPr>
      </p:pic>
      <p:sp>
        <p:nvSpPr>
          <p:cNvPr id="6184" name="文本框 6183">
            <a:extLst>
              <a:ext uri="{FF2B5EF4-FFF2-40B4-BE49-F238E27FC236}">
                <a16:creationId xmlns:a16="http://schemas.microsoft.com/office/drawing/2014/main" id="{B257C8DF-0D90-B977-2EF8-A95E84FCC8CB}"/>
              </a:ext>
            </a:extLst>
          </p:cNvPr>
          <p:cNvSpPr txBox="1"/>
          <p:nvPr/>
        </p:nvSpPr>
        <p:spPr>
          <a:xfrm rot="10800000">
            <a:off x="752932" y="3897878"/>
            <a:ext cx="369332" cy="16626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Transmittance (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5" name="文本框 6184">
            <a:extLst>
              <a:ext uri="{FF2B5EF4-FFF2-40B4-BE49-F238E27FC236}">
                <a16:creationId xmlns:a16="http://schemas.microsoft.com/office/drawing/2014/main" id="{9C433F00-8B8A-EE41-D15E-030824CBA7B4}"/>
              </a:ext>
            </a:extLst>
          </p:cNvPr>
          <p:cNvSpPr txBox="1"/>
          <p:nvPr/>
        </p:nvSpPr>
        <p:spPr>
          <a:xfrm rot="10800000">
            <a:off x="3315974" y="3897878"/>
            <a:ext cx="369332" cy="16626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Transmittance (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6" name="文本框 6185">
            <a:extLst>
              <a:ext uri="{FF2B5EF4-FFF2-40B4-BE49-F238E27FC236}">
                <a16:creationId xmlns:a16="http://schemas.microsoft.com/office/drawing/2014/main" id="{9BCEE408-1F60-5CC0-6730-9BA38DB78C84}"/>
              </a:ext>
            </a:extLst>
          </p:cNvPr>
          <p:cNvSpPr txBox="1"/>
          <p:nvPr/>
        </p:nvSpPr>
        <p:spPr>
          <a:xfrm rot="10800000">
            <a:off x="5913941" y="3897878"/>
            <a:ext cx="369332" cy="16626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Transmittance (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7" name="文本框 6186">
            <a:extLst>
              <a:ext uri="{FF2B5EF4-FFF2-40B4-BE49-F238E27FC236}">
                <a16:creationId xmlns:a16="http://schemas.microsoft.com/office/drawing/2014/main" id="{D5B788A0-7E47-0ED9-9865-53007D7CB03E}"/>
              </a:ext>
            </a:extLst>
          </p:cNvPr>
          <p:cNvSpPr txBox="1"/>
          <p:nvPr/>
        </p:nvSpPr>
        <p:spPr>
          <a:xfrm rot="10800000">
            <a:off x="8502383" y="3897878"/>
            <a:ext cx="369332" cy="16626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Transmittance (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8" name="文本框 6187">
            <a:extLst>
              <a:ext uri="{FF2B5EF4-FFF2-40B4-BE49-F238E27FC236}">
                <a16:creationId xmlns:a16="http://schemas.microsoft.com/office/drawing/2014/main" id="{38088E4E-BF08-ED60-4941-EBFB63D98455}"/>
              </a:ext>
            </a:extLst>
          </p:cNvPr>
          <p:cNvSpPr txBox="1"/>
          <p:nvPr/>
        </p:nvSpPr>
        <p:spPr>
          <a:xfrm>
            <a:off x="1056677" y="5721873"/>
            <a:ext cx="2274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Wavenumber (cm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‒1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9" name="文本框 6188">
            <a:extLst>
              <a:ext uri="{FF2B5EF4-FFF2-40B4-BE49-F238E27FC236}">
                <a16:creationId xmlns:a16="http://schemas.microsoft.com/office/drawing/2014/main" id="{3C411565-08F3-D419-76E7-A1B6F8AD8B9B}"/>
              </a:ext>
            </a:extLst>
          </p:cNvPr>
          <p:cNvSpPr txBox="1"/>
          <p:nvPr/>
        </p:nvSpPr>
        <p:spPr>
          <a:xfrm>
            <a:off x="3646407" y="5721873"/>
            <a:ext cx="2274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Wavenumber (cm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‒1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90" name="文本框 6189">
            <a:extLst>
              <a:ext uri="{FF2B5EF4-FFF2-40B4-BE49-F238E27FC236}">
                <a16:creationId xmlns:a16="http://schemas.microsoft.com/office/drawing/2014/main" id="{98FB48D0-0D6E-A42C-3DBB-469CAA7F7619}"/>
              </a:ext>
            </a:extLst>
          </p:cNvPr>
          <p:cNvSpPr txBox="1"/>
          <p:nvPr/>
        </p:nvSpPr>
        <p:spPr>
          <a:xfrm>
            <a:off x="6162360" y="5721873"/>
            <a:ext cx="2267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Wavenumber (cm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‒1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91" name="文本框 6190">
            <a:extLst>
              <a:ext uri="{FF2B5EF4-FFF2-40B4-BE49-F238E27FC236}">
                <a16:creationId xmlns:a16="http://schemas.microsoft.com/office/drawing/2014/main" id="{3740CFED-8344-648B-0E6D-8D9F69C4637B}"/>
              </a:ext>
            </a:extLst>
          </p:cNvPr>
          <p:cNvSpPr txBox="1"/>
          <p:nvPr/>
        </p:nvSpPr>
        <p:spPr>
          <a:xfrm>
            <a:off x="8963860" y="5721873"/>
            <a:ext cx="2267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Wavenumber (cm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‒1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95" name="文本框 6194">
            <a:extLst>
              <a:ext uri="{FF2B5EF4-FFF2-40B4-BE49-F238E27FC236}">
                <a16:creationId xmlns:a16="http://schemas.microsoft.com/office/drawing/2014/main" id="{27FDDDCA-4980-F6BB-80B2-58EEE13E709E}"/>
              </a:ext>
            </a:extLst>
          </p:cNvPr>
          <p:cNvSpPr txBox="1"/>
          <p:nvPr/>
        </p:nvSpPr>
        <p:spPr>
          <a:xfrm rot="10800000">
            <a:off x="752931" y="6108922"/>
            <a:ext cx="369332" cy="16626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Intensity (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96" name="文本框 6195">
            <a:extLst>
              <a:ext uri="{FF2B5EF4-FFF2-40B4-BE49-F238E27FC236}">
                <a16:creationId xmlns:a16="http://schemas.microsoft.com/office/drawing/2014/main" id="{A48F27B7-9116-E42B-E8AD-7AA2F7A7BF5A}"/>
              </a:ext>
            </a:extLst>
          </p:cNvPr>
          <p:cNvSpPr txBox="1"/>
          <p:nvPr/>
        </p:nvSpPr>
        <p:spPr>
          <a:xfrm>
            <a:off x="1072726" y="7908208"/>
            <a:ext cx="2274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2 Theta (Degree)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13" name="文本框 6212">
            <a:extLst>
              <a:ext uri="{FF2B5EF4-FFF2-40B4-BE49-F238E27FC236}">
                <a16:creationId xmlns:a16="http://schemas.microsoft.com/office/drawing/2014/main" id="{79112339-9AC3-ED62-7E40-E4356159618C}"/>
              </a:ext>
            </a:extLst>
          </p:cNvPr>
          <p:cNvSpPr txBox="1"/>
          <p:nvPr/>
        </p:nvSpPr>
        <p:spPr>
          <a:xfrm rot="10800000">
            <a:off x="3321031" y="5992234"/>
            <a:ext cx="369332" cy="1914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Quantity Adsorbed (cm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/g)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15" name="文本框 6214">
            <a:extLst>
              <a:ext uri="{FF2B5EF4-FFF2-40B4-BE49-F238E27FC236}">
                <a16:creationId xmlns:a16="http://schemas.microsoft.com/office/drawing/2014/main" id="{9F2B911F-F605-C6BF-05B9-3A43112E702D}"/>
              </a:ext>
            </a:extLst>
          </p:cNvPr>
          <p:cNvSpPr txBox="1"/>
          <p:nvPr/>
        </p:nvSpPr>
        <p:spPr>
          <a:xfrm>
            <a:off x="3808178" y="7919749"/>
            <a:ext cx="207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Relative Pressure (P/P</a:t>
            </a:r>
            <a:r>
              <a:rPr lang="en-US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18" name="文本框 6217">
            <a:extLst>
              <a:ext uri="{FF2B5EF4-FFF2-40B4-BE49-F238E27FC236}">
                <a16:creationId xmlns:a16="http://schemas.microsoft.com/office/drawing/2014/main" id="{EC5FE881-530C-085B-EF09-FC07DE0299F6}"/>
              </a:ext>
            </a:extLst>
          </p:cNvPr>
          <p:cNvSpPr txBox="1"/>
          <p:nvPr/>
        </p:nvSpPr>
        <p:spPr>
          <a:xfrm rot="10800000">
            <a:off x="5940092" y="6103870"/>
            <a:ext cx="369332" cy="16764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Stress (MPa)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22" name="文本框 6221">
            <a:extLst>
              <a:ext uri="{FF2B5EF4-FFF2-40B4-BE49-F238E27FC236}">
                <a16:creationId xmlns:a16="http://schemas.microsoft.com/office/drawing/2014/main" id="{8F7BF660-D3D2-1C98-D62A-21C29106BBA3}"/>
              </a:ext>
            </a:extLst>
          </p:cNvPr>
          <p:cNvSpPr txBox="1"/>
          <p:nvPr/>
        </p:nvSpPr>
        <p:spPr>
          <a:xfrm rot="20458812">
            <a:off x="8737314" y="7853683"/>
            <a:ext cx="81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23" name="文本框 6222">
            <a:extLst>
              <a:ext uri="{FF2B5EF4-FFF2-40B4-BE49-F238E27FC236}">
                <a16:creationId xmlns:a16="http://schemas.microsoft.com/office/drawing/2014/main" id="{C0729F7D-CEF9-7A08-8263-6B6C17FDF794}"/>
              </a:ext>
            </a:extLst>
          </p:cNvPr>
          <p:cNvSpPr txBox="1"/>
          <p:nvPr/>
        </p:nvSpPr>
        <p:spPr>
          <a:xfrm rot="20458812">
            <a:off x="9112372" y="7854945"/>
            <a:ext cx="116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24" name="文本框 6223">
            <a:extLst>
              <a:ext uri="{FF2B5EF4-FFF2-40B4-BE49-F238E27FC236}">
                <a16:creationId xmlns:a16="http://schemas.microsoft.com/office/drawing/2014/main" id="{BE123C4D-846F-0847-2CFA-5A3840EBD108}"/>
              </a:ext>
            </a:extLst>
          </p:cNvPr>
          <p:cNvSpPr txBox="1"/>
          <p:nvPr/>
        </p:nvSpPr>
        <p:spPr>
          <a:xfrm rot="20458812">
            <a:off x="9659703" y="7854945"/>
            <a:ext cx="1163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25" name="文本框 6224">
            <a:extLst>
              <a:ext uri="{FF2B5EF4-FFF2-40B4-BE49-F238E27FC236}">
                <a16:creationId xmlns:a16="http://schemas.microsoft.com/office/drawing/2014/main" id="{5F5C8873-9506-BA80-E80F-BC2AAA797807}"/>
              </a:ext>
            </a:extLst>
          </p:cNvPr>
          <p:cNvSpPr txBox="1"/>
          <p:nvPr/>
        </p:nvSpPr>
        <p:spPr>
          <a:xfrm rot="20458812">
            <a:off x="10228193" y="7854945"/>
            <a:ext cx="1121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26" name="文本框 6225">
            <a:extLst>
              <a:ext uri="{FF2B5EF4-FFF2-40B4-BE49-F238E27FC236}">
                <a16:creationId xmlns:a16="http://schemas.microsoft.com/office/drawing/2014/main" id="{18D30845-C894-2C0F-0CED-B487D06D1939}"/>
              </a:ext>
            </a:extLst>
          </p:cNvPr>
          <p:cNvSpPr txBox="1"/>
          <p:nvPr/>
        </p:nvSpPr>
        <p:spPr>
          <a:xfrm rot="16200000">
            <a:off x="7857750" y="6803571"/>
            <a:ext cx="1681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Tensile Strength (MPa)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0" name="文本框 6339">
            <a:extLst>
              <a:ext uri="{FF2B5EF4-FFF2-40B4-BE49-F238E27FC236}">
                <a16:creationId xmlns:a16="http://schemas.microsoft.com/office/drawing/2014/main" id="{7373C85F-F24B-826A-6D1A-29FA63159DDD}"/>
              </a:ext>
            </a:extLst>
          </p:cNvPr>
          <p:cNvSpPr txBox="1"/>
          <p:nvPr/>
        </p:nvSpPr>
        <p:spPr>
          <a:xfrm>
            <a:off x="6345047" y="7919749"/>
            <a:ext cx="208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Strain (%)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58" name="文本框 6357">
            <a:extLst>
              <a:ext uri="{FF2B5EF4-FFF2-40B4-BE49-F238E27FC236}">
                <a16:creationId xmlns:a16="http://schemas.microsoft.com/office/drawing/2014/main" id="{02B23F6F-FA81-39F4-42A8-37607441204F}"/>
              </a:ext>
            </a:extLst>
          </p:cNvPr>
          <p:cNvSpPr txBox="1"/>
          <p:nvPr/>
        </p:nvSpPr>
        <p:spPr>
          <a:xfrm>
            <a:off x="883996" y="5182595"/>
            <a:ext cx="686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=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59" name="文本框 6358">
            <a:extLst>
              <a:ext uri="{FF2B5EF4-FFF2-40B4-BE49-F238E27FC236}">
                <a16:creationId xmlns:a16="http://schemas.microsoft.com/office/drawing/2014/main" id="{BE211599-6249-AD66-7F59-EB72328EF422}"/>
              </a:ext>
            </a:extLst>
          </p:cNvPr>
          <p:cNvSpPr txBox="1"/>
          <p:nvPr/>
        </p:nvSpPr>
        <p:spPr>
          <a:xfrm>
            <a:off x="883996" y="4798645"/>
            <a:ext cx="686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000" dirty="0">
                <a:solidFill>
                  <a:srgbClr val="01B587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=N</a:t>
            </a:r>
            <a:endParaRPr lang="zh-CN" altLang="en-US" sz="1000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60" name="文本框 6359">
            <a:extLst>
              <a:ext uri="{FF2B5EF4-FFF2-40B4-BE49-F238E27FC236}">
                <a16:creationId xmlns:a16="http://schemas.microsoft.com/office/drawing/2014/main" id="{811B6B19-8520-E65A-E163-1B7289EC9CDE}"/>
              </a:ext>
            </a:extLst>
          </p:cNvPr>
          <p:cNvSpPr txBox="1"/>
          <p:nvPr/>
        </p:nvSpPr>
        <p:spPr>
          <a:xfrm>
            <a:off x="846817" y="4402612"/>
            <a:ext cx="1103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−CH</a:t>
            </a:r>
            <a:r>
              <a:rPr lang="en-US" altLang="zh-CN" sz="1000" baseline="-25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/O−O</a:t>
            </a:r>
          </a:p>
        </p:txBody>
      </p:sp>
      <p:sp>
        <p:nvSpPr>
          <p:cNvPr id="6361" name="文本框 6360">
            <a:extLst>
              <a:ext uri="{FF2B5EF4-FFF2-40B4-BE49-F238E27FC236}">
                <a16:creationId xmlns:a16="http://schemas.microsoft.com/office/drawing/2014/main" id="{1DA594F6-BFDF-24CF-382F-0751F2E2A375}"/>
              </a:ext>
            </a:extLst>
          </p:cNvPr>
          <p:cNvSpPr txBox="1"/>
          <p:nvPr/>
        </p:nvSpPr>
        <p:spPr>
          <a:xfrm>
            <a:off x="868120" y="4040548"/>
            <a:ext cx="721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C−O</a:t>
            </a:r>
            <a:endParaRPr lang="en-US" altLang="zh-CN" sz="1000" baseline="-250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65" name="文本框 6364">
            <a:extLst>
              <a:ext uri="{FF2B5EF4-FFF2-40B4-BE49-F238E27FC236}">
                <a16:creationId xmlns:a16="http://schemas.microsoft.com/office/drawing/2014/main" id="{8087D7DE-2789-BA33-239E-0ED035324F5B}"/>
              </a:ext>
            </a:extLst>
          </p:cNvPr>
          <p:cNvSpPr txBox="1"/>
          <p:nvPr/>
        </p:nvSpPr>
        <p:spPr>
          <a:xfrm>
            <a:off x="4227010" y="5311841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−CH</a:t>
            </a:r>
            <a:r>
              <a:rPr lang="en-US" altLang="zh-CN" sz="1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366" name="文本框 6365">
            <a:extLst>
              <a:ext uri="{FF2B5EF4-FFF2-40B4-BE49-F238E27FC236}">
                <a16:creationId xmlns:a16="http://schemas.microsoft.com/office/drawing/2014/main" id="{6005A931-F63E-2B8C-3247-AAE6E465C2D3}"/>
              </a:ext>
            </a:extLst>
          </p:cNvPr>
          <p:cNvSpPr txBox="1"/>
          <p:nvPr/>
        </p:nvSpPr>
        <p:spPr>
          <a:xfrm>
            <a:off x="3683652" y="4927407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1454</a:t>
            </a:r>
            <a:endParaRPr lang="en-US" altLang="zh-CN" sz="1000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68" name="文本框 6367">
            <a:extLst>
              <a:ext uri="{FF2B5EF4-FFF2-40B4-BE49-F238E27FC236}">
                <a16:creationId xmlns:a16="http://schemas.microsoft.com/office/drawing/2014/main" id="{A5AAA8AA-223F-244E-C6F1-B6A0E313D04F}"/>
              </a:ext>
            </a:extLst>
          </p:cNvPr>
          <p:cNvSpPr txBox="1"/>
          <p:nvPr/>
        </p:nvSpPr>
        <p:spPr>
          <a:xfrm>
            <a:off x="3669363" y="4574067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1453</a:t>
            </a:r>
            <a:endParaRPr lang="en-US" altLang="zh-CN" sz="1000" baseline="-25000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69" name="文本框 6368">
            <a:extLst>
              <a:ext uri="{FF2B5EF4-FFF2-40B4-BE49-F238E27FC236}">
                <a16:creationId xmlns:a16="http://schemas.microsoft.com/office/drawing/2014/main" id="{3CCE195E-E0BF-63C7-D075-31F16803FD12}"/>
              </a:ext>
            </a:extLst>
          </p:cNvPr>
          <p:cNvSpPr txBox="1"/>
          <p:nvPr/>
        </p:nvSpPr>
        <p:spPr>
          <a:xfrm>
            <a:off x="3655074" y="4156822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1452</a:t>
            </a:r>
            <a:endParaRPr lang="en-US" altLang="zh-CN" sz="1000" baseline="-25000" dirty="0"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70" name="文本框 6369">
            <a:extLst>
              <a:ext uri="{FF2B5EF4-FFF2-40B4-BE49-F238E27FC236}">
                <a16:creationId xmlns:a16="http://schemas.microsoft.com/office/drawing/2014/main" id="{C3FE4BA7-FA26-A045-517C-10E343050BEF}"/>
              </a:ext>
            </a:extLst>
          </p:cNvPr>
          <p:cNvSpPr txBox="1"/>
          <p:nvPr/>
        </p:nvSpPr>
        <p:spPr>
          <a:xfrm>
            <a:off x="3636022" y="3876960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1452</a:t>
            </a:r>
            <a:endParaRPr lang="en-US" altLang="zh-CN" sz="1000" baseline="-250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71" name="文本框 6370">
            <a:extLst>
              <a:ext uri="{FF2B5EF4-FFF2-40B4-BE49-F238E27FC236}">
                <a16:creationId xmlns:a16="http://schemas.microsoft.com/office/drawing/2014/main" id="{E48FB4F4-8571-300B-AE0F-D0CD5102B620}"/>
              </a:ext>
            </a:extLst>
          </p:cNvPr>
          <p:cNvSpPr txBox="1"/>
          <p:nvPr/>
        </p:nvSpPr>
        <p:spPr>
          <a:xfrm>
            <a:off x="4944386" y="5093215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1380</a:t>
            </a:r>
            <a:endParaRPr lang="en-US" altLang="zh-CN" sz="1000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72" name="文本框 6371">
            <a:extLst>
              <a:ext uri="{FF2B5EF4-FFF2-40B4-BE49-F238E27FC236}">
                <a16:creationId xmlns:a16="http://schemas.microsoft.com/office/drawing/2014/main" id="{AD6CC859-83F9-FAC6-CBEA-7E22FC68E5FA}"/>
              </a:ext>
            </a:extLst>
          </p:cNvPr>
          <p:cNvSpPr txBox="1"/>
          <p:nvPr/>
        </p:nvSpPr>
        <p:spPr>
          <a:xfrm>
            <a:off x="4987253" y="4756221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1382</a:t>
            </a:r>
            <a:endParaRPr lang="en-US" altLang="zh-CN" sz="1000" baseline="-25000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73" name="文本框 6372">
            <a:extLst>
              <a:ext uri="{FF2B5EF4-FFF2-40B4-BE49-F238E27FC236}">
                <a16:creationId xmlns:a16="http://schemas.microsoft.com/office/drawing/2014/main" id="{617F88B8-7C85-BF93-5FEC-96B30CBC3A29}"/>
              </a:ext>
            </a:extLst>
          </p:cNvPr>
          <p:cNvSpPr txBox="1"/>
          <p:nvPr/>
        </p:nvSpPr>
        <p:spPr>
          <a:xfrm>
            <a:off x="5001542" y="4357230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1383</a:t>
            </a:r>
            <a:endParaRPr lang="en-US" altLang="zh-CN" sz="1000" baseline="-25000" dirty="0"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74" name="文本框 6373">
            <a:extLst>
              <a:ext uri="{FF2B5EF4-FFF2-40B4-BE49-F238E27FC236}">
                <a16:creationId xmlns:a16="http://schemas.microsoft.com/office/drawing/2014/main" id="{54FAF2E3-948E-C6DF-C9B5-D440E60747B5}"/>
              </a:ext>
            </a:extLst>
          </p:cNvPr>
          <p:cNvSpPr txBox="1"/>
          <p:nvPr/>
        </p:nvSpPr>
        <p:spPr>
          <a:xfrm>
            <a:off x="5030120" y="4051512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1383</a:t>
            </a:r>
            <a:endParaRPr lang="en-US" altLang="zh-CN" sz="1000" baseline="-250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77" name="文本框 6376">
            <a:extLst>
              <a:ext uri="{FF2B5EF4-FFF2-40B4-BE49-F238E27FC236}">
                <a16:creationId xmlns:a16="http://schemas.microsoft.com/office/drawing/2014/main" id="{1B602326-713A-42E1-3336-9DB7BB6B864D}"/>
              </a:ext>
            </a:extLst>
          </p:cNvPr>
          <p:cNvSpPr txBox="1"/>
          <p:nvPr/>
        </p:nvSpPr>
        <p:spPr>
          <a:xfrm>
            <a:off x="4563283" y="3902755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O−O</a:t>
            </a:r>
            <a:endParaRPr lang="en-US" altLang="zh-CN" sz="1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78" name="文本框 6377">
            <a:extLst>
              <a:ext uri="{FF2B5EF4-FFF2-40B4-BE49-F238E27FC236}">
                <a16:creationId xmlns:a16="http://schemas.microsoft.com/office/drawing/2014/main" id="{EE50F36F-2051-5CB1-FA8C-C367AECBB3C6}"/>
              </a:ext>
            </a:extLst>
          </p:cNvPr>
          <p:cNvSpPr txBox="1"/>
          <p:nvPr/>
        </p:nvSpPr>
        <p:spPr>
          <a:xfrm>
            <a:off x="7322873" y="5139559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1186</a:t>
            </a:r>
            <a:endParaRPr lang="en-US" altLang="zh-CN" sz="1000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80" name="文本框 6379">
            <a:extLst>
              <a:ext uri="{FF2B5EF4-FFF2-40B4-BE49-F238E27FC236}">
                <a16:creationId xmlns:a16="http://schemas.microsoft.com/office/drawing/2014/main" id="{F1FF5B60-4049-0514-9BFF-AD69DA01C652}"/>
              </a:ext>
            </a:extLst>
          </p:cNvPr>
          <p:cNvSpPr txBox="1"/>
          <p:nvPr/>
        </p:nvSpPr>
        <p:spPr>
          <a:xfrm>
            <a:off x="7341923" y="4759360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1185</a:t>
            </a:r>
            <a:endParaRPr lang="en-US" altLang="zh-CN" sz="1000" baseline="-25000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81" name="文本框 6380">
            <a:extLst>
              <a:ext uri="{FF2B5EF4-FFF2-40B4-BE49-F238E27FC236}">
                <a16:creationId xmlns:a16="http://schemas.microsoft.com/office/drawing/2014/main" id="{3B376DEF-569E-1353-3290-4F81319E4E2E}"/>
              </a:ext>
            </a:extLst>
          </p:cNvPr>
          <p:cNvSpPr txBox="1"/>
          <p:nvPr/>
        </p:nvSpPr>
        <p:spPr>
          <a:xfrm>
            <a:off x="7328944" y="4354018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1184</a:t>
            </a:r>
            <a:endParaRPr lang="en-US" altLang="zh-CN" sz="1000" baseline="-25000" dirty="0"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82" name="文本框 6381">
            <a:extLst>
              <a:ext uri="{FF2B5EF4-FFF2-40B4-BE49-F238E27FC236}">
                <a16:creationId xmlns:a16="http://schemas.microsoft.com/office/drawing/2014/main" id="{ED3ABCF4-6103-60D8-BCD6-01FC1BBC9C07}"/>
              </a:ext>
            </a:extLst>
          </p:cNvPr>
          <p:cNvSpPr txBox="1"/>
          <p:nvPr/>
        </p:nvSpPr>
        <p:spPr>
          <a:xfrm>
            <a:off x="7261504" y="3984554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1184</a:t>
            </a:r>
            <a:endParaRPr lang="en-US" altLang="zh-CN" sz="1000" baseline="-250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83" name="文本框 6382">
            <a:extLst>
              <a:ext uri="{FF2B5EF4-FFF2-40B4-BE49-F238E27FC236}">
                <a16:creationId xmlns:a16="http://schemas.microsoft.com/office/drawing/2014/main" id="{7312A14D-84C6-26C7-792F-F964F263BA8C}"/>
              </a:ext>
            </a:extLst>
          </p:cNvPr>
          <p:cNvSpPr txBox="1"/>
          <p:nvPr/>
        </p:nvSpPr>
        <p:spPr>
          <a:xfrm>
            <a:off x="7706869" y="5316681"/>
            <a:ext cx="721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C−O</a:t>
            </a:r>
            <a:endParaRPr lang="en-US" altLang="zh-CN" sz="1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85" name="文本框 6384">
            <a:extLst>
              <a:ext uri="{FF2B5EF4-FFF2-40B4-BE49-F238E27FC236}">
                <a16:creationId xmlns:a16="http://schemas.microsoft.com/office/drawing/2014/main" id="{A90643A8-9D1E-6463-E921-8C4199A3C14D}"/>
              </a:ext>
            </a:extLst>
          </p:cNvPr>
          <p:cNvSpPr txBox="1"/>
          <p:nvPr/>
        </p:nvSpPr>
        <p:spPr>
          <a:xfrm>
            <a:off x="9497651" y="5104820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1090</a:t>
            </a:r>
            <a:endParaRPr lang="en-US" altLang="zh-CN" sz="1000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86" name="文本框 6385">
            <a:extLst>
              <a:ext uri="{FF2B5EF4-FFF2-40B4-BE49-F238E27FC236}">
                <a16:creationId xmlns:a16="http://schemas.microsoft.com/office/drawing/2014/main" id="{4E468068-A863-B45F-9B0C-079C6AFA2059}"/>
              </a:ext>
            </a:extLst>
          </p:cNvPr>
          <p:cNvSpPr txBox="1"/>
          <p:nvPr/>
        </p:nvSpPr>
        <p:spPr>
          <a:xfrm>
            <a:off x="9539090" y="4740696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1089</a:t>
            </a:r>
            <a:endParaRPr lang="en-US" altLang="zh-CN" sz="1000" baseline="-25000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87" name="文本框 6386">
            <a:extLst>
              <a:ext uri="{FF2B5EF4-FFF2-40B4-BE49-F238E27FC236}">
                <a16:creationId xmlns:a16="http://schemas.microsoft.com/office/drawing/2014/main" id="{4778CE9B-2189-3B63-590A-244FC9FE9B23}"/>
              </a:ext>
            </a:extLst>
          </p:cNvPr>
          <p:cNvSpPr txBox="1"/>
          <p:nvPr/>
        </p:nvSpPr>
        <p:spPr>
          <a:xfrm>
            <a:off x="9565039" y="4351812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1089</a:t>
            </a:r>
            <a:endParaRPr lang="en-US" altLang="zh-CN" sz="1000" baseline="-25000" dirty="0"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88" name="文本框 6387">
            <a:extLst>
              <a:ext uri="{FF2B5EF4-FFF2-40B4-BE49-F238E27FC236}">
                <a16:creationId xmlns:a16="http://schemas.microsoft.com/office/drawing/2014/main" id="{3F9C2EF4-93EC-D297-01FA-C21A076F2437}"/>
              </a:ext>
            </a:extLst>
          </p:cNvPr>
          <p:cNvSpPr txBox="1"/>
          <p:nvPr/>
        </p:nvSpPr>
        <p:spPr>
          <a:xfrm>
            <a:off x="9576207" y="4002304"/>
            <a:ext cx="49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1088</a:t>
            </a:r>
            <a:endParaRPr lang="en-US" altLang="zh-CN" sz="1000" baseline="-250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89" name="文本框 6388">
            <a:extLst>
              <a:ext uri="{FF2B5EF4-FFF2-40B4-BE49-F238E27FC236}">
                <a16:creationId xmlns:a16="http://schemas.microsoft.com/office/drawing/2014/main" id="{1B02C028-42F2-BE4C-D6E4-A6741A5FB7E9}"/>
              </a:ext>
            </a:extLst>
          </p:cNvPr>
          <p:cNvSpPr txBox="1"/>
          <p:nvPr/>
        </p:nvSpPr>
        <p:spPr>
          <a:xfrm>
            <a:off x="10099379" y="5316681"/>
            <a:ext cx="721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C−O</a:t>
            </a:r>
            <a:endParaRPr lang="en-US" altLang="zh-CN" sz="1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02" name="文本框 6401">
            <a:extLst>
              <a:ext uri="{FF2B5EF4-FFF2-40B4-BE49-F238E27FC236}">
                <a16:creationId xmlns:a16="http://schemas.microsoft.com/office/drawing/2014/main" id="{4952EFB4-3EAB-247B-8440-0F7CA76761FD}"/>
              </a:ext>
            </a:extLst>
          </p:cNvPr>
          <p:cNvSpPr txBox="1"/>
          <p:nvPr/>
        </p:nvSpPr>
        <p:spPr>
          <a:xfrm rot="16200000">
            <a:off x="840370" y="6135655"/>
            <a:ext cx="686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6403" name="文本框 6402">
            <a:extLst>
              <a:ext uri="{FF2B5EF4-FFF2-40B4-BE49-F238E27FC236}">
                <a16:creationId xmlns:a16="http://schemas.microsoft.com/office/drawing/2014/main" id="{3322D832-8FD3-937C-A037-2F918EB4B0A7}"/>
              </a:ext>
            </a:extLst>
          </p:cNvPr>
          <p:cNvSpPr txBox="1"/>
          <p:nvPr/>
        </p:nvSpPr>
        <p:spPr>
          <a:xfrm rot="16200000">
            <a:off x="1135932" y="6135655"/>
            <a:ext cx="686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002</a:t>
            </a:r>
            <a:r>
              <a:rPr lang="zh-CN" altLang="en-US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6404" name="文本框 6403">
            <a:extLst>
              <a:ext uri="{FF2B5EF4-FFF2-40B4-BE49-F238E27FC236}">
                <a16:creationId xmlns:a16="http://schemas.microsoft.com/office/drawing/2014/main" id="{CA2B908F-0519-F26F-A5D0-FBFA5002FFE6}"/>
              </a:ext>
            </a:extLst>
          </p:cNvPr>
          <p:cNvSpPr txBox="1"/>
          <p:nvPr/>
        </p:nvSpPr>
        <p:spPr>
          <a:xfrm rot="16200000">
            <a:off x="1367279" y="6135655"/>
            <a:ext cx="686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r>
              <a:rPr lang="zh-CN" altLang="en-US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6405" name="文本框 6404">
            <a:extLst>
              <a:ext uri="{FF2B5EF4-FFF2-40B4-BE49-F238E27FC236}">
                <a16:creationId xmlns:a16="http://schemas.microsoft.com/office/drawing/2014/main" id="{7009F8C3-49A4-207E-2841-80FA70B2E303}"/>
              </a:ext>
            </a:extLst>
          </p:cNvPr>
          <p:cNvSpPr txBox="1"/>
          <p:nvPr/>
        </p:nvSpPr>
        <p:spPr>
          <a:xfrm rot="16200000">
            <a:off x="1568254" y="6135655"/>
            <a:ext cx="686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lang="zh-CN" altLang="en-US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6409" name="文本框 6408">
            <a:extLst>
              <a:ext uri="{FF2B5EF4-FFF2-40B4-BE49-F238E27FC236}">
                <a16:creationId xmlns:a16="http://schemas.microsoft.com/office/drawing/2014/main" id="{E5AED1C6-8875-0ED0-3AE8-2BA232B75CD8}"/>
              </a:ext>
            </a:extLst>
          </p:cNvPr>
          <p:cNvSpPr txBox="1"/>
          <p:nvPr/>
        </p:nvSpPr>
        <p:spPr>
          <a:xfrm>
            <a:off x="9053539" y="7265310"/>
            <a:ext cx="686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11.1</a:t>
            </a:r>
            <a:endParaRPr lang="zh-CN" alt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10" name="文本框 6409">
            <a:extLst>
              <a:ext uri="{FF2B5EF4-FFF2-40B4-BE49-F238E27FC236}">
                <a16:creationId xmlns:a16="http://schemas.microsoft.com/office/drawing/2014/main" id="{D9B512CC-E780-EA9E-6421-58F89ED26841}"/>
              </a:ext>
            </a:extLst>
          </p:cNvPr>
          <p:cNvSpPr txBox="1"/>
          <p:nvPr/>
        </p:nvSpPr>
        <p:spPr>
          <a:xfrm>
            <a:off x="9187245" y="6636132"/>
            <a:ext cx="686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</a:t>
            </a:r>
            <a:endParaRPr lang="zh-CN" altLang="en-US" sz="1000" b="1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11" name="文本框 6410">
            <a:extLst>
              <a:ext uri="{FF2B5EF4-FFF2-40B4-BE49-F238E27FC236}">
                <a16:creationId xmlns:a16="http://schemas.microsoft.com/office/drawing/2014/main" id="{DD1D8431-3C11-F172-86A0-01A222A26F3B}"/>
              </a:ext>
            </a:extLst>
          </p:cNvPr>
          <p:cNvSpPr txBox="1"/>
          <p:nvPr/>
        </p:nvSpPr>
        <p:spPr>
          <a:xfrm>
            <a:off x="9879724" y="6278160"/>
            <a:ext cx="487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16.0</a:t>
            </a:r>
          </a:p>
        </p:txBody>
      </p:sp>
      <p:sp>
        <p:nvSpPr>
          <p:cNvPr id="6412" name="文本框 6411">
            <a:extLst>
              <a:ext uri="{FF2B5EF4-FFF2-40B4-BE49-F238E27FC236}">
                <a16:creationId xmlns:a16="http://schemas.microsoft.com/office/drawing/2014/main" id="{BD7F84B2-0C12-A4D8-29F1-49B77E3A78E9}"/>
              </a:ext>
            </a:extLst>
          </p:cNvPr>
          <p:cNvSpPr txBox="1"/>
          <p:nvPr/>
        </p:nvSpPr>
        <p:spPr>
          <a:xfrm>
            <a:off x="10520620" y="6951940"/>
            <a:ext cx="445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12.8</a:t>
            </a:r>
            <a:endParaRPr lang="en-US" altLang="zh-CN" sz="1000" b="1" baseline="-250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15" name="文本框 6414">
            <a:extLst>
              <a:ext uri="{FF2B5EF4-FFF2-40B4-BE49-F238E27FC236}">
                <a16:creationId xmlns:a16="http://schemas.microsoft.com/office/drawing/2014/main" id="{6B7F05AC-FC58-FCB6-91B2-520004223A92}"/>
              </a:ext>
            </a:extLst>
          </p:cNvPr>
          <p:cNvSpPr txBox="1"/>
          <p:nvPr/>
        </p:nvSpPr>
        <p:spPr>
          <a:xfrm>
            <a:off x="809420" y="556311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16" name="文本框 6415">
            <a:extLst>
              <a:ext uri="{FF2B5EF4-FFF2-40B4-BE49-F238E27FC236}">
                <a16:creationId xmlns:a16="http://schemas.microsoft.com/office/drawing/2014/main" id="{EBA116E0-F644-4EDF-E264-FD4A5C368FB5}"/>
              </a:ext>
            </a:extLst>
          </p:cNvPr>
          <p:cNvSpPr txBox="1"/>
          <p:nvPr/>
        </p:nvSpPr>
        <p:spPr>
          <a:xfrm>
            <a:off x="5974906" y="581711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B8C6828-19CE-FAE7-B7A5-73C6E5E39BE4}"/>
              </a:ext>
            </a:extLst>
          </p:cNvPr>
          <p:cNvSpPr/>
          <p:nvPr/>
        </p:nvSpPr>
        <p:spPr>
          <a:xfrm>
            <a:off x="881942" y="1658422"/>
            <a:ext cx="314673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100" b="1" dirty="0">
                <a:ln w="0"/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High porosity, High electrochemical activity</a:t>
            </a:r>
          </a:p>
        </p:txBody>
      </p:sp>
      <p:pic>
        <p:nvPicPr>
          <p:cNvPr id="1032" name="Picture 8" descr="ZIF-8 mof 金属有机框架厂家 河南成隆益 摩孚科技">
            <a:extLst>
              <a:ext uri="{FF2B5EF4-FFF2-40B4-BE49-F238E27FC236}">
                <a16:creationId xmlns:a16="http://schemas.microsoft.com/office/drawing/2014/main" id="{F1EC0F48-4B78-1EE4-0775-9CCB28B02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28294" r="62444" b="32446"/>
          <a:stretch>
            <a:fillRect/>
          </a:stretch>
        </p:blipFill>
        <p:spPr bwMode="auto">
          <a:xfrm>
            <a:off x="874727" y="888816"/>
            <a:ext cx="496758" cy="5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CFD282C-EF65-C8C7-4919-6930A99352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 b="38037"/>
          <a:stretch>
            <a:fillRect/>
          </a:stretch>
        </p:blipFill>
        <p:spPr>
          <a:xfrm>
            <a:off x="1361840" y="1099550"/>
            <a:ext cx="283760" cy="14715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B954FA6B-9E94-24B1-576B-F3640E162F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 b="38037"/>
          <a:stretch>
            <a:fillRect/>
          </a:stretch>
        </p:blipFill>
        <p:spPr>
          <a:xfrm>
            <a:off x="2653251" y="1099550"/>
            <a:ext cx="283760" cy="14715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0928F39-1D7A-2F52-F5FE-4B040B46E6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 b="38037"/>
          <a:stretch>
            <a:fillRect/>
          </a:stretch>
        </p:blipFill>
        <p:spPr>
          <a:xfrm>
            <a:off x="3702575" y="1099550"/>
            <a:ext cx="283760" cy="147154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D4F4EA64-C32A-77FF-8649-8A5F75706969}"/>
              </a:ext>
            </a:extLst>
          </p:cNvPr>
          <p:cNvSpPr/>
          <p:nvPr/>
        </p:nvSpPr>
        <p:spPr>
          <a:xfrm>
            <a:off x="4020029" y="610672"/>
            <a:ext cx="193160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ZIF-8 nanocrystals</a:t>
            </a:r>
          </a:p>
        </p:txBody>
      </p:sp>
      <p:pic>
        <p:nvPicPr>
          <p:cNvPr id="62" name="图片 61" descr="图片包含 游戏机, 项链, 装饰品&#10;&#10;AI 生成的内容可能不正确。">
            <a:extLst>
              <a:ext uri="{FF2B5EF4-FFF2-40B4-BE49-F238E27FC236}">
                <a16:creationId xmlns:a16="http://schemas.microsoft.com/office/drawing/2014/main" id="{57BB0E06-51D0-65BE-58EA-0061E253AA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822">
            <a:off x="6946511" y="740863"/>
            <a:ext cx="1035363" cy="896624"/>
          </a:xfrm>
          <a:prstGeom prst="rect">
            <a:avLst/>
          </a:prstGeom>
        </p:spPr>
      </p:pic>
      <p:pic>
        <p:nvPicPr>
          <p:cNvPr id="6339" name="图片 6338">
            <a:extLst>
              <a:ext uri="{FF2B5EF4-FFF2-40B4-BE49-F238E27FC236}">
                <a16:creationId xmlns:a16="http://schemas.microsoft.com/office/drawing/2014/main" id="{9AFE113D-46F2-A680-FDF7-6629A4752A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7249" b="16664"/>
          <a:stretch>
            <a:fillRect/>
          </a:stretch>
        </p:blipFill>
        <p:spPr>
          <a:xfrm>
            <a:off x="9187704" y="616882"/>
            <a:ext cx="1934475" cy="1281600"/>
          </a:xfrm>
          <a:prstGeom prst="rect">
            <a:avLst/>
          </a:prstGeom>
        </p:spPr>
      </p:pic>
      <p:pic>
        <p:nvPicPr>
          <p:cNvPr id="6343" name="图片 6342" descr="图片包含 小&#10;&#10;AI 生成的内容可能不正确。">
            <a:extLst>
              <a:ext uri="{FF2B5EF4-FFF2-40B4-BE49-F238E27FC236}">
                <a16:creationId xmlns:a16="http://schemas.microsoft.com/office/drawing/2014/main" id="{FCDFB0C4-E40E-2A50-894C-052E16E7BA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1" t="18588" r="7131" b="27102"/>
          <a:stretch>
            <a:fillRect/>
          </a:stretch>
        </p:blipFill>
        <p:spPr>
          <a:xfrm>
            <a:off x="5983627" y="972577"/>
            <a:ext cx="712113" cy="483112"/>
          </a:xfrm>
          <a:prstGeom prst="rect">
            <a:avLst/>
          </a:prstGeom>
        </p:spPr>
      </p:pic>
      <p:pic>
        <p:nvPicPr>
          <p:cNvPr id="6344" name="图片 6343">
            <a:extLst>
              <a:ext uri="{FF2B5EF4-FFF2-40B4-BE49-F238E27FC236}">
                <a16:creationId xmlns:a16="http://schemas.microsoft.com/office/drawing/2014/main" id="{DA5355EF-0AD7-34E3-8E4B-436AB61432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 b="38037"/>
          <a:stretch>
            <a:fillRect/>
          </a:stretch>
        </p:blipFill>
        <p:spPr>
          <a:xfrm>
            <a:off x="8871406" y="1099550"/>
            <a:ext cx="283760" cy="147154"/>
          </a:xfrm>
          <a:prstGeom prst="rect">
            <a:avLst/>
          </a:prstGeom>
        </p:spPr>
      </p:pic>
      <p:pic>
        <p:nvPicPr>
          <p:cNvPr id="6345" name="图片 6344">
            <a:extLst>
              <a:ext uri="{FF2B5EF4-FFF2-40B4-BE49-F238E27FC236}">
                <a16:creationId xmlns:a16="http://schemas.microsoft.com/office/drawing/2014/main" id="{F71AD615-2386-C541-C970-2472259D48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 b="38037"/>
          <a:stretch>
            <a:fillRect/>
          </a:stretch>
        </p:blipFill>
        <p:spPr>
          <a:xfrm>
            <a:off x="7877958" y="1099550"/>
            <a:ext cx="283760" cy="147154"/>
          </a:xfrm>
          <a:prstGeom prst="rect">
            <a:avLst/>
          </a:prstGeom>
        </p:spPr>
      </p:pic>
      <p:pic>
        <p:nvPicPr>
          <p:cNvPr id="6346" name="图片 6345">
            <a:extLst>
              <a:ext uri="{FF2B5EF4-FFF2-40B4-BE49-F238E27FC236}">
                <a16:creationId xmlns:a16="http://schemas.microsoft.com/office/drawing/2014/main" id="{670A79C6-924C-B865-5E3A-C20F7C0E71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 b="38037"/>
          <a:stretch>
            <a:fillRect/>
          </a:stretch>
        </p:blipFill>
        <p:spPr>
          <a:xfrm>
            <a:off x="6745090" y="1099550"/>
            <a:ext cx="283760" cy="147154"/>
          </a:xfrm>
          <a:prstGeom prst="rect">
            <a:avLst/>
          </a:prstGeom>
        </p:spPr>
      </p:pic>
      <p:sp>
        <p:nvSpPr>
          <p:cNvPr id="6347" name="矩形 6346">
            <a:extLst>
              <a:ext uri="{FF2B5EF4-FFF2-40B4-BE49-F238E27FC236}">
                <a16:creationId xmlns:a16="http://schemas.microsoft.com/office/drawing/2014/main" id="{00773C4D-9D9C-3C8C-6E98-E2F55082BC25}"/>
              </a:ext>
            </a:extLst>
          </p:cNvPr>
          <p:cNvSpPr/>
          <p:nvPr/>
        </p:nvSpPr>
        <p:spPr>
          <a:xfrm>
            <a:off x="5951634" y="1658422"/>
            <a:ext cx="3098909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100" b="1" dirty="0">
                <a:ln w="0"/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 surface energy, High electronegativity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BFA9934-9284-6737-4ECB-B733B766C47D}"/>
              </a:ext>
            </a:extLst>
          </p:cNvPr>
          <p:cNvSpPr txBox="1"/>
          <p:nvPr/>
        </p:nvSpPr>
        <p:spPr>
          <a:xfrm>
            <a:off x="10372449" y="1511165"/>
            <a:ext cx="826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nm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52B14184-9A02-A25A-6017-DD338CA8C192}"/>
              </a:ext>
            </a:extLst>
          </p:cNvPr>
          <p:cNvCxnSpPr>
            <a:cxnSpLocks/>
          </p:cNvCxnSpPr>
          <p:nvPr/>
        </p:nvCxnSpPr>
        <p:spPr>
          <a:xfrm>
            <a:off x="10614962" y="1803358"/>
            <a:ext cx="35154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" name="矩形 6348">
            <a:extLst>
              <a:ext uri="{FF2B5EF4-FFF2-40B4-BE49-F238E27FC236}">
                <a16:creationId xmlns:a16="http://schemas.microsoft.com/office/drawing/2014/main" id="{8F67B6C5-4BD2-1F42-B3E4-844CE9847C1F}"/>
              </a:ext>
            </a:extLst>
          </p:cNvPr>
          <p:cNvSpPr/>
          <p:nvPr/>
        </p:nvSpPr>
        <p:spPr>
          <a:xfrm>
            <a:off x="9190575" y="610672"/>
            <a:ext cx="193160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F-TiO</a:t>
            </a:r>
            <a:r>
              <a:rPr lang="en-US" altLang="zh-CN" sz="1400" b="1" baseline="-25000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 err="1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nanoblocks</a:t>
            </a:r>
            <a:endParaRPr lang="en-US" altLang="zh-CN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50" name="图片 6349">
            <a:extLst>
              <a:ext uri="{FF2B5EF4-FFF2-40B4-BE49-F238E27FC236}">
                <a16:creationId xmlns:a16="http://schemas.microsoft.com/office/drawing/2014/main" id="{48997D14-2B92-8E7F-8686-04FE431AD15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35"/>
          <a:stretch>
            <a:fillRect/>
          </a:stretch>
        </p:blipFill>
        <p:spPr>
          <a:xfrm>
            <a:off x="878877" y="2060643"/>
            <a:ext cx="2405275" cy="1647721"/>
          </a:xfrm>
          <a:prstGeom prst="rect">
            <a:avLst/>
          </a:prstGeom>
        </p:spPr>
      </p:pic>
      <p:pic>
        <p:nvPicPr>
          <p:cNvPr id="6351" name="图片 6350">
            <a:extLst>
              <a:ext uri="{FF2B5EF4-FFF2-40B4-BE49-F238E27FC236}">
                <a16:creationId xmlns:a16="http://schemas.microsoft.com/office/drawing/2014/main" id="{9BA2A333-6601-F744-58A1-BFEA6982CE1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>
            <a:fillRect/>
          </a:stretch>
        </p:blipFill>
        <p:spPr>
          <a:xfrm>
            <a:off x="3549273" y="2052243"/>
            <a:ext cx="2399129" cy="1663200"/>
          </a:xfrm>
          <a:prstGeom prst="rect">
            <a:avLst/>
          </a:prstGeom>
        </p:spPr>
      </p:pic>
      <p:pic>
        <p:nvPicPr>
          <p:cNvPr id="6352" name="图片 6351">
            <a:extLst>
              <a:ext uri="{FF2B5EF4-FFF2-40B4-BE49-F238E27FC236}">
                <a16:creationId xmlns:a16="http://schemas.microsoft.com/office/drawing/2014/main" id="{3511DDFA-C852-00CC-AB3D-59494068AA89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>
            <a:fillRect/>
          </a:stretch>
        </p:blipFill>
        <p:spPr>
          <a:xfrm>
            <a:off x="6181259" y="2058245"/>
            <a:ext cx="2376000" cy="1656598"/>
          </a:xfrm>
          <a:prstGeom prst="rect">
            <a:avLst/>
          </a:prstGeom>
        </p:spPr>
      </p:pic>
      <p:pic>
        <p:nvPicPr>
          <p:cNvPr id="6357" name="图片 6356">
            <a:extLst>
              <a:ext uri="{FF2B5EF4-FFF2-40B4-BE49-F238E27FC236}">
                <a16:creationId xmlns:a16="http://schemas.microsoft.com/office/drawing/2014/main" id="{23AD1B7A-E51C-773C-6F4E-68A18AC93FE3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>
            <a:fillRect/>
          </a:stretch>
        </p:blipFill>
        <p:spPr>
          <a:xfrm>
            <a:off x="8746179" y="2064242"/>
            <a:ext cx="2376000" cy="1650001"/>
          </a:xfrm>
          <a:prstGeom prst="rect">
            <a:avLst/>
          </a:prstGeom>
        </p:spPr>
      </p:pic>
      <p:pic>
        <p:nvPicPr>
          <p:cNvPr id="6406" name="图片 6405">
            <a:extLst>
              <a:ext uri="{FF2B5EF4-FFF2-40B4-BE49-F238E27FC236}">
                <a16:creationId xmlns:a16="http://schemas.microsoft.com/office/drawing/2014/main" id="{C4732BE5-A947-6139-B6D8-B19A2E98CD25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>
            <a:fillRect/>
          </a:stretch>
        </p:blipFill>
        <p:spPr>
          <a:xfrm>
            <a:off x="2096152" y="2060643"/>
            <a:ext cx="1188000" cy="828299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419" name="图片 6418">
            <a:extLst>
              <a:ext uri="{FF2B5EF4-FFF2-40B4-BE49-F238E27FC236}">
                <a16:creationId xmlns:a16="http://schemas.microsoft.com/office/drawing/2014/main" id="{2D210EA1-EDCA-8219-FAD1-E6F506F67A78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>
            <a:fillRect/>
          </a:stretch>
        </p:blipFill>
        <p:spPr>
          <a:xfrm>
            <a:off x="4761456" y="2052243"/>
            <a:ext cx="1188000" cy="828300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420" name="图片 6419">
            <a:extLst>
              <a:ext uri="{FF2B5EF4-FFF2-40B4-BE49-F238E27FC236}">
                <a16:creationId xmlns:a16="http://schemas.microsoft.com/office/drawing/2014/main" id="{244374BA-7E26-C708-A4DE-5AE2675145E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>
            <a:fillRect/>
          </a:stretch>
        </p:blipFill>
        <p:spPr>
          <a:xfrm>
            <a:off x="7369259" y="2058245"/>
            <a:ext cx="1188000" cy="828300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424" name="图片 6423">
            <a:extLst>
              <a:ext uri="{FF2B5EF4-FFF2-40B4-BE49-F238E27FC236}">
                <a16:creationId xmlns:a16="http://schemas.microsoft.com/office/drawing/2014/main" id="{350F068E-8A8E-6901-DD12-3A51EC1775C5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>
            <a:fillRect/>
          </a:stretch>
        </p:blipFill>
        <p:spPr>
          <a:xfrm>
            <a:off x="9934179" y="2064242"/>
            <a:ext cx="1188000" cy="831600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6455" name="直接连接符 6454">
            <a:extLst>
              <a:ext uri="{FF2B5EF4-FFF2-40B4-BE49-F238E27FC236}">
                <a16:creationId xmlns:a16="http://schemas.microsoft.com/office/drawing/2014/main" id="{015DDC41-FF6E-A486-F73F-7CC6AD60DF38}"/>
              </a:ext>
            </a:extLst>
          </p:cNvPr>
          <p:cNvCxnSpPr>
            <a:cxnSpLocks/>
          </p:cNvCxnSpPr>
          <p:nvPr/>
        </p:nvCxnSpPr>
        <p:spPr>
          <a:xfrm>
            <a:off x="2664255" y="3583034"/>
            <a:ext cx="4572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7" name="文本框 6456">
            <a:extLst>
              <a:ext uri="{FF2B5EF4-FFF2-40B4-BE49-F238E27FC236}">
                <a16:creationId xmlns:a16="http://schemas.microsoft.com/office/drawing/2014/main" id="{38418C26-B9EE-BA72-3AF1-3413E5F88239}"/>
              </a:ext>
            </a:extLst>
          </p:cNvPr>
          <p:cNvSpPr txBox="1"/>
          <p:nvPr/>
        </p:nvSpPr>
        <p:spPr>
          <a:xfrm>
            <a:off x="2537397" y="3253895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58" name="直接连接符 6457">
            <a:extLst>
              <a:ext uri="{FF2B5EF4-FFF2-40B4-BE49-F238E27FC236}">
                <a16:creationId xmlns:a16="http://schemas.microsoft.com/office/drawing/2014/main" id="{7D7BA947-6C7F-84ED-E9A0-E10B4B15E3AC}"/>
              </a:ext>
            </a:extLst>
          </p:cNvPr>
          <p:cNvCxnSpPr>
            <a:cxnSpLocks/>
          </p:cNvCxnSpPr>
          <p:nvPr/>
        </p:nvCxnSpPr>
        <p:spPr>
          <a:xfrm>
            <a:off x="5300115" y="3583034"/>
            <a:ext cx="4572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9" name="文本框 6458">
            <a:extLst>
              <a:ext uri="{FF2B5EF4-FFF2-40B4-BE49-F238E27FC236}">
                <a16:creationId xmlns:a16="http://schemas.microsoft.com/office/drawing/2014/main" id="{BE38FCC9-0D1B-78FC-4897-D01FD3127F04}"/>
              </a:ext>
            </a:extLst>
          </p:cNvPr>
          <p:cNvSpPr txBox="1"/>
          <p:nvPr/>
        </p:nvSpPr>
        <p:spPr>
          <a:xfrm>
            <a:off x="5173257" y="3253895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60" name="直接连接符 6459">
            <a:extLst>
              <a:ext uri="{FF2B5EF4-FFF2-40B4-BE49-F238E27FC236}">
                <a16:creationId xmlns:a16="http://schemas.microsoft.com/office/drawing/2014/main" id="{A7DCDD24-C5A4-C1DB-2A1A-73FD100DD402}"/>
              </a:ext>
            </a:extLst>
          </p:cNvPr>
          <p:cNvCxnSpPr>
            <a:cxnSpLocks/>
          </p:cNvCxnSpPr>
          <p:nvPr/>
        </p:nvCxnSpPr>
        <p:spPr>
          <a:xfrm>
            <a:off x="7972813" y="3583034"/>
            <a:ext cx="4572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61" name="文本框 6460">
            <a:extLst>
              <a:ext uri="{FF2B5EF4-FFF2-40B4-BE49-F238E27FC236}">
                <a16:creationId xmlns:a16="http://schemas.microsoft.com/office/drawing/2014/main" id="{0C950C0E-05BF-A006-592C-1AF4F176F565}"/>
              </a:ext>
            </a:extLst>
          </p:cNvPr>
          <p:cNvSpPr txBox="1"/>
          <p:nvPr/>
        </p:nvSpPr>
        <p:spPr>
          <a:xfrm>
            <a:off x="7843574" y="3253895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62" name="直接连接符 6461">
            <a:extLst>
              <a:ext uri="{FF2B5EF4-FFF2-40B4-BE49-F238E27FC236}">
                <a16:creationId xmlns:a16="http://schemas.microsoft.com/office/drawing/2014/main" id="{6A7A4CF6-DED7-F2C3-95AC-977E06FD1015}"/>
              </a:ext>
            </a:extLst>
          </p:cNvPr>
          <p:cNvCxnSpPr>
            <a:cxnSpLocks/>
          </p:cNvCxnSpPr>
          <p:nvPr/>
        </p:nvCxnSpPr>
        <p:spPr>
          <a:xfrm>
            <a:off x="10506213" y="3583034"/>
            <a:ext cx="4572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63" name="文本框 6462">
            <a:extLst>
              <a:ext uri="{FF2B5EF4-FFF2-40B4-BE49-F238E27FC236}">
                <a16:creationId xmlns:a16="http://schemas.microsoft.com/office/drawing/2014/main" id="{985803DE-01C8-0EE1-45B1-4C1134601010}"/>
              </a:ext>
            </a:extLst>
          </p:cNvPr>
          <p:cNvSpPr txBox="1"/>
          <p:nvPr/>
        </p:nvSpPr>
        <p:spPr>
          <a:xfrm>
            <a:off x="10379355" y="3253895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" name="文本框 1024">
            <a:extLst>
              <a:ext uri="{FF2B5EF4-FFF2-40B4-BE49-F238E27FC236}">
                <a16:creationId xmlns:a16="http://schemas.microsoft.com/office/drawing/2014/main" id="{5118381B-6F38-C57B-2F92-DF99335CFF5C}"/>
              </a:ext>
            </a:extLst>
          </p:cNvPr>
          <p:cNvSpPr txBox="1"/>
          <p:nvPr/>
        </p:nvSpPr>
        <p:spPr>
          <a:xfrm>
            <a:off x="2635831" y="2520472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文本框 1028">
            <a:extLst>
              <a:ext uri="{FF2B5EF4-FFF2-40B4-BE49-F238E27FC236}">
                <a16:creationId xmlns:a16="http://schemas.microsoft.com/office/drawing/2014/main" id="{53A75C10-D5EF-E00B-85AA-2BBD77FA3D18}"/>
              </a:ext>
            </a:extLst>
          </p:cNvPr>
          <p:cNvSpPr txBox="1"/>
          <p:nvPr/>
        </p:nvSpPr>
        <p:spPr>
          <a:xfrm>
            <a:off x="5303441" y="2520472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文本框 1032">
            <a:extLst>
              <a:ext uri="{FF2B5EF4-FFF2-40B4-BE49-F238E27FC236}">
                <a16:creationId xmlns:a16="http://schemas.microsoft.com/office/drawing/2014/main" id="{4D22DAE6-6C09-8A9E-A9A6-41E64FF30376}"/>
              </a:ext>
            </a:extLst>
          </p:cNvPr>
          <p:cNvSpPr txBox="1"/>
          <p:nvPr/>
        </p:nvSpPr>
        <p:spPr>
          <a:xfrm>
            <a:off x="7916608" y="2520472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5" name="直接连接符 1034">
            <a:extLst>
              <a:ext uri="{FF2B5EF4-FFF2-40B4-BE49-F238E27FC236}">
                <a16:creationId xmlns:a16="http://schemas.microsoft.com/office/drawing/2014/main" id="{EE99B682-A80D-B05E-5F90-D09E64006802}"/>
              </a:ext>
            </a:extLst>
          </p:cNvPr>
          <p:cNvCxnSpPr>
            <a:cxnSpLocks/>
          </p:cNvCxnSpPr>
          <p:nvPr/>
        </p:nvCxnSpPr>
        <p:spPr>
          <a:xfrm>
            <a:off x="10712240" y="2826990"/>
            <a:ext cx="2740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文本框 1036">
            <a:extLst>
              <a:ext uri="{FF2B5EF4-FFF2-40B4-BE49-F238E27FC236}">
                <a16:creationId xmlns:a16="http://schemas.microsoft.com/office/drawing/2014/main" id="{747DF52F-14A9-F1C9-6655-7FFA8AF6E0F3}"/>
              </a:ext>
            </a:extLst>
          </p:cNvPr>
          <p:cNvSpPr txBox="1"/>
          <p:nvPr/>
        </p:nvSpPr>
        <p:spPr>
          <a:xfrm>
            <a:off x="10465089" y="2520472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9" name="直接连接符 1038">
            <a:extLst>
              <a:ext uri="{FF2B5EF4-FFF2-40B4-BE49-F238E27FC236}">
                <a16:creationId xmlns:a16="http://schemas.microsoft.com/office/drawing/2014/main" id="{7ADDE69E-8020-C091-8C51-6C0870647DAC}"/>
              </a:ext>
            </a:extLst>
          </p:cNvPr>
          <p:cNvCxnSpPr>
            <a:cxnSpLocks/>
          </p:cNvCxnSpPr>
          <p:nvPr/>
        </p:nvCxnSpPr>
        <p:spPr>
          <a:xfrm>
            <a:off x="8146385" y="2826990"/>
            <a:ext cx="2740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直接连接符 1039">
            <a:extLst>
              <a:ext uri="{FF2B5EF4-FFF2-40B4-BE49-F238E27FC236}">
                <a16:creationId xmlns:a16="http://schemas.microsoft.com/office/drawing/2014/main" id="{CF6CADE3-CE18-7501-966E-0293EFC85853}"/>
              </a:ext>
            </a:extLst>
          </p:cNvPr>
          <p:cNvCxnSpPr>
            <a:cxnSpLocks/>
          </p:cNvCxnSpPr>
          <p:nvPr/>
        </p:nvCxnSpPr>
        <p:spPr>
          <a:xfrm>
            <a:off x="5543389" y="2826990"/>
            <a:ext cx="2740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直接连接符 1041">
            <a:extLst>
              <a:ext uri="{FF2B5EF4-FFF2-40B4-BE49-F238E27FC236}">
                <a16:creationId xmlns:a16="http://schemas.microsoft.com/office/drawing/2014/main" id="{2FFBFC13-3953-B710-9989-B0ED606BC12F}"/>
              </a:ext>
            </a:extLst>
          </p:cNvPr>
          <p:cNvCxnSpPr>
            <a:cxnSpLocks/>
          </p:cNvCxnSpPr>
          <p:nvPr/>
        </p:nvCxnSpPr>
        <p:spPr>
          <a:xfrm>
            <a:off x="2884997" y="2826990"/>
            <a:ext cx="2740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A301CBF5-44C2-B20A-52F3-D1B356F2FE86}"/>
              </a:ext>
            </a:extLst>
          </p:cNvPr>
          <p:cNvSpPr/>
          <p:nvPr/>
        </p:nvSpPr>
        <p:spPr>
          <a:xfrm>
            <a:off x="4187856" y="3364633"/>
            <a:ext cx="55335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200" b="1" dirty="0">
                <a:ln w="0"/>
                <a:solidFill>
                  <a:srgbClr val="A6E5D5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  <a:endParaRPr lang="de-DE" altLang="zh-CN" sz="1200" b="1" cap="none" spc="0" baseline="30000" dirty="0">
              <a:ln w="0"/>
              <a:solidFill>
                <a:srgbClr val="A6E5D5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3" name="矩形 1042">
            <a:extLst>
              <a:ext uri="{FF2B5EF4-FFF2-40B4-BE49-F238E27FC236}">
                <a16:creationId xmlns:a16="http://schemas.microsoft.com/office/drawing/2014/main" id="{2D4DD07D-75AE-85E0-40A8-3344E106C3A3}"/>
              </a:ext>
            </a:extLst>
          </p:cNvPr>
          <p:cNvSpPr/>
          <p:nvPr/>
        </p:nvSpPr>
        <p:spPr>
          <a:xfrm>
            <a:off x="6577022" y="2810788"/>
            <a:ext cx="55335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200" b="1" dirty="0">
                <a:ln w="0"/>
                <a:solidFill>
                  <a:srgbClr val="A6E5D5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  <a:endParaRPr lang="de-DE" altLang="zh-CN" sz="1200" b="1" cap="none" spc="0" baseline="30000" dirty="0">
              <a:ln w="0"/>
              <a:solidFill>
                <a:srgbClr val="A6E5D5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5" name="矩形 1044">
            <a:extLst>
              <a:ext uri="{FF2B5EF4-FFF2-40B4-BE49-F238E27FC236}">
                <a16:creationId xmlns:a16="http://schemas.microsoft.com/office/drawing/2014/main" id="{26D599AE-6F2B-F661-16C1-DB0635524D17}"/>
              </a:ext>
            </a:extLst>
          </p:cNvPr>
          <p:cNvSpPr/>
          <p:nvPr/>
        </p:nvSpPr>
        <p:spPr>
          <a:xfrm>
            <a:off x="8894736" y="3404074"/>
            <a:ext cx="55335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200" b="1" dirty="0">
                <a:ln w="0"/>
                <a:solidFill>
                  <a:srgbClr val="A6E5D5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  <a:endParaRPr lang="de-DE" altLang="zh-CN" sz="1200" b="1" cap="none" spc="0" baseline="30000" dirty="0">
              <a:ln w="0"/>
              <a:solidFill>
                <a:srgbClr val="A6E5D5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" name="矩形 1047">
            <a:extLst>
              <a:ext uri="{FF2B5EF4-FFF2-40B4-BE49-F238E27FC236}">
                <a16:creationId xmlns:a16="http://schemas.microsoft.com/office/drawing/2014/main" id="{2D523BFC-D26B-5A52-F043-A95FD3CFAA8C}"/>
              </a:ext>
            </a:extLst>
          </p:cNvPr>
          <p:cNvSpPr/>
          <p:nvPr/>
        </p:nvSpPr>
        <p:spPr>
          <a:xfrm>
            <a:off x="9934179" y="2520472"/>
            <a:ext cx="64357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200" b="1" dirty="0">
                <a:ln w="0"/>
                <a:solidFill>
                  <a:schemeClr val="accent4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F-TiO</a:t>
            </a:r>
            <a:r>
              <a:rPr lang="en-US" altLang="zh-CN" sz="1200" b="1" baseline="-25000" dirty="0">
                <a:ln w="0"/>
                <a:solidFill>
                  <a:schemeClr val="accent4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altLang="zh-CN" sz="1200" b="1" cap="none" spc="0" baseline="-25000" dirty="0">
              <a:ln w="0"/>
              <a:solidFill>
                <a:schemeClr val="accent4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矩形 1050">
            <a:extLst>
              <a:ext uri="{FF2B5EF4-FFF2-40B4-BE49-F238E27FC236}">
                <a16:creationId xmlns:a16="http://schemas.microsoft.com/office/drawing/2014/main" id="{EB078EA9-1189-554F-66D0-0CF71A1FE045}"/>
              </a:ext>
            </a:extLst>
          </p:cNvPr>
          <p:cNvSpPr/>
          <p:nvPr/>
        </p:nvSpPr>
        <p:spPr>
          <a:xfrm>
            <a:off x="7369259" y="2520472"/>
            <a:ext cx="64357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200" b="1" dirty="0">
                <a:ln w="0"/>
                <a:solidFill>
                  <a:schemeClr val="accent4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F-TiO</a:t>
            </a:r>
            <a:r>
              <a:rPr lang="en-US" altLang="zh-CN" sz="1200" b="1" baseline="-25000" dirty="0">
                <a:ln w="0"/>
                <a:solidFill>
                  <a:schemeClr val="accent4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altLang="zh-CN" sz="1200" b="1" cap="none" spc="0" baseline="-25000" dirty="0">
              <a:ln w="0"/>
              <a:solidFill>
                <a:schemeClr val="accent4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2" name="矩形 1051">
            <a:extLst>
              <a:ext uri="{FF2B5EF4-FFF2-40B4-BE49-F238E27FC236}">
                <a16:creationId xmlns:a16="http://schemas.microsoft.com/office/drawing/2014/main" id="{B1916B82-92D6-1B09-140B-D05581237AFF}"/>
              </a:ext>
            </a:extLst>
          </p:cNvPr>
          <p:cNvSpPr/>
          <p:nvPr/>
        </p:nvSpPr>
        <p:spPr>
          <a:xfrm>
            <a:off x="4761456" y="2520472"/>
            <a:ext cx="64357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200" b="1" dirty="0">
                <a:ln w="0"/>
                <a:solidFill>
                  <a:schemeClr val="accent4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F-TiO</a:t>
            </a:r>
            <a:r>
              <a:rPr lang="en-US" altLang="zh-CN" sz="1200" b="1" baseline="-25000" dirty="0">
                <a:ln w="0"/>
                <a:solidFill>
                  <a:schemeClr val="accent4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altLang="zh-CN" sz="1200" b="1" cap="none" spc="0" baseline="-25000" dirty="0">
              <a:ln w="0"/>
              <a:solidFill>
                <a:schemeClr val="accent4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" name="文本框 1053">
            <a:extLst>
              <a:ext uri="{FF2B5EF4-FFF2-40B4-BE49-F238E27FC236}">
                <a16:creationId xmlns:a16="http://schemas.microsoft.com/office/drawing/2014/main" id="{8D068BE6-0717-F40A-2802-6A23B559D8B8}"/>
              </a:ext>
            </a:extLst>
          </p:cNvPr>
          <p:cNvSpPr txBox="1"/>
          <p:nvPr/>
        </p:nvSpPr>
        <p:spPr>
          <a:xfrm>
            <a:off x="833484" y="2039545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5" name="文本框 1054">
            <a:extLst>
              <a:ext uri="{FF2B5EF4-FFF2-40B4-BE49-F238E27FC236}">
                <a16:creationId xmlns:a16="http://schemas.microsoft.com/office/drawing/2014/main" id="{BBA49A63-9E8A-3F35-0375-B640C7140437}"/>
              </a:ext>
            </a:extLst>
          </p:cNvPr>
          <p:cNvSpPr txBox="1"/>
          <p:nvPr/>
        </p:nvSpPr>
        <p:spPr>
          <a:xfrm>
            <a:off x="3533813" y="2039545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6" name="文本框 1055">
            <a:extLst>
              <a:ext uri="{FF2B5EF4-FFF2-40B4-BE49-F238E27FC236}">
                <a16:creationId xmlns:a16="http://schemas.microsoft.com/office/drawing/2014/main" id="{F5E1EEE7-C48C-F778-076F-12AB8A53AD29}"/>
              </a:ext>
            </a:extLst>
          </p:cNvPr>
          <p:cNvSpPr txBox="1"/>
          <p:nvPr/>
        </p:nvSpPr>
        <p:spPr>
          <a:xfrm>
            <a:off x="6166361" y="2039545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7" name="文本框 1056">
            <a:extLst>
              <a:ext uri="{FF2B5EF4-FFF2-40B4-BE49-F238E27FC236}">
                <a16:creationId xmlns:a16="http://schemas.microsoft.com/office/drawing/2014/main" id="{A0F0FD2F-819A-2FC3-C7EF-57ECB3B59267}"/>
              </a:ext>
            </a:extLst>
          </p:cNvPr>
          <p:cNvSpPr txBox="1"/>
          <p:nvPr/>
        </p:nvSpPr>
        <p:spPr>
          <a:xfrm>
            <a:off x="8726599" y="2039545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90" name="文本框 6389">
            <a:extLst>
              <a:ext uri="{FF2B5EF4-FFF2-40B4-BE49-F238E27FC236}">
                <a16:creationId xmlns:a16="http://schemas.microsoft.com/office/drawing/2014/main" id="{B1F1FE55-A2B0-DAE5-8F4D-549BB4A4D86A}"/>
              </a:ext>
            </a:extLst>
          </p:cNvPr>
          <p:cNvSpPr txBox="1"/>
          <p:nvPr/>
        </p:nvSpPr>
        <p:spPr>
          <a:xfrm>
            <a:off x="1674543" y="4040548"/>
            <a:ext cx="923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0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91" name="文本框 6390">
            <a:extLst>
              <a:ext uri="{FF2B5EF4-FFF2-40B4-BE49-F238E27FC236}">
                <a16:creationId xmlns:a16="http://schemas.microsoft.com/office/drawing/2014/main" id="{2849F7BA-906C-B313-6025-C047BBE248B2}"/>
              </a:ext>
            </a:extLst>
          </p:cNvPr>
          <p:cNvSpPr txBox="1"/>
          <p:nvPr/>
        </p:nvSpPr>
        <p:spPr>
          <a:xfrm>
            <a:off x="1677548" y="4402612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000" dirty="0"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92" name="文本框 6391">
            <a:extLst>
              <a:ext uri="{FF2B5EF4-FFF2-40B4-BE49-F238E27FC236}">
                <a16:creationId xmlns:a16="http://schemas.microsoft.com/office/drawing/2014/main" id="{7DD9311D-EC4B-D084-2985-81E7F61E82C0}"/>
              </a:ext>
            </a:extLst>
          </p:cNvPr>
          <p:cNvSpPr txBox="1"/>
          <p:nvPr/>
        </p:nvSpPr>
        <p:spPr>
          <a:xfrm>
            <a:off x="1677548" y="4798645"/>
            <a:ext cx="9172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000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93" name="文本框 6392">
            <a:extLst>
              <a:ext uri="{FF2B5EF4-FFF2-40B4-BE49-F238E27FC236}">
                <a16:creationId xmlns:a16="http://schemas.microsoft.com/office/drawing/2014/main" id="{CC54F076-2728-7CD7-B989-E8D942D9865C}"/>
              </a:ext>
            </a:extLst>
          </p:cNvPr>
          <p:cNvSpPr txBox="1"/>
          <p:nvPr/>
        </p:nvSpPr>
        <p:spPr>
          <a:xfrm>
            <a:off x="1667221" y="5180374"/>
            <a:ext cx="932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627CAF7-A096-9AAA-08F7-4831A5E0DCC9}"/>
              </a:ext>
            </a:extLst>
          </p:cNvPr>
          <p:cNvSpPr txBox="1"/>
          <p:nvPr/>
        </p:nvSpPr>
        <p:spPr>
          <a:xfrm>
            <a:off x="2489834" y="6239656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0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198C2F1-32B9-3D99-F0D1-CA2360B112C8}"/>
              </a:ext>
            </a:extLst>
          </p:cNvPr>
          <p:cNvSpPr txBox="1"/>
          <p:nvPr/>
        </p:nvSpPr>
        <p:spPr>
          <a:xfrm>
            <a:off x="2489835" y="6652520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000" dirty="0"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8FC0200-DC27-0177-1256-2D34BB17DF66}"/>
              </a:ext>
            </a:extLst>
          </p:cNvPr>
          <p:cNvSpPr txBox="1"/>
          <p:nvPr/>
        </p:nvSpPr>
        <p:spPr>
          <a:xfrm>
            <a:off x="2489835" y="7048553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000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857D382-DF98-AEB7-2F36-3B5327B4F09C}"/>
              </a:ext>
            </a:extLst>
          </p:cNvPr>
          <p:cNvSpPr txBox="1"/>
          <p:nvPr/>
        </p:nvSpPr>
        <p:spPr>
          <a:xfrm>
            <a:off x="2725734" y="7417582"/>
            <a:ext cx="689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0" name="文本框 6429">
            <a:extLst>
              <a:ext uri="{FF2B5EF4-FFF2-40B4-BE49-F238E27FC236}">
                <a16:creationId xmlns:a16="http://schemas.microsoft.com/office/drawing/2014/main" id="{3DAAA5C1-9717-5C72-15CC-865DA5FE2C5A}"/>
              </a:ext>
            </a:extLst>
          </p:cNvPr>
          <p:cNvSpPr txBox="1"/>
          <p:nvPr/>
        </p:nvSpPr>
        <p:spPr>
          <a:xfrm>
            <a:off x="809420" y="3693554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1" name="文本框 6430">
            <a:extLst>
              <a:ext uri="{FF2B5EF4-FFF2-40B4-BE49-F238E27FC236}">
                <a16:creationId xmlns:a16="http://schemas.microsoft.com/office/drawing/2014/main" id="{1522FAC9-1C9A-BB00-7189-FA4E47133F6C}"/>
              </a:ext>
            </a:extLst>
          </p:cNvPr>
          <p:cNvSpPr txBox="1"/>
          <p:nvPr/>
        </p:nvSpPr>
        <p:spPr>
          <a:xfrm>
            <a:off x="3365899" y="3693554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2" name="文本框 6431">
            <a:extLst>
              <a:ext uri="{FF2B5EF4-FFF2-40B4-BE49-F238E27FC236}">
                <a16:creationId xmlns:a16="http://schemas.microsoft.com/office/drawing/2014/main" id="{B6DB5ED6-71DE-A002-0F10-9DA17254B565}"/>
              </a:ext>
            </a:extLst>
          </p:cNvPr>
          <p:cNvSpPr txBox="1"/>
          <p:nvPr/>
        </p:nvSpPr>
        <p:spPr>
          <a:xfrm>
            <a:off x="5974906" y="3693554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3" name="文本框 6432">
            <a:extLst>
              <a:ext uri="{FF2B5EF4-FFF2-40B4-BE49-F238E27FC236}">
                <a16:creationId xmlns:a16="http://schemas.microsoft.com/office/drawing/2014/main" id="{748BE5EB-07E1-BB8B-EE84-1EF93949516C}"/>
              </a:ext>
            </a:extLst>
          </p:cNvPr>
          <p:cNvSpPr txBox="1"/>
          <p:nvPr/>
        </p:nvSpPr>
        <p:spPr>
          <a:xfrm>
            <a:off x="8559394" y="3693554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4" name="文本框 6433">
            <a:extLst>
              <a:ext uri="{FF2B5EF4-FFF2-40B4-BE49-F238E27FC236}">
                <a16:creationId xmlns:a16="http://schemas.microsoft.com/office/drawing/2014/main" id="{3448415F-DF1C-94FF-A42E-7018EA88C3A1}"/>
              </a:ext>
            </a:extLst>
          </p:cNvPr>
          <p:cNvSpPr txBox="1"/>
          <p:nvPr/>
        </p:nvSpPr>
        <p:spPr>
          <a:xfrm>
            <a:off x="809420" y="5761241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5" name="文本框 6434">
            <a:extLst>
              <a:ext uri="{FF2B5EF4-FFF2-40B4-BE49-F238E27FC236}">
                <a16:creationId xmlns:a16="http://schemas.microsoft.com/office/drawing/2014/main" id="{BD8EBB4A-208F-3F3C-B640-7FD35F1A1314}"/>
              </a:ext>
            </a:extLst>
          </p:cNvPr>
          <p:cNvSpPr txBox="1"/>
          <p:nvPr/>
        </p:nvSpPr>
        <p:spPr>
          <a:xfrm>
            <a:off x="3380531" y="5761241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6" name="文本框 6435">
            <a:extLst>
              <a:ext uri="{FF2B5EF4-FFF2-40B4-BE49-F238E27FC236}">
                <a16:creationId xmlns:a16="http://schemas.microsoft.com/office/drawing/2014/main" id="{126BCCA0-0C6C-1AAA-FC99-C6E2328E3326}"/>
              </a:ext>
            </a:extLst>
          </p:cNvPr>
          <p:cNvSpPr txBox="1"/>
          <p:nvPr/>
        </p:nvSpPr>
        <p:spPr>
          <a:xfrm>
            <a:off x="5974906" y="5761241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7" name="文本框 6436">
            <a:extLst>
              <a:ext uri="{FF2B5EF4-FFF2-40B4-BE49-F238E27FC236}">
                <a16:creationId xmlns:a16="http://schemas.microsoft.com/office/drawing/2014/main" id="{3A7CD622-A40F-06E6-559E-10665B9E404F}"/>
              </a:ext>
            </a:extLst>
          </p:cNvPr>
          <p:cNvSpPr txBox="1"/>
          <p:nvPr/>
        </p:nvSpPr>
        <p:spPr>
          <a:xfrm>
            <a:off x="8553926" y="5761241"/>
            <a:ext cx="27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A16BBE6B-0054-123C-B8D2-369C65CFD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009539"/>
              </p:ext>
            </p:extLst>
          </p:nvPr>
        </p:nvGraphicFramePr>
        <p:xfrm>
          <a:off x="8483823" y="5832107"/>
          <a:ext cx="3057845" cy="2340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6" imgW="9802123" imgH="7502570" progId="Origin95.Graph">
                  <p:embed/>
                </p:oleObj>
              </mc:Choice>
              <mc:Fallback>
                <p:oleObj name="Graph" r:id="rId36" imgW="9802123" imgH="7502570" progId="Origin95.Graph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7B667FA5-5D1D-C369-1E0D-D29A55C7D4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8483823" y="5832107"/>
                        <a:ext cx="3057845" cy="2340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对象 31">
            <a:extLst>
              <a:ext uri="{FF2B5EF4-FFF2-40B4-BE49-F238E27FC236}">
                <a16:creationId xmlns:a16="http://schemas.microsoft.com/office/drawing/2014/main" id="{4B7B145A-FF6C-311E-4286-6DAA3C199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094851"/>
              </p:ext>
            </p:extLst>
          </p:nvPr>
        </p:nvGraphicFramePr>
        <p:xfrm>
          <a:off x="587002" y="3647143"/>
          <a:ext cx="3212395" cy="2255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8" imgW="10330859" imgH="7254063" progId="Origin95.Graph">
                  <p:embed/>
                </p:oleObj>
              </mc:Choice>
              <mc:Fallback>
                <p:oleObj name="Graph" r:id="rId38" imgW="10330859" imgH="7254063" progId="Origin95.Graph">
                  <p:embed/>
                  <p:pic>
                    <p:nvPicPr>
                      <p:cNvPr id="32" name="对象 31">
                        <a:extLst>
                          <a:ext uri="{FF2B5EF4-FFF2-40B4-BE49-F238E27FC236}">
                            <a16:creationId xmlns:a16="http://schemas.microsoft.com/office/drawing/2014/main" id="{5D106B78-74D9-EC09-3169-37DEA3D84A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587002" y="3647143"/>
                        <a:ext cx="3212395" cy="2255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>
            <a:extLst>
              <a:ext uri="{FF2B5EF4-FFF2-40B4-BE49-F238E27FC236}">
                <a16:creationId xmlns:a16="http://schemas.microsoft.com/office/drawing/2014/main" id="{184C2B3C-65CA-A60B-D866-B677BC86F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590255"/>
              </p:ext>
            </p:extLst>
          </p:nvPr>
        </p:nvGraphicFramePr>
        <p:xfrm>
          <a:off x="3188726" y="3675431"/>
          <a:ext cx="3212395" cy="2255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0" imgW="10332631" imgH="7254063" progId="Origin95.Graph">
                  <p:embed/>
                </p:oleObj>
              </mc:Choice>
              <mc:Fallback>
                <p:oleObj name="Graph" r:id="rId40" imgW="10332631" imgH="7254063" progId="Origin95.Graph">
                  <p:embed/>
                  <p:pic>
                    <p:nvPicPr>
                      <p:cNvPr id="39" name="对象 38">
                        <a:extLst>
                          <a:ext uri="{FF2B5EF4-FFF2-40B4-BE49-F238E27FC236}">
                            <a16:creationId xmlns:a16="http://schemas.microsoft.com/office/drawing/2014/main" id="{F18B48A8-85F3-57E7-43B1-56861B8C2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3188726" y="3675431"/>
                        <a:ext cx="3212395" cy="2255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>
            <a:extLst>
              <a:ext uri="{FF2B5EF4-FFF2-40B4-BE49-F238E27FC236}">
                <a16:creationId xmlns:a16="http://schemas.microsoft.com/office/drawing/2014/main" id="{CDD19E85-B895-8DFB-8406-8CFDCDEDE5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665457"/>
              </p:ext>
            </p:extLst>
          </p:nvPr>
        </p:nvGraphicFramePr>
        <p:xfrm>
          <a:off x="5809500" y="3675664"/>
          <a:ext cx="3211729" cy="2254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2" imgW="10332631" imgH="7254063" progId="Origin95.Graph">
                  <p:embed/>
                </p:oleObj>
              </mc:Choice>
              <mc:Fallback>
                <p:oleObj name="Graph" r:id="rId42" imgW="10332631" imgH="7254063" progId="Origin95.Graph">
                  <p:embed/>
                  <p:pic>
                    <p:nvPicPr>
                      <p:cNvPr id="40" name="对象 39">
                        <a:extLst>
                          <a:ext uri="{FF2B5EF4-FFF2-40B4-BE49-F238E27FC236}">
                            <a16:creationId xmlns:a16="http://schemas.microsoft.com/office/drawing/2014/main" id="{1385F127-7253-2440-4D9C-7AF9C49C79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5809500" y="3675664"/>
                        <a:ext cx="3211729" cy="2254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对象 40">
            <a:extLst>
              <a:ext uri="{FF2B5EF4-FFF2-40B4-BE49-F238E27FC236}">
                <a16:creationId xmlns:a16="http://schemas.microsoft.com/office/drawing/2014/main" id="{93BEABBC-2733-EC59-A941-7F485B5F30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260852"/>
              </p:ext>
            </p:extLst>
          </p:nvPr>
        </p:nvGraphicFramePr>
        <p:xfrm>
          <a:off x="8372458" y="3676117"/>
          <a:ext cx="3212395" cy="2255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4" imgW="10332631" imgH="7254063" progId="Origin95.Graph">
                  <p:embed/>
                </p:oleObj>
              </mc:Choice>
              <mc:Fallback>
                <p:oleObj name="Graph" r:id="rId44" imgW="10332631" imgH="7254063" progId="Origin95.Graph">
                  <p:embed/>
                  <p:pic>
                    <p:nvPicPr>
                      <p:cNvPr id="41" name="对象 40">
                        <a:extLst>
                          <a:ext uri="{FF2B5EF4-FFF2-40B4-BE49-F238E27FC236}">
                            <a16:creationId xmlns:a16="http://schemas.microsoft.com/office/drawing/2014/main" id="{9631B06A-7DD1-1D4F-6529-C3F6651BC3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8372458" y="3676117"/>
                        <a:ext cx="3212395" cy="2255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EAE02D3-E153-559B-4876-A69DFC6DA05C}"/>
              </a:ext>
            </a:extLst>
          </p:cNvPr>
          <p:cNvCxnSpPr>
            <a:cxnSpLocks/>
          </p:cNvCxnSpPr>
          <p:nvPr/>
        </p:nvCxnSpPr>
        <p:spPr>
          <a:xfrm flipV="1">
            <a:off x="5023735" y="2398654"/>
            <a:ext cx="205101" cy="16252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B012DF79-987E-56EE-7D9C-47FE41E9DB48}"/>
              </a:ext>
            </a:extLst>
          </p:cNvPr>
          <p:cNvCxnSpPr>
            <a:cxnSpLocks/>
          </p:cNvCxnSpPr>
          <p:nvPr/>
        </p:nvCxnSpPr>
        <p:spPr>
          <a:xfrm flipV="1">
            <a:off x="7759498" y="2382509"/>
            <a:ext cx="205101" cy="16252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60223691-6B9E-E1CE-7AF5-5324E843ADCC}"/>
              </a:ext>
            </a:extLst>
          </p:cNvPr>
          <p:cNvCxnSpPr>
            <a:cxnSpLocks/>
          </p:cNvCxnSpPr>
          <p:nvPr/>
        </p:nvCxnSpPr>
        <p:spPr>
          <a:xfrm flipV="1">
            <a:off x="10264518" y="2405004"/>
            <a:ext cx="205101" cy="16252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FC0DC91-AB02-7C66-19AF-7F30B40BFA7C}"/>
              </a:ext>
            </a:extLst>
          </p:cNvPr>
          <p:cNvCxnSpPr>
            <a:cxnSpLocks/>
          </p:cNvCxnSpPr>
          <p:nvPr/>
        </p:nvCxnSpPr>
        <p:spPr>
          <a:xfrm flipV="1">
            <a:off x="4496707" y="3216490"/>
            <a:ext cx="205101" cy="162521"/>
          </a:xfrm>
          <a:prstGeom prst="straightConnector1">
            <a:avLst/>
          </a:prstGeom>
          <a:ln w="19050">
            <a:solidFill>
              <a:srgbClr val="A6E5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CFF67257-A2BA-FE56-F041-7BAEC6C14691}"/>
              </a:ext>
            </a:extLst>
          </p:cNvPr>
          <p:cNvCxnSpPr>
            <a:cxnSpLocks/>
          </p:cNvCxnSpPr>
          <p:nvPr/>
        </p:nvCxnSpPr>
        <p:spPr>
          <a:xfrm flipV="1">
            <a:off x="6890657" y="2657690"/>
            <a:ext cx="205101" cy="162521"/>
          </a:xfrm>
          <a:prstGeom prst="straightConnector1">
            <a:avLst/>
          </a:prstGeom>
          <a:ln w="19050">
            <a:solidFill>
              <a:srgbClr val="A6E5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322F731D-6BE5-525B-2370-F25F83ACD713}"/>
              </a:ext>
            </a:extLst>
          </p:cNvPr>
          <p:cNvCxnSpPr>
            <a:cxnSpLocks/>
          </p:cNvCxnSpPr>
          <p:nvPr/>
        </p:nvCxnSpPr>
        <p:spPr>
          <a:xfrm flipV="1">
            <a:off x="9187245" y="3253850"/>
            <a:ext cx="205101" cy="162521"/>
          </a:xfrm>
          <a:prstGeom prst="straightConnector1">
            <a:avLst/>
          </a:prstGeom>
          <a:ln w="19050">
            <a:solidFill>
              <a:srgbClr val="A6E5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512C4051-CA44-19B4-14DE-0017EB5A0C97}"/>
              </a:ext>
            </a:extLst>
          </p:cNvPr>
          <p:cNvSpPr/>
          <p:nvPr/>
        </p:nvSpPr>
        <p:spPr>
          <a:xfrm>
            <a:off x="4198002" y="124200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2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93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BBBD68D5-B94E-E32E-D8B3-CFAE0FA25D12}"/>
              </a:ext>
            </a:extLst>
          </p:cNvPr>
          <p:cNvGrpSpPr/>
          <p:nvPr/>
        </p:nvGrpSpPr>
        <p:grpSpPr>
          <a:xfrm>
            <a:off x="4304444" y="2422251"/>
            <a:ext cx="3583111" cy="2013498"/>
            <a:chOff x="7886382" y="6793790"/>
            <a:chExt cx="3171111" cy="2013498"/>
          </a:xfrm>
        </p:grpSpPr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97D133A5-58C3-9BE0-A317-B7105994AEF6}"/>
                </a:ext>
              </a:extLst>
            </p:cNvPr>
            <p:cNvSpPr/>
            <p:nvPr/>
          </p:nvSpPr>
          <p:spPr>
            <a:xfrm>
              <a:off x="7886382" y="6793790"/>
              <a:ext cx="3171111" cy="2013498"/>
            </a:xfrm>
            <a:prstGeom prst="rect">
              <a:avLst/>
            </a:prstGeom>
            <a:gradFill>
              <a:gsLst>
                <a:gs pos="30276">
                  <a:srgbClr val="E5DDDF"/>
                </a:gs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rgbClr val="D5C4C5"/>
                </a:gs>
                <a:gs pos="83000">
                  <a:srgbClr val="CEB6B6"/>
                </a:gs>
                <a:gs pos="100000">
                  <a:srgbClr val="DCD2D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8E7B90DD-58A5-E1FE-1C17-F4FF1FD5F0A0}"/>
                </a:ext>
              </a:extLst>
            </p:cNvPr>
            <p:cNvGrpSpPr/>
            <p:nvPr/>
          </p:nvGrpSpPr>
          <p:grpSpPr>
            <a:xfrm>
              <a:off x="7963708" y="7172443"/>
              <a:ext cx="2988449" cy="1489475"/>
              <a:chOff x="5670685" y="4229100"/>
              <a:chExt cx="2988449" cy="1489475"/>
            </a:xfrm>
          </p:grpSpPr>
          <p:grpSp>
            <p:nvGrpSpPr>
              <p:cNvPr id="140" name="组合 139">
                <a:extLst>
                  <a:ext uri="{FF2B5EF4-FFF2-40B4-BE49-F238E27FC236}">
                    <a16:creationId xmlns:a16="http://schemas.microsoft.com/office/drawing/2014/main" id="{8410B1DB-668D-065D-DBC1-650E366014F5}"/>
                  </a:ext>
                </a:extLst>
              </p:cNvPr>
              <p:cNvGrpSpPr/>
              <p:nvPr/>
            </p:nvGrpSpPr>
            <p:grpSpPr>
              <a:xfrm>
                <a:off x="5670685" y="4229100"/>
                <a:ext cx="2988449" cy="1489475"/>
                <a:chOff x="3848235" y="4733490"/>
                <a:chExt cx="2988449" cy="1728034"/>
              </a:xfrm>
            </p:grpSpPr>
            <p:pic>
              <p:nvPicPr>
                <p:cNvPr id="156" name="图片 155">
                  <a:extLst>
                    <a:ext uri="{FF2B5EF4-FFF2-40B4-BE49-F238E27FC236}">
                      <a16:creationId xmlns:a16="http://schemas.microsoft.com/office/drawing/2014/main" id="{BFE9413F-15ED-2B18-57ED-0C649EB50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523" t="19634" r="28926" b="39740"/>
                <a:stretch/>
              </p:blipFill>
              <p:spPr>
                <a:xfrm>
                  <a:off x="3848235" y="4733490"/>
                  <a:ext cx="2971124" cy="1688505"/>
                </a:xfrm>
                <a:prstGeom prst="rect">
                  <a:avLst/>
                </a:prstGeom>
              </p:spPr>
            </p:pic>
            <p:sp>
              <p:nvSpPr>
                <p:cNvPr id="157" name="椭圆 156">
                  <a:extLst>
                    <a:ext uri="{FF2B5EF4-FFF2-40B4-BE49-F238E27FC236}">
                      <a16:creationId xmlns:a16="http://schemas.microsoft.com/office/drawing/2014/main" id="{2A9E8E55-DCD0-EDC3-8BF6-9C4B5C8EB8C3}"/>
                    </a:ext>
                  </a:extLst>
                </p:cNvPr>
                <p:cNvSpPr/>
                <p:nvPr/>
              </p:nvSpPr>
              <p:spPr>
                <a:xfrm>
                  <a:off x="4898455" y="5230991"/>
                  <a:ext cx="202905" cy="102752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8" name="椭圆 157">
                  <a:extLst>
                    <a:ext uri="{FF2B5EF4-FFF2-40B4-BE49-F238E27FC236}">
                      <a16:creationId xmlns:a16="http://schemas.microsoft.com/office/drawing/2014/main" id="{715D954B-AEE0-93E5-1560-59A2654471BA}"/>
                    </a:ext>
                  </a:extLst>
                </p:cNvPr>
                <p:cNvSpPr/>
                <p:nvPr/>
              </p:nvSpPr>
              <p:spPr>
                <a:xfrm>
                  <a:off x="5379720" y="6256020"/>
                  <a:ext cx="403860" cy="205504"/>
                </a:xfrm>
                <a:prstGeom prst="ellipse">
                  <a:avLst/>
                </a:prstGeom>
                <a:solidFill>
                  <a:srgbClr val="D4C2C4"/>
                </a:solidFill>
                <a:ln>
                  <a:solidFill>
                    <a:srgbClr val="D4C2C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9" name="椭圆 158">
                  <a:extLst>
                    <a:ext uri="{FF2B5EF4-FFF2-40B4-BE49-F238E27FC236}">
                      <a16:creationId xmlns:a16="http://schemas.microsoft.com/office/drawing/2014/main" id="{65F92230-07CC-11F6-7BCF-A2ED1A37EB01}"/>
                    </a:ext>
                  </a:extLst>
                </p:cNvPr>
                <p:cNvSpPr/>
                <p:nvPr/>
              </p:nvSpPr>
              <p:spPr>
                <a:xfrm>
                  <a:off x="3968410" y="5185528"/>
                  <a:ext cx="173127" cy="205504"/>
                </a:xfrm>
                <a:prstGeom prst="ellipse">
                  <a:avLst/>
                </a:prstGeom>
                <a:solidFill>
                  <a:srgbClr val="E0D5D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0" name="椭圆 159">
                  <a:extLst>
                    <a:ext uri="{FF2B5EF4-FFF2-40B4-BE49-F238E27FC236}">
                      <a16:creationId xmlns:a16="http://schemas.microsoft.com/office/drawing/2014/main" id="{A0E055B4-4148-44AA-B956-287B222ECF38}"/>
                    </a:ext>
                  </a:extLst>
                </p:cNvPr>
                <p:cNvSpPr/>
                <p:nvPr/>
              </p:nvSpPr>
              <p:spPr>
                <a:xfrm>
                  <a:off x="4141538" y="6256020"/>
                  <a:ext cx="262822" cy="205504"/>
                </a:xfrm>
                <a:prstGeom prst="ellipse">
                  <a:avLst/>
                </a:prstGeom>
                <a:solidFill>
                  <a:srgbClr val="D4C2C4"/>
                </a:solidFill>
                <a:ln>
                  <a:solidFill>
                    <a:srgbClr val="D4C2C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1" name="椭圆 160">
                  <a:extLst>
                    <a:ext uri="{FF2B5EF4-FFF2-40B4-BE49-F238E27FC236}">
                      <a16:creationId xmlns:a16="http://schemas.microsoft.com/office/drawing/2014/main" id="{AF922026-B0C6-E9A2-C6F2-D0E804B41D62}"/>
                    </a:ext>
                  </a:extLst>
                </p:cNvPr>
                <p:cNvSpPr/>
                <p:nvPr/>
              </p:nvSpPr>
              <p:spPr>
                <a:xfrm>
                  <a:off x="6573862" y="6133503"/>
                  <a:ext cx="262822" cy="205504"/>
                </a:xfrm>
                <a:prstGeom prst="ellipse">
                  <a:avLst/>
                </a:prstGeom>
                <a:solidFill>
                  <a:srgbClr val="CFB9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2" name="椭圆 161">
                  <a:extLst>
                    <a:ext uri="{FF2B5EF4-FFF2-40B4-BE49-F238E27FC236}">
                      <a16:creationId xmlns:a16="http://schemas.microsoft.com/office/drawing/2014/main" id="{FF77AB19-D0F6-3B8D-4A26-09050B61CB4D}"/>
                    </a:ext>
                  </a:extLst>
                </p:cNvPr>
                <p:cNvSpPr/>
                <p:nvPr/>
              </p:nvSpPr>
              <p:spPr>
                <a:xfrm>
                  <a:off x="4141538" y="5772150"/>
                  <a:ext cx="297112" cy="128228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3" name="椭圆 162">
                  <a:extLst>
                    <a:ext uri="{FF2B5EF4-FFF2-40B4-BE49-F238E27FC236}">
                      <a16:creationId xmlns:a16="http://schemas.microsoft.com/office/drawing/2014/main" id="{F059B227-B2AF-D126-9118-282BF422EF3D}"/>
                    </a:ext>
                  </a:extLst>
                </p:cNvPr>
                <p:cNvSpPr/>
                <p:nvPr/>
              </p:nvSpPr>
              <p:spPr>
                <a:xfrm>
                  <a:off x="5654992" y="5560351"/>
                  <a:ext cx="188669" cy="86002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4" name="椭圆 163">
                  <a:extLst>
                    <a:ext uri="{FF2B5EF4-FFF2-40B4-BE49-F238E27FC236}">
                      <a16:creationId xmlns:a16="http://schemas.microsoft.com/office/drawing/2014/main" id="{00AB9178-5D17-4980-ED2E-855F646B335F}"/>
                    </a:ext>
                  </a:extLst>
                </p:cNvPr>
                <p:cNvSpPr/>
                <p:nvPr/>
              </p:nvSpPr>
              <p:spPr>
                <a:xfrm>
                  <a:off x="4344315" y="4914622"/>
                  <a:ext cx="188669" cy="81240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5" name="椭圆 164">
                  <a:extLst>
                    <a:ext uri="{FF2B5EF4-FFF2-40B4-BE49-F238E27FC236}">
                      <a16:creationId xmlns:a16="http://schemas.microsoft.com/office/drawing/2014/main" id="{97F0C49F-D162-5190-BD5E-C128C52ABC7E}"/>
                    </a:ext>
                  </a:extLst>
                </p:cNvPr>
                <p:cNvSpPr/>
                <p:nvPr/>
              </p:nvSpPr>
              <p:spPr>
                <a:xfrm>
                  <a:off x="6250232" y="5333743"/>
                  <a:ext cx="188669" cy="114578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6" name="椭圆 165">
                  <a:extLst>
                    <a:ext uri="{FF2B5EF4-FFF2-40B4-BE49-F238E27FC236}">
                      <a16:creationId xmlns:a16="http://schemas.microsoft.com/office/drawing/2014/main" id="{798F440A-C5C6-F750-9430-6557193D78DA}"/>
                    </a:ext>
                  </a:extLst>
                </p:cNvPr>
                <p:cNvSpPr/>
                <p:nvPr/>
              </p:nvSpPr>
              <p:spPr>
                <a:xfrm>
                  <a:off x="6301501" y="5900377"/>
                  <a:ext cx="137400" cy="86085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椭圆 166">
                  <a:extLst>
                    <a:ext uri="{FF2B5EF4-FFF2-40B4-BE49-F238E27FC236}">
                      <a16:creationId xmlns:a16="http://schemas.microsoft.com/office/drawing/2014/main" id="{BE50E9A3-BDB1-CB01-8DF2-33E3155447BB}"/>
                    </a:ext>
                  </a:extLst>
                </p:cNvPr>
                <p:cNvSpPr/>
                <p:nvPr/>
              </p:nvSpPr>
              <p:spPr>
                <a:xfrm>
                  <a:off x="5342498" y="4882022"/>
                  <a:ext cx="188669" cy="86002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8" name="椭圆 167">
                  <a:extLst>
                    <a:ext uri="{FF2B5EF4-FFF2-40B4-BE49-F238E27FC236}">
                      <a16:creationId xmlns:a16="http://schemas.microsoft.com/office/drawing/2014/main" id="{34096FB7-787B-1244-C9E7-9E415F52C83B}"/>
                    </a:ext>
                  </a:extLst>
                </p:cNvPr>
                <p:cNvSpPr/>
                <p:nvPr/>
              </p:nvSpPr>
              <p:spPr>
                <a:xfrm>
                  <a:off x="5952779" y="6184880"/>
                  <a:ext cx="202905" cy="102752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9" name="椭圆 168">
                  <a:extLst>
                    <a:ext uri="{FF2B5EF4-FFF2-40B4-BE49-F238E27FC236}">
                      <a16:creationId xmlns:a16="http://schemas.microsoft.com/office/drawing/2014/main" id="{42535BDB-D9F2-F99B-C0DC-315C4E8BE580}"/>
                    </a:ext>
                  </a:extLst>
                </p:cNvPr>
                <p:cNvSpPr/>
                <p:nvPr/>
              </p:nvSpPr>
              <p:spPr>
                <a:xfrm rot="21300993">
                  <a:off x="4687177" y="6236496"/>
                  <a:ext cx="153633" cy="65262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0" name="椭圆 169">
                  <a:extLst>
                    <a:ext uri="{FF2B5EF4-FFF2-40B4-BE49-F238E27FC236}">
                      <a16:creationId xmlns:a16="http://schemas.microsoft.com/office/drawing/2014/main" id="{903AAB06-FB32-467D-A501-BCE827BD56E3}"/>
                    </a:ext>
                  </a:extLst>
                </p:cNvPr>
                <p:cNvSpPr/>
                <p:nvPr/>
              </p:nvSpPr>
              <p:spPr>
                <a:xfrm rot="2276559">
                  <a:off x="6301501" y="6177498"/>
                  <a:ext cx="202905" cy="102752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1" name="椭圆 170">
                  <a:extLst>
                    <a:ext uri="{FF2B5EF4-FFF2-40B4-BE49-F238E27FC236}">
                      <a16:creationId xmlns:a16="http://schemas.microsoft.com/office/drawing/2014/main" id="{64DC577F-6D6E-1BF1-62C3-6249DC826220}"/>
                    </a:ext>
                  </a:extLst>
                </p:cNvPr>
                <p:cNvSpPr/>
                <p:nvPr/>
              </p:nvSpPr>
              <p:spPr>
                <a:xfrm rot="20593008">
                  <a:off x="5079995" y="6191135"/>
                  <a:ext cx="121562" cy="81408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2" name="椭圆 171">
                  <a:extLst>
                    <a:ext uri="{FF2B5EF4-FFF2-40B4-BE49-F238E27FC236}">
                      <a16:creationId xmlns:a16="http://schemas.microsoft.com/office/drawing/2014/main" id="{2A7EE8D3-021B-E8DC-9AD7-933597D88BB7}"/>
                    </a:ext>
                  </a:extLst>
                </p:cNvPr>
                <p:cNvSpPr/>
                <p:nvPr/>
              </p:nvSpPr>
              <p:spPr>
                <a:xfrm rot="20835155">
                  <a:off x="3932042" y="6167131"/>
                  <a:ext cx="141913" cy="95193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3" name="椭圆 172">
                  <a:extLst>
                    <a:ext uri="{FF2B5EF4-FFF2-40B4-BE49-F238E27FC236}">
                      <a16:creationId xmlns:a16="http://schemas.microsoft.com/office/drawing/2014/main" id="{A2082F26-EA77-0B93-E361-EF1CF11A1C16}"/>
                    </a:ext>
                  </a:extLst>
                </p:cNvPr>
                <p:cNvSpPr/>
                <p:nvPr/>
              </p:nvSpPr>
              <p:spPr>
                <a:xfrm rot="1291416">
                  <a:off x="4464283" y="5452062"/>
                  <a:ext cx="137400" cy="86085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4" name="椭圆 173">
                  <a:extLst>
                    <a:ext uri="{FF2B5EF4-FFF2-40B4-BE49-F238E27FC236}">
                      <a16:creationId xmlns:a16="http://schemas.microsoft.com/office/drawing/2014/main" id="{B1863DEE-6D69-9AEA-22E5-5C20B336E2E5}"/>
                    </a:ext>
                  </a:extLst>
                </p:cNvPr>
                <p:cNvSpPr/>
                <p:nvPr/>
              </p:nvSpPr>
              <p:spPr>
                <a:xfrm>
                  <a:off x="6038466" y="4933955"/>
                  <a:ext cx="188669" cy="114578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5" name="椭圆 174">
                  <a:extLst>
                    <a:ext uri="{FF2B5EF4-FFF2-40B4-BE49-F238E27FC236}">
                      <a16:creationId xmlns:a16="http://schemas.microsoft.com/office/drawing/2014/main" id="{7599C948-F662-3F6B-3123-9136EDBFA731}"/>
                    </a:ext>
                  </a:extLst>
                </p:cNvPr>
                <p:cNvSpPr/>
                <p:nvPr/>
              </p:nvSpPr>
              <p:spPr>
                <a:xfrm>
                  <a:off x="5896107" y="5848129"/>
                  <a:ext cx="188669" cy="114578"/>
                </a:xfrm>
                <a:prstGeom prst="ellipse">
                  <a:avLst/>
                </a:prstGeom>
                <a:solidFill>
                  <a:srgbClr val="90492C"/>
                </a:solidFill>
                <a:ln>
                  <a:solidFill>
                    <a:srgbClr val="90492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41" name="图片 140">
                <a:extLst>
                  <a:ext uri="{FF2B5EF4-FFF2-40B4-BE49-F238E27FC236}">
                    <a16:creationId xmlns:a16="http://schemas.microsoft.com/office/drawing/2014/main" id="{94903927-FD34-3E24-7FA9-F9D7425816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906" b="89822" l="2288" r="94118">
                            <a14:foregroundMark x1="10294" y1="50382" x2="2288" y2="60051"/>
                            <a14:foregroundMark x1="2288" y1="60051" x2="8824" y2="51145"/>
                            <a14:foregroundMark x1="55556" y1="8906" x2="71405" y2="9669"/>
                            <a14:foregroundMark x1="91013" y1="68957" x2="94118" y2="82952"/>
                          </a14:backgroundRemoval>
                        </a14:imgEffect>
                      </a14:imgLayer>
                    </a14:imgProps>
                  </a:ext>
                </a:extLst>
              </a:blip>
              <a:srcRect t="3888" r="2811" b="10615"/>
              <a:stretch/>
            </p:blipFill>
            <p:spPr>
              <a:xfrm rot="1435948">
                <a:off x="7924214" y="5419540"/>
                <a:ext cx="237288" cy="134043"/>
              </a:xfrm>
              <a:prstGeom prst="rect">
                <a:avLst/>
              </a:prstGeom>
            </p:spPr>
          </p:pic>
          <p:pic>
            <p:nvPicPr>
              <p:cNvPr id="142" name="图片 141">
                <a:extLst>
                  <a:ext uri="{FF2B5EF4-FFF2-40B4-BE49-F238E27FC236}">
                    <a16:creationId xmlns:a16="http://schemas.microsoft.com/office/drawing/2014/main" id="{5876234D-4CA2-82F5-2521-8C73DA83A8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alphaModFix amt="50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21" t="40371" r="34482" b="46340"/>
              <a:stretch/>
            </p:blipFill>
            <p:spPr>
              <a:xfrm>
                <a:off x="6635291" y="4704130"/>
                <a:ext cx="992939" cy="478584"/>
              </a:xfrm>
              <a:prstGeom prst="rect">
                <a:avLst/>
              </a:prstGeom>
            </p:spPr>
          </p:pic>
          <p:pic>
            <p:nvPicPr>
              <p:cNvPr id="143" name="图片 142">
                <a:extLst>
                  <a:ext uri="{FF2B5EF4-FFF2-40B4-BE49-F238E27FC236}">
                    <a16:creationId xmlns:a16="http://schemas.microsoft.com/office/drawing/2014/main" id="{EDE581A3-CC94-ABF3-C665-93E292B2A0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8248" t="9253" r="21200" b="8919"/>
              <a:stretch/>
            </p:blipFill>
            <p:spPr>
              <a:xfrm rot="20256660">
                <a:off x="6081349" y="4700249"/>
                <a:ext cx="282847" cy="218702"/>
              </a:xfrm>
              <a:prstGeom prst="rect">
                <a:avLst/>
              </a:prstGeom>
            </p:spPr>
          </p:pic>
          <p:pic>
            <p:nvPicPr>
              <p:cNvPr id="144" name="图片 143">
                <a:extLst>
                  <a:ext uri="{FF2B5EF4-FFF2-40B4-BE49-F238E27FC236}">
                    <a16:creationId xmlns:a16="http://schemas.microsoft.com/office/drawing/2014/main" id="{852891A5-D868-EED9-6D08-819F59F88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034" b="95424" l="875" r="95750">
                            <a14:foregroundMark x1="4500" y1="49831" x2="9875" y2="50000"/>
                            <a14:foregroundMark x1="875" y1="50000" x2="1250" y2="50000"/>
                            <a14:foregroundMark x1="28625" y1="2203" x2="29750" y2="8644"/>
                            <a14:foregroundMark x1="38375" y1="91017" x2="37125" y2="95424"/>
                            <a14:foregroundMark x1="90750" y1="38983" x2="95750" y2="3949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488286">
                <a:off x="6959880" y="4339691"/>
                <a:ext cx="306420" cy="225984"/>
              </a:xfrm>
              <a:prstGeom prst="rect">
                <a:avLst/>
              </a:prstGeom>
            </p:spPr>
          </p:pic>
          <p:pic>
            <p:nvPicPr>
              <p:cNvPr id="145" name="图片 144">
                <a:extLst>
                  <a:ext uri="{FF2B5EF4-FFF2-40B4-BE49-F238E27FC236}">
                    <a16:creationId xmlns:a16="http://schemas.microsoft.com/office/drawing/2014/main" id="{E274FDE9-DB9F-8EBC-C12D-ED22DEA9B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906" b="89822" l="2288" r="94118">
                            <a14:foregroundMark x1="10294" y1="50382" x2="2288" y2="60051"/>
                            <a14:foregroundMark x1="2288" y1="60051" x2="8824" y2="51145"/>
                            <a14:foregroundMark x1="55556" y1="8906" x2="71405" y2="9669"/>
                            <a14:foregroundMark x1="91013" y1="68957" x2="94118" y2="82952"/>
                          </a14:backgroundRemoval>
                        </a14:imgEffect>
                      </a14:imgLayer>
                    </a14:imgProps>
                  </a:ext>
                </a:extLst>
              </a:blip>
              <a:srcRect t="3888" r="2811" b="10615"/>
              <a:stretch/>
            </p:blipFill>
            <p:spPr>
              <a:xfrm rot="4161594">
                <a:off x="7679898" y="4922316"/>
                <a:ext cx="237288" cy="134043"/>
              </a:xfrm>
              <a:prstGeom prst="rect">
                <a:avLst/>
              </a:prstGeom>
            </p:spPr>
          </p:pic>
          <p:pic>
            <p:nvPicPr>
              <p:cNvPr id="146" name="图片 145">
                <a:extLst>
                  <a:ext uri="{FF2B5EF4-FFF2-40B4-BE49-F238E27FC236}">
                    <a16:creationId xmlns:a16="http://schemas.microsoft.com/office/drawing/2014/main" id="{FB33382D-0A67-C54A-7843-1F74CCA035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8248" t="9253" r="21200" b="8919"/>
              <a:stretch/>
            </p:blipFill>
            <p:spPr>
              <a:xfrm rot="16994190">
                <a:off x="6438589" y="5085482"/>
                <a:ext cx="282847" cy="218702"/>
              </a:xfrm>
              <a:prstGeom prst="rect">
                <a:avLst/>
              </a:prstGeom>
            </p:spPr>
          </p:pic>
          <p:sp>
            <p:nvSpPr>
              <p:cNvPr id="147" name="思想气泡: 云 51">
                <a:extLst>
                  <a:ext uri="{FF2B5EF4-FFF2-40B4-BE49-F238E27FC236}">
                    <a16:creationId xmlns:a16="http://schemas.microsoft.com/office/drawing/2014/main" id="{FFC8A74B-0507-0E70-9C37-3D4F1104E528}"/>
                  </a:ext>
                </a:extLst>
              </p:cNvPr>
              <p:cNvSpPr/>
              <p:nvPr/>
            </p:nvSpPr>
            <p:spPr>
              <a:xfrm rot="20475017">
                <a:off x="7209686" y="4341948"/>
                <a:ext cx="378479" cy="508457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141570 w 498628"/>
                  <a:gd name="connsiteY0" fmla="*/ 609967 h 446228"/>
                  <a:gd name="connsiteX1" fmla="*/ 129175 w 498628"/>
                  <a:gd name="connsiteY1" fmla="*/ 622362 h 446228"/>
                  <a:gd name="connsiteX2" fmla="*/ 116780 w 498628"/>
                  <a:gd name="connsiteY2" fmla="*/ 609967 h 446228"/>
                  <a:gd name="connsiteX3" fmla="*/ 129175 w 498628"/>
                  <a:gd name="connsiteY3" fmla="*/ 597572 h 446228"/>
                  <a:gd name="connsiteX4" fmla="*/ 141570 w 498628"/>
                  <a:gd name="connsiteY4" fmla="*/ 609967 h 446228"/>
                  <a:gd name="connsiteX0" fmla="*/ 169308 w 498628"/>
                  <a:gd name="connsiteY0" fmla="*/ 560563 h 446228"/>
                  <a:gd name="connsiteX1" fmla="*/ 144518 w 498628"/>
                  <a:gd name="connsiteY1" fmla="*/ 585353 h 446228"/>
                  <a:gd name="connsiteX2" fmla="*/ 119728 w 498628"/>
                  <a:gd name="connsiteY2" fmla="*/ 560563 h 446228"/>
                  <a:gd name="connsiteX3" fmla="*/ 144518 w 498628"/>
                  <a:gd name="connsiteY3" fmla="*/ 535773 h 446228"/>
                  <a:gd name="connsiteX4" fmla="*/ 169308 w 498628"/>
                  <a:gd name="connsiteY4" fmla="*/ 560563 h 446228"/>
                  <a:gd name="connsiteX0" fmla="*/ 204398 w 498628"/>
                  <a:gd name="connsiteY0" fmla="*/ 487484 h 446228"/>
                  <a:gd name="connsiteX1" fmla="*/ 167212 w 498628"/>
                  <a:gd name="connsiteY1" fmla="*/ 524670 h 446228"/>
                  <a:gd name="connsiteX2" fmla="*/ 130026 w 498628"/>
                  <a:gd name="connsiteY2" fmla="*/ 487484 h 446228"/>
                  <a:gd name="connsiteX3" fmla="*/ 167212 w 498628"/>
                  <a:gd name="connsiteY3" fmla="*/ 450298 h 446228"/>
                  <a:gd name="connsiteX4" fmla="*/ 204398 w 498628"/>
                  <a:gd name="connsiteY4" fmla="*/ 487484 h 446228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60111"/>
                  <a:gd name="connsiteX1" fmla="*/ 5659 w 43256"/>
                  <a:gd name="connsiteY1" fmla="*/ 6766 h 60111"/>
                  <a:gd name="connsiteX2" fmla="*/ 14041 w 43256"/>
                  <a:gd name="connsiteY2" fmla="*/ 5061 h 60111"/>
                  <a:gd name="connsiteX3" fmla="*/ 22492 w 43256"/>
                  <a:gd name="connsiteY3" fmla="*/ 3291 h 60111"/>
                  <a:gd name="connsiteX4" fmla="*/ 25785 w 43256"/>
                  <a:gd name="connsiteY4" fmla="*/ 59 h 60111"/>
                  <a:gd name="connsiteX5" fmla="*/ 29869 w 43256"/>
                  <a:gd name="connsiteY5" fmla="*/ 2340 h 60111"/>
                  <a:gd name="connsiteX6" fmla="*/ 35499 w 43256"/>
                  <a:gd name="connsiteY6" fmla="*/ 549 h 60111"/>
                  <a:gd name="connsiteX7" fmla="*/ 38354 w 43256"/>
                  <a:gd name="connsiteY7" fmla="*/ 5435 h 60111"/>
                  <a:gd name="connsiteX8" fmla="*/ 42018 w 43256"/>
                  <a:gd name="connsiteY8" fmla="*/ 10177 h 60111"/>
                  <a:gd name="connsiteX9" fmla="*/ 41854 w 43256"/>
                  <a:gd name="connsiteY9" fmla="*/ 15319 h 60111"/>
                  <a:gd name="connsiteX10" fmla="*/ 43052 w 43256"/>
                  <a:gd name="connsiteY10" fmla="*/ 23181 h 60111"/>
                  <a:gd name="connsiteX11" fmla="*/ 37440 w 43256"/>
                  <a:gd name="connsiteY11" fmla="*/ 30063 h 60111"/>
                  <a:gd name="connsiteX12" fmla="*/ 35431 w 43256"/>
                  <a:gd name="connsiteY12" fmla="*/ 35960 h 60111"/>
                  <a:gd name="connsiteX13" fmla="*/ 28591 w 43256"/>
                  <a:gd name="connsiteY13" fmla="*/ 36674 h 60111"/>
                  <a:gd name="connsiteX14" fmla="*/ 23703 w 43256"/>
                  <a:gd name="connsiteY14" fmla="*/ 42965 h 60111"/>
                  <a:gd name="connsiteX15" fmla="*/ 16516 w 43256"/>
                  <a:gd name="connsiteY15" fmla="*/ 39125 h 60111"/>
                  <a:gd name="connsiteX16" fmla="*/ 5840 w 43256"/>
                  <a:gd name="connsiteY16" fmla="*/ 35331 h 60111"/>
                  <a:gd name="connsiteX17" fmla="*/ 1146 w 43256"/>
                  <a:gd name="connsiteY17" fmla="*/ 31109 h 60111"/>
                  <a:gd name="connsiteX18" fmla="*/ 2149 w 43256"/>
                  <a:gd name="connsiteY18" fmla="*/ 25410 h 60111"/>
                  <a:gd name="connsiteX19" fmla="*/ 31 w 43256"/>
                  <a:gd name="connsiteY19" fmla="*/ 19563 h 60111"/>
                  <a:gd name="connsiteX20" fmla="*/ 3899 w 43256"/>
                  <a:gd name="connsiteY20" fmla="*/ 14366 h 60111"/>
                  <a:gd name="connsiteX21" fmla="*/ 3936 w 43256"/>
                  <a:gd name="connsiteY21" fmla="*/ 14229 h 60111"/>
                  <a:gd name="connsiteX0" fmla="*/ 141986 w 499275"/>
                  <a:gd name="connsiteY0" fmla="*/ 608511 h 620906"/>
                  <a:gd name="connsiteX1" fmla="*/ 129591 w 499275"/>
                  <a:gd name="connsiteY1" fmla="*/ 620906 h 620906"/>
                  <a:gd name="connsiteX2" fmla="*/ 117196 w 499275"/>
                  <a:gd name="connsiteY2" fmla="*/ 608511 h 620906"/>
                  <a:gd name="connsiteX3" fmla="*/ 129591 w 499275"/>
                  <a:gd name="connsiteY3" fmla="*/ 596116 h 620906"/>
                  <a:gd name="connsiteX4" fmla="*/ 141986 w 499275"/>
                  <a:gd name="connsiteY4" fmla="*/ 608511 h 620906"/>
                  <a:gd name="connsiteX0" fmla="*/ 169724 w 499275"/>
                  <a:gd name="connsiteY0" fmla="*/ 559107 h 620906"/>
                  <a:gd name="connsiteX1" fmla="*/ 144934 w 499275"/>
                  <a:gd name="connsiteY1" fmla="*/ 583897 h 620906"/>
                  <a:gd name="connsiteX2" fmla="*/ 120144 w 499275"/>
                  <a:gd name="connsiteY2" fmla="*/ 559107 h 620906"/>
                  <a:gd name="connsiteX3" fmla="*/ 144934 w 499275"/>
                  <a:gd name="connsiteY3" fmla="*/ 534317 h 620906"/>
                  <a:gd name="connsiteX4" fmla="*/ 169724 w 499275"/>
                  <a:gd name="connsiteY4" fmla="*/ 559107 h 620906"/>
                  <a:gd name="connsiteX0" fmla="*/ 204814 w 499275"/>
                  <a:gd name="connsiteY0" fmla="*/ 486028 h 620906"/>
                  <a:gd name="connsiteX1" fmla="*/ 167628 w 499275"/>
                  <a:gd name="connsiteY1" fmla="*/ 523214 h 620906"/>
                  <a:gd name="connsiteX2" fmla="*/ 130442 w 499275"/>
                  <a:gd name="connsiteY2" fmla="*/ 486028 h 620906"/>
                  <a:gd name="connsiteX3" fmla="*/ 167628 w 499275"/>
                  <a:gd name="connsiteY3" fmla="*/ 448842 h 620906"/>
                  <a:gd name="connsiteX4" fmla="*/ 204814 w 499275"/>
                  <a:gd name="connsiteY4" fmla="*/ 486028 h 620906"/>
                  <a:gd name="connsiteX0" fmla="*/ 4729 w 43256"/>
                  <a:gd name="connsiteY0" fmla="*/ 26036 h 60111"/>
                  <a:gd name="connsiteX1" fmla="*/ 2196 w 43256"/>
                  <a:gd name="connsiteY1" fmla="*/ 25239 h 60111"/>
                  <a:gd name="connsiteX2" fmla="*/ 6964 w 43256"/>
                  <a:gd name="connsiteY2" fmla="*/ 34758 h 60111"/>
                  <a:gd name="connsiteX3" fmla="*/ 5856 w 43256"/>
                  <a:gd name="connsiteY3" fmla="*/ 35139 h 60111"/>
                  <a:gd name="connsiteX4" fmla="*/ 16514 w 43256"/>
                  <a:gd name="connsiteY4" fmla="*/ 38949 h 60111"/>
                  <a:gd name="connsiteX5" fmla="*/ 15846 w 43256"/>
                  <a:gd name="connsiteY5" fmla="*/ 37209 h 60111"/>
                  <a:gd name="connsiteX6" fmla="*/ 28863 w 43256"/>
                  <a:gd name="connsiteY6" fmla="*/ 34610 h 60111"/>
                  <a:gd name="connsiteX7" fmla="*/ 28596 w 43256"/>
                  <a:gd name="connsiteY7" fmla="*/ 36519 h 60111"/>
                  <a:gd name="connsiteX8" fmla="*/ 34165 w 43256"/>
                  <a:gd name="connsiteY8" fmla="*/ 22813 h 60111"/>
                  <a:gd name="connsiteX9" fmla="*/ 37416 w 43256"/>
                  <a:gd name="connsiteY9" fmla="*/ 29949 h 60111"/>
                  <a:gd name="connsiteX10" fmla="*/ 41834 w 43256"/>
                  <a:gd name="connsiteY10" fmla="*/ 15213 h 60111"/>
                  <a:gd name="connsiteX11" fmla="*/ 40386 w 43256"/>
                  <a:gd name="connsiteY11" fmla="*/ 17889 h 60111"/>
                  <a:gd name="connsiteX12" fmla="*/ 38360 w 43256"/>
                  <a:gd name="connsiteY12" fmla="*/ 5285 h 60111"/>
                  <a:gd name="connsiteX13" fmla="*/ 35626 w 43256"/>
                  <a:gd name="connsiteY13" fmla="*/ 11975 h 60111"/>
                  <a:gd name="connsiteX14" fmla="*/ 29114 w 43256"/>
                  <a:gd name="connsiteY14" fmla="*/ 3811 h 60111"/>
                  <a:gd name="connsiteX15" fmla="*/ 29856 w 43256"/>
                  <a:gd name="connsiteY15" fmla="*/ 2199 h 60111"/>
                  <a:gd name="connsiteX16" fmla="*/ 22177 w 43256"/>
                  <a:gd name="connsiteY16" fmla="*/ 4579 h 60111"/>
                  <a:gd name="connsiteX17" fmla="*/ 22536 w 43256"/>
                  <a:gd name="connsiteY17" fmla="*/ 3189 h 60111"/>
                  <a:gd name="connsiteX18" fmla="*/ 14036 w 43256"/>
                  <a:gd name="connsiteY18" fmla="*/ 5051 h 60111"/>
                  <a:gd name="connsiteX19" fmla="*/ 15336 w 43256"/>
                  <a:gd name="connsiteY19" fmla="*/ 6399 h 60111"/>
                  <a:gd name="connsiteX20" fmla="*/ 4163 w 43256"/>
                  <a:gd name="connsiteY20" fmla="*/ 15648 h 60111"/>
                  <a:gd name="connsiteX21" fmla="*/ 3936 w 43256"/>
                  <a:gd name="connsiteY21" fmla="*/ 14229 h 6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3256" h="60111">
                    <a:moveTo>
                      <a:pt x="3936" y="14229"/>
                    </a:moveTo>
                    <a:cubicBezTo>
                      <a:pt x="3665" y="11516"/>
                      <a:pt x="4297" y="8780"/>
                      <a:pt x="5659" y="6766"/>
                    </a:cubicBezTo>
                    <a:cubicBezTo>
                      <a:pt x="7811" y="3585"/>
                      <a:pt x="11300" y="2876"/>
                      <a:pt x="14041" y="5061"/>
                    </a:cubicBezTo>
                    <a:cubicBezTo>
                      <a:pt x="15714" y="768"/>
                      <a:pt x="19950" y="-119"/>
                      <a:pt x="22492" y="3291"/>
                    </a:cubicBezTo>
                    <a:cubicBezTo>
                      <a:pt x="23133" y="1542"/>
                      <a:pt x="24364" y="333"/>
                      <a:pt x="25785" y="59"/>
                    </a:cubicBezTo>
                    <a:cubicBezTo>
                      <a:pt x="27349" y="-243"/>
                      <a:pt x="28911" y="629"/>
                      <a:pt x="29869" y="2340"/>
                    </a:cubicBezTo>
                    <a:cubicBezTo>
                      <a:pt x="31251" y="126"/>
                      <a:pt x="33537" y="-601"/>
                      <a:pt x="35499" y="549"/>
                    </a:cubicBezTo>
                    <a:cubicBezTo>
                      <a:pt x="36994" y="1425"/>
                      <a:pt x="38066" y="3259"/>
                      <a:pt x="38354" y="5435"/>
                    </a:cubicBezTo>
                    <a:cubicBezTo>
                      <a:pt x="40082" y="6077"/>
                      <a:pt x="41458" y="7857"/>
                      <a:pt x="42018" y="10177"/>
                    </a:cubicBezTo>
                    <a:cubicBezTo>
                      <a:pt x="42425" y="11861"/>
                      <a:pt x="42367" y="13690"/>
                      <a:pt x="41854" y="15319"/>
                    </a:cubicBezTo>
                    <a:cubicBezTo>
                      <a:pt x="43115" y="17553"/>
                      <a:pt x="43556" y="20449"/>
                      <a:pt x="43052" y="23181"/>
                    </a:cubicBezTo>
                    <a:cubicBezTo>
                      <a:pt x="42382" y="26813"/>
                      <a:pt x="40164" y="29533"/>
                      <a:pt x="37440" y="30063"/>
                    </a:cubicBezTo>
                    <a:cubicBezTo>
                      <a:pt x="37427" y="32330"/>
                      <a:pt x="36694" y="34480"/>
                      <a:pt x="35431" y="35960"/>
                    </a:cubicBezTo>
                    <a:cubicBezTo>
                      <a:pt x="33512" y="38209"/>
                      <a:pt x="30740" y="38498"/>
                      <a:pt x="28591" y="36674"/>
                    </a:cubicBezTo>
                    <a:cubicBezTo>
                      <a:pt x="27896" y="39807"/>
                      <a:pt x="26035" y="42202"/>
                      <a:pt x="23703" y="42965"/>
                    </a:cubicBezTo>
                    <a:cubicBezTo>
                      <a:pt x="20955" y="43864"/>
                      <a:pt x="18087" y="42332"/>
                      <a:pt x="16516" y="39125"/>
                    </a:cubicBezTo>
                    <a:cubicBezTo>
                      <a:pt x="12808" y="42169"/>
                      <a:pt x="7992" y="40458"/>
                      <a:pt x="5840" y="35331"/>
                    </a:cubicBezTo>
                    <a:cubicBezTo>
                      <a:pt x="3726" y="35668"/>
                      <a:pt x="1741" y="33883"/>
                      <a:pt x="1146" y="31109"/>
                    </a:cubicBezTo>
                    <a:cubicBezTo>
                      <a:pt x="715" y="29102"/>
                      <a:pt x="1096" y="26936"/>
                      <a:pt x="2149" y="25410"/>
                    </a:cubicBezTo>
                    <a:cubicBezTo>
                      <a:pt x="655" y="24213"/>
                      <a:pt x="-177" y="21916"/>
                      <a:pt x="31" y="19563"/>
                    </a:cubicBezTo>
                    <a:cubicBezTo>
                      <a:pt x="275" y="16808"/>
                      <a:pt x="1881" y="14650"/>
                      <a:pt x="3899" y="14366"/>
                    </a:cubicBezTo>
                    <a:cubicBezTo>
                      <a:pt x="3911" y="14320"/>
                      <a:pt x="3924" y="14275"/>
                      <a:pt x="3936" y="14229"/>
                    </a:cubicBezTo>
                    <a:close/>
                  </a:path>
                  <a:path w="499275" h="620906">
                    <a:moveTo>
                      <a:pt x="141986" y="608511"/>
                    </a:moveTo>
                    <a:cubicBezTo>
                      <a:pt x="141986" y="615357"/>
                      <a:pt x="136437" y="620906"/>
                      <a:pt x="129591" y="620906"/>
                    </a:cubicBezTo>
                    <a:cubicBezTo>
                      <a:pt x="122745" y="620906"/>
                      <a:pt x="117196" y="615357"/>
                      <a:pt x="117196" y="608511"/>
                    </a:cubicBezTo>
                    <a:cubicBezTo>
                      <a:pt x="117196" y="601665"/>
                      <a:pt x="122745" y="596116"/>
                      <a:pt x="129591" y="596116"/>
                    </a:cubicBezTo>
                    <a:cubicBezTo>
                      <a:pt x="136437" y="596116"/>
                      <a:pt x="141986" y="601665"/>
                      <a:pt x="141986" y="608511"/>
                    </a:cubicBezTo>
                    <a:close/>
                  </a:path>
                  <a:path w="499275" h="620906">
                    <a:moveTo>
                      <a:pt x="169724" y="559107"/>
                    </a:moveTo>
                    <a:cubicBezTo>
                      <a:pt x="169724" y="572798"/>
                      <a:pt x="158625" y="583897"/>
                      <a:pt x="144934" y="583897"/>
                    </a:cubicBezTo>
                    <a:cubicBezTo>
                      <a:pt x="131243" y="583897"/>
                      <a:pt x="120144" y="572798"/>
                      <a:pt x="120144" y="559107"/>
                    </a:cubicBezTo>
                    <a:cubicBezTo>
                      <a:pt x="120144" y="545416"/>
                      <a:pt x="131243" y="534317"/>
                      <a:pt x="144934" y="534317"/>
                    </a:cubicBezTo>
                    <a:cubicBezTo>
                      <a:pt x="158625" y="534317"/>
                      <a:pt x="169724" y="545416"/>
                      <a:pt x="169724" y="559107"/>
                    </a:cubicBezTo>
                    <a:close/>
                  </a:path>
                  <a:path w="499275" h="620906">
                    <a:moveTo>
                      <a:pt x="204814" y="486028"/>
                    </a:moveTo>
                    <a:cubicBezTo>
                      <a:pt x="204814" y="506565"/>
                      <a:pt x="188165" y="523214"/>
                      <a:pt x="167628" y="523214"/>
                    </a:cubicBezTo>
                    <a:cubicBezTo>
                      <a:pt x="147091" y="523214"/>
                      <a:pt x="130442" y="506565"/>
                      <a:pt x="130442" y="486028"/>
                    </a:cubicBezTo>
                    <a:cubicBezTo>
                      <a:pt x="130442" y="465491"/>
                      <a:pt x="147091" y="448842"/>
                      <a:pt x="167628" y="448842"/>
                    </a:cubicBezTo>
                    <a:cubicBezTo>
                      <a:pt x="188165" y="448842"/>
                      <a:pt x="204814" y="465491"/>
                      <a:pt x="204814" y="486028"/>
                    </a:cubicBezTo>
                    <a:close/>
                  </a:path>
                  <a:path w="43256" h="60111" fill="none" extrusionOk="0">
                    <a:moveTo>
                      <a:pt x="4729" y="26036"/>
                    </a:moveTo>
                    <a:cubicBezTo>
                      <a:pt x="3845" y="26130"/>
                      <a:pt x="2961" y="25852"/>
                      <a:pt x="2196" y="25239"/>
                    </a:cubicBezTo>
                    <a:moveTo>
                      <a:pt x="6964" y="34758"/>
                    </a:moveTo>
                    <a:cubicBezTo>
                      <a:pt x="6609" y="34951"/>
                      <a:pt x="6236" y="35079"/>
                      <a:pt x="5856" y="35139"/>
                    </a:cubicBezTo>
                    <a:moveTo>
                      <a:pt x="16514" y="38949"/>
                    </a:moveTo>
                    <a:cubicBezTo>
                      <a:pt x="16247" y="38403"/>
                      <a:pt x="16023" y="37820"/>
                      <a:pt x="15846" y="37209"/>
                    </a:cubicBezTo>
                    <a:moveTo>
                      <a:pt x="28863" y="34610"/>
                    </a:moveTo>
                    <a:cubicBezTo>
                      <a:pt x="28824" y="35257"/>
                      <a:pt x="28734" y="35897"/>
                      <a:pt x="28596" y="36519"/>
                    </a:cubicBezTo>
                    <a:moveTo>
                      <a:pt x="34165" y="22813"/>
                    </a:moveTo>
                    <a:cubicBezTo>
                      <a:pt x="36169" y="24141"/>
                      <a:pt x="37434" y="26917"/>
                      <a:pt x="37416" y="29949"/>
                    </a:cubicBezTo>
                    <a:moveTo>
                      <a:pt x="41834" y="15213"/>
                    </a:moveTo>
                    <a:cubicBezTo>
                      <a:pt x="41509" y="16245"/>
                      <a:pt x="41014" y="17161"/>
                      <a:pt x="40386" y="17889"/>
                    </a:cubicBezTo>
                    <a:moveTo>
                      <a:pt x="38360" y="5285"/>
                    </a:moveTo>
                    <a:cubicBezTo>
                      <a:pt x="38415" y="5702"/>
                      <a:pt x="35631" y="11551"/>
                      <a:pt x="35626" y="11975"/>
                    </a:cubicBezTo>
                    <a:moveTo>
                      <a:pt x="29114" y="3811"/>
                    </a:moveTo>
                    <a:cubicBezTo>
                      <a:pt x="29303" y="3228"/>
                      <a:pt x="29552" y="2685"/>
                      <a:pt x="29856" y="2199"/>
                    </a:cubicBezTo>
                    <a:moveTo>
                      <a:pt x="22177" y="4579"/>
                    </a:moveTo>
                    <a:cubicBezTo>
                      <a:pt x="22254" y="4097"/>
                      <a:pt x="22375" y="3630"/>
                      <a:pt x="22536" y="3189"/>
                    </a:cubicBezTo>
                    <a:moveTo>
                      <a:pt x="14036" y="5051"/>
                    </a:moveTo>
                    <a:cubicBezTo>
                      <a:pt x="14508" y="5427"/>
                      <a:pt x="14944" y="5880"/>
                      <a:pt x="15336" y="6399"/>
                    </a:cubicBezTo>
                    <a:moveTo>
                      <a:pt x="4163" y="15648"/>
                    </a:moveTo>
                    <a:cubicBezTo>
                      <a:pt x="4060" y="15184"/>
                      <a:pt x="3984" y="14710"/>
                      <a:pt x="3936" y="1422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id="{E43A6607-D7D5-FE19-C3C6-F374AAA9468B}"/>
                  </a:ext>
                </a:extLst>
              </p:cNvPr>
              <p:cNvGrpSpPr/>
              <p:nvPr/>
            </p:nvGrpSpPr>
            <p:grpSpPr>
              <a:xfrm>
                <a:off x="6636523" y="4365757"/>
                <a:ext cx="416795" cy="524174"/>
                <a:chOff x="6693977" y="4488124"/>
                <a:chExt cx="367151" cy="432416"/>
              </a:xfrm>
            </p:grpSpPr>
            <p:sp>
              <p:nvSpPr>
                <p:cNvPr id="154" name="思想气泡: 云 51">
                  <a:extLst>
                    <a:ext uri="{FF2B5EF4-FFF2-40B4-BE49-F238E27FC236}">
                      <a16:creationId xmlns:a16="http://schemas.microsoft.com/office/drawing/2014/main" id="{AE6720EC-DF78-6559-8E74-0C9037207D6F}"/>
                    </a:ext>
                  </a:extLst>
                </p:cNvPr>
                <p:cNvSpPr/>
                <p:nvPr/>
              </p:nvSpPr>
              <p:spPr>
                <a:xfrm rot="20475017">
                  <a:off x="6693977" y="4488124"/>
                  <a:ext cx="366671" cy="432416"/>
                </a:xfrm>
                <a:custGeom>
                  <a:avLst/>
                  <a:gdLst>
                    <a:gd name="connsiteX0" fmla="*/ 3900 w 43200"/>
                    <a:gd name="connsiteY0" fmla="*/ 14370 h 43200"/>
                    <a:gd name="connsiteX1" fmla="*/ 5623 w 43200"/>
                    <a:gd name="connsiteY1" fmla="*/ 6907 h 43200"/>
                    <a:gd name="connsiteX2" fmla="*/ 14005 w 43200"/>
                    <a:gd name="connsiteY2" fmla="*/ 5202 h 43200"/>
                    <a:gd name="connsiteX3" fmla="*/ 22456 w 43200"/>
                    <a:gd name="connsiteY3" fmla="*/ 3432 h 43200"/>
                    <a:gd name="connsiteX4" fmla="*/ 25749 w 43200"/>
                    <a:gd name="connsiteY4" fmla="*/ 200 h 43200"/>
                    <a:gd name="connsiteX5" fmla="*/ 29833 w 43200"/>
                    <a:gd name="connsiteY5" fmla="*/ 2481 h 43200"/>
                    <a:gd name="connsiteX6" fmla="*/ 35463 w 43200"/>
                    <a:gd name="connsiteY6" fmla="*/ 690 h 43200"/>
                    <a:gd name="connsiteX7" fmla="*/ 38318 w 43200"/>
                    <a:gd name="connsiteY7" fmla="*/ 5576 h 43200"/>
                    <a:gd name="connsiteX8" fmla="*/ 41982 w 43200"/>
                    <a:gd name="connsiteY8" fmla="*/ 10318 h 43200"/>
                    <a:gd name="connsiteX9" fmla="*/ 41818 w 43200"/>
                    <a:gd name="connsiteY9" fmla="*/ 15460 h 43200"/>
                    <a:gd name="connsiteX10" fmla="*/ 43016 w 43200"/>
                    <a:gd name="connsiteY10" fmla="*/ 23322 h 43200"/>
                    <a:gd name="connsiteX11" fmla="*/ 37404 w 43200"/>
                    <a:gd name="connsiteY11" fmla="*/ 30204 h 43200"/>
                    <a:gd name="connsiteX12" fmla="*/ 35395 w 43200"/>
                    <a:gd name="connsiteY12" fmla="*/ 36101 h 43200"/>
                    <a:gd name="connsiteX13" fmla="*/ 28555 w 43200"/>
                    <a:gd name="connsiteY13" fmla="*/ 36815 h 43200"/>
                    <a:gd name="connsiteX14" fmla="*/ 23667 w 43200"/>
                    <a:gd name="connsiteY14" fmla="*/ 43106 h 43200"/>
                    <a:gd name="connsiteX15" fmla="*/ 16480 w 43200"/>
                    <a:gd name="connsiteY15" fmla="*/ 39266 h 43200"/>
                    <a:gd name="connsiteX16" fmla="*/ 5804 w 43200"/>
                    <a:gd name="connsiteY16" fmla="*/ 35472 h 43200"/>
                    <a:gd name="connsiteX17" fmla="*/ 1110 w 43200"/>
                    <a:gd name="connsiteY17" fmla="*/ 31250 h 43200"/>
                    <a:gd name="connsiteX18" fmla="*/ 2113 w 43200"/>
                    <a:gd name="connsiteY18" fmla="*/ 25551 h 43200"/>
                    <a:gd name="connsiteX19" fmla="*/ -5 w 43200"/>
                    <a:gd name="connsiteY19" fmla="*/ 19704 h 43200"/>
                    <a:gd name="connsiteX20" fmla="*/ 3863 w 43200"/>
                    <a:gd name="connsiteY20" fmla="*/ 14507 h 43200"/>
                    <a:gd name="connsiteX21" fmla="*/ 3900 w 43200"/>
                    <a:gd name="connsiteY21" fmla="*/ 14370 h 43200"/>
                    <a:gd name="connsiteX0" fmla="*/ 141570 w 498628"/>
                    <a:gd name="connsiteY0" fmla="*/ 609967 h 446228"/>
                    <a:gd name="connsiteX1" fmla="*/ 129175 w 498628"/>
                    <a:gd name="connsiteY1" fmla="*/ 622362 h 446228"/>
                    <a:gd name="connsiteX2" fmla="*/ 116780 w 498628"/>
                    <a:gd name="connsiteY2" fmla="*/ 609967 h 446228"/>
                    <a:gd name="connsiteX3" fmla="*/ 129175 w 498628"/>
                    <a:gd name="connsiteY3" fmla="*/ 597572 h 446228"/>
                    <a:gd name="connsiteX4" fmla="*/ 141570 w 498628"/>
                    <a:gd name="connsiteY4" fmla="*/ 609967 h 446228"/>
                    <a:gd name="connsiteX0" fmla="*/ 169308 w 498628"/>
                    <a:gd name="connsiteY0" fmla="*/ 560563 h 446228"/>
                    <a:gd name="connsiteX1" fmla="*/ 144518 w 498628"/>
                    <a:gd name="connsiteY1" fmla="*/ 585353 h 446228"/>
                    <a:gd name="connsiteX2" fmla="*/ 119728 w 498628"/>
                    <a:gd name="connsiteY2" fmla="*/ 560563 h 446228"/>
                    <a:gd name="connsiteX3" fmla="*/ 144518 w 498628"/>
                    <a:gd name="connsiteY3" fmla="*/ 535773 h 446228"/>
                    <a:gd name="connsiteX4" fmla="*/ 169308 w 498628"/>
                    <a:gd name="connsiteY4" fmla="*/ 560563 h 446228"/>
                    <a:gd name="connsiteX0" fmla="*/ 204398 w 498628"/>
                    <a:gd name="connsiteY0" fmla="*/ 487484 h 446228"/>
                    <a:gd name="connsiteX1" fmla="*/ 167212 w 498628"/>
                    <a:gd name="connsiteY1" fmla="*/ 524670 h 446228"/>
                    <a:gd name="connsiteX2" fmla="*/ 130026 w 498628"/>
                    <a:gd name="connsiteY2" fmla="*/ 487484 h 446228"/>
                    <a:gd name="connsiteX3" fmla="*/ 167212 w 498628"/>
                    <a:gd name="connsiteY3" fmla="*/ 450298 h 446228"/>
                    <a:gd name="connsiteX4" fmla="*/ 204398 w 498628"/>
                    <a:gd name="connsiteY4" fmla="*/ 487484 h 446228"/>
                    <a:gd name="connsiteX0" fmla="*/ 4693 w 43200"/>
                    <a:gd name="connsiteY0" fmla="*/ 26177 h 43200"/>
                    <a:gd name="connsiteX1" fmla="*/ 2160 w 43200"/>
                    <a:gd name="connsiteY1" fmla="*/ 25380 h 43200"/>
                    <a:gd name="connsiteX2" fmla="*/ 6928 w 43200"/>
                    <a:gd name="connsiteY2" fmla="*/ 34899 h 43200"/>
                    <a:gd name="connsiteX3" fmla="*/ 5820 w 43200"/>
                    <a:gd name="connsiteY3" fmla="*/ 35280 h 43200"/>
                    <a:gd name="connsiteX4" fmla="*/ 16478 w 43200"/>
                    <a:gd name="connsiteY4" fmla="*/ 39090 h 43200"/>
                    <a:gd name="connsiteX5" fmla="*/ 15810 w 43200"/>
                    <a:gd name="connsiteY5" fmla="*/ 37350 h 43200"/>
                    <a:gd name="connsiteX6" fmla="*/ 28827 w 43200"/>
                    <a:gd name="connsiteY6" fmla="*/ 34751 h 43200"/>
                    <a:gd name="connsiteX7" fmla="*/ 28560 w 43200"/>
                    <a:gd name="connsiteY7" fmla="*/ 36660 h 43200"/>
                    <a:gd name="connsiteX8" fmla="*/ 34129 w 43200"/>
                    <a:gd name="connsiteY8" fmla="*/ 22954 h 43200"/>
                    <a:gd name="connsiteX9" fmla="*/ 37380 w 43200"/>
                    <a:gd name="connsiteY9" fmla="*/ 30090 h 43200"/>
                    <a:gd name="connsiteX10" fmla="*/ 41798 w 43200"/>
                    <a:gd name="connsiteY10" fmla="*/ 15354 h 43200"/>
                    <a:gd name="connsiteX11" fmla="*/ 40350 w 43200"/>
                    <a:gd name="connsiteY11" fmla="*/ 18030 h 43200"/>
                    <a:gd name="connsiteX12" fmla="*/ 38324 w 43200"/>
                    <a:gd name="connsiteY12" fmla="*/ 5426 h 43200"/>
                    <a:gd name="connsiteX13" fmla="*/ 38400 w 43200"/>
                    <a:gd name="connsiteY13" fmla="*/ 6690 h 43200"/>
                    <a:gd name="connsiteX14" fmla="*/ 29078 w 43200"/>
                    <a:gd name="connsiteY14" fmla="*/ 3952 h 43200"/>
                    <a:gd name="connsiteX15" fmla="*/ 29820 w 43200"/>
                    <a:gd name="connsiteY15" fmla="*/ 2340 h 43200"/>
                    <a:gd name="connsiteX16" fmla="*/ 22141 w 43200"/>
                    <a:gd name="connsiteY16" fmla="*/ 4720 h 43200"/>
                    <a:gd name="connsiteX17" fmla="*/ 22500 w 43200"/>
                    <a:gd name="connsiteY17" fmla="*/ 3330 h 43200"/>
                    <a:gd name="connsiteX18" fmla="*/ 14000 w 43200"/>
                    <a:gd name="connsiteY18" fmla="*/ 5192 h 43200"/>
                    <a:gd name="connsiteX19" fmla="*/ 15300 w 43200"/>
                    <a:gd name="connsiteY19" fmla="*/ 6540 h 43200"/>
                    <a:gd name="connsiteX20" fmla="*/ 4127 w 43200"/>
                    <a:gd name="connsiteY20" fmla="*/ 15789 h 43200"/>
                    <a:gd name="connsiteX21" fmla="*/ 3900 w 43200"/>
                    <a:gd name="connsiteY21" fmla="*/ 14370 h 43200"/>
                    <a:gd name="connsiteX0" fmla="*/ 3936 w 43256"/>
                    <a:gd name="connsiteY0" fmla="*/ 14229 h 60111"/>
                    <a:gd name="connsiteX1" fmla="*/ 5659 w 43256"/>
                    <a:gd name="connsiteY1" fmla="*/ 6766 h 60111"/>
                    <a:gd name="connsiteX2" fmla="*/ 14041 w 43256"/>
                    <a:gd name="connsiteY2" fmla="*/ 5061 h 60111"/>
                    <a:gd name="connsiteX3" fmla="*/ 22492 w 43256"/>
                    <a:gd name="connsiteY3" fmla="*/ 3291 h 60111"/>
                    <a:gd name="connsiteX4" fmla="*/ 25785 w 43256"/>
                    <a:gd name="connsiteY4" fmla="*/ 59 h 60111"/>
                    <a:gd name="connsiteX5" fmla="*/ 29869 w 43256"/>
                    <a:gd name="connsiteY5" fmla="*/ 2340 h 60111"/>
                    <a:gd name="connsiteX6" fmla="*/ 35499 w 43256"/>
                    <a:gd name="connsiteY6" fmla="*/ 549 h 60111"/>
                    <a:gd name="connsiteX7" fmla="*/ 38354 w 43256"/>
                    <a:gd name="connsiteY7" fmla="*/ 5435 h 60111"/>
                    <a:gd name="connsiteX8" fmla="*/ 42018 w 43256"/>
                    <a:gd name="connsiteY8" fmla="*/ 10177 h 60111"/>
                    <a:gd name="connsiteX9" fmla="*/ 41854 w 43256"/>
                    <a:gd name="connsiteY9" fmla="*/ 15319 h 60111"/>
                    <a:gd name="connsiteX10" fmla="*/ 43052 w 43256"/>
                    <a:gd name="connsiteY10" fmla="*/ 23181 h 60111"/>
                    <a:gd name="connsiteX11" fmla="*/ 37440 w 43256"/>
                    <a:gd name="connsiteY11" fmla="*/ 30063 h 60111"/>
                    <a:gd name="connsiteX12" fmla="*/ 35431 w 43256"/>
                    <a:gd name="connsiteY12" fmla="*/ 35960 h 60111"/>
                    <a:gd name="connsiteX13" fmla="*/ 28591 w 43256"/>
                    <a:gd name="connsiteY13" fmla="*/ 36674 h 60111"/>
                    <a:gd name="connsiteX14" fmla="*/ 23703 w 43256"/>
                    <a:gd name="connsiteY14" fmla="*/ 42965 h 60111"/>
                    <a:gd name="connsiteX15" fmla="*/ 16516 w 43256"/>
                    <a:gd name="connsiteY15" fmla="*/ 39125 h 60111"/>
                    <a:gd name="connsiteX16" fmla="*/ 5840 w 43256"/>
                    <a:gd name="connsiteY16" fmla="*/ 35331 h 60111"/>
                    <a:gd name="connsiteX17" fmla="*/ 1146 w 43256"/>
                    <a:gd name="connsiteY17" fmla="*/ 31109 h 60111"/>
                    <a:gd name="connsiteX18" fmla="*/ 2149 w 43256"/>
                    <a:gd name="connsiteY18" fmla="*/ 25410 h 60111"/>
                    <a:gd name="connsiteX19" fmla="*/ 31 w 43256"/>
                    <a:gd name="connsiteY19" fmla="*/ 19563 h 60111"/>
                    <a:gd name="connsiteX20" fmla="*/ 3899 w 43256"/>
                    <a:gd name="connsiteY20" fmla="*/ 14366 h 60111"/>
                    <a:gd name="connsiteX21" fmla="*/ 3936 w 43256"/>
                    <a:gd name="connsiteY21" fmla="*/ 14229 h 60111"/>
                    <a:gd name="connsiteX0" fmla="*/ 141986 w 499275"/>
                    <a:gd name="connsiteY0" fmla="*/ 608511 h 620906"/>
                    <a:gd name="connsiteX1" fmla="*/ 129591 w 499275"/>
                    <a:gd name="connsiteY1" fmla="*/ 620906 h 620906"/>
                    <a:gd name="connsiteX2" fmla="*/ 117196 w 499275"/>
                    <a:gd name="connsiteY2" fmla="*/ 608511 h 620906"/>
                    <a:gd name="connsiteX3" fmla="*/ 129591 w 499275"/>
                    <a:gd name="connsiteY3" fmla="*/ 596116 h 620906"/>
                    <a:gd name="connsiteX4" fmla="*/ 141986 w 499275"/>
                    <a:gd name="connsiteY4" fmla="*/ 608511 h 620906"/>
                    <a:gd name="connsiteX0" fmla="*/ 169724 w 499275"/>
                    <a:gd name="connsiteY0" fmla="*/ 559107 h 620906"/>
                    <a:gd name="connsiteX1" fmla="*/ 144934 w 499275"/>
                    <a:gd name="connsiteY1" fmla="*/ 583897 h 620906"/>
                    <a:gd name="connsiteX2" fmla="*/ 120144 w 499275"/>
                    <a:gd name="connsiteY2" fmla="*/ 559107 h 620906"/>
                    <a:gd name="connsiteX3" fmla="*/ 144934 w 499275"/>
                    <a:gd name="connsiteY3" fmla="*/ 534317 h 620906"/>
                    <a:gd name="connsiteX4" fmla="*/ 169724 w 499275"/>
                    <a:gd name="connsiteY4" fmla="*/ 559107 h 620906"/>
                    <a:gd name="connsiteX0" fmla="*/ 204814 w 499275"/>
                    <a:gd name="connsiteY0" fmla="*/ 486028 h 620906"/>
                    <a:gd name="connsiteX1" fmla="*/ 167628 w 499275"/>
                    <a:gd name="connsiteY1" fmla="*/ 523214 h 620906"/>
                    <a:gd name="connsiteX2" fmla="*/ 130442 w 499275"/>
                    <a:gd name="connsiteY2" fmla="*/ 486028 h 620906"/>
                    <a:gd name="connsiteX3" fmla="*/ 167628 w 499275"/>
                    <a:gd name="connsiteY3" fmla="*/ 448842 h 620906"/>
                    <a:gd name="connsiteX4" fmla="*/ 204814 w 499275"/>
                    <a:gd name="connsiteY4" fmla="*/ 486028 h 620906"/>
                    <a:gd name="connsiteX0" fmla="*/ 4729 w 43256"/>
                    <a:gd name="connsiteY0" fmla="*/ 26036 h 60111"/>
                    <a:gd name="connsiteX1" fmla="*/ 2196 w 43256"/>
                    <a:gd name="connsiteY1" fmla="*/ 25239 h 60111"/>
                    <a:gd name="connsiteX2" fmla="*/ 6964 w 43256"/>
                    <a:gd name="connsiteY2" fmla="*/ 34758 h 60111"/>
                    <a:gd name="connsiteX3" fmla="*/ 5856 w 43256"/>
                    <a:gd name="connsiteY3" fmla="*/ 35139 h 60111"/>
                    <a:gd name="connsiteX4" fmla="*/ 16514 w 43256"/>
                    <a:gd name="connsiteY4" fmla="*/ 38949 h 60111"/>
                    <a:gd name="connsiteX5" fmla="*/ 15846 w 43256"/>
                    <a:gd name="connsiteY5" fmla="*/ 37209 h 60111"/>
                    <a:gd name="connsiteX6" fmla="*/ 28863 w 43256"/>
                    <a:gd name="connsiteY6" fmla="*/ 34610 h 60111"/>
                    <a:gd name="connsiteX7" fmla="*/ 28596 w 43256"/>
                    <a:gd name="connsiteY7" fmla="*/ 36519 h 60111"/>
                    <a:gd name="connsiteX8" fmla="*/ 34165 w 43256"/>
                    <a:gd name="connsiteY8" fmla="*/ 22813 h 60111"/>
                    <a:gd name="connsiteX9" fmla="*/ 37416 w 43256"/>
                    <a:gd name="connsiteY9" fmla="*/ 29949 h 60111"/>
                    <a:gd name="connsiteX10" fmla="*/ 41834 w 43256"/>
                    <a:gd name="connsiteY10" fmla="*/ 15213 h 60111"/>
                    <a:gd name="connsiteX11" fmla="*/ 40386 w 43256"/>
                    <a:gd name="connsiteY11" fmla="*/ 17889 h 60111"/>
                    <a:gd name="connsiteX12" fmla="*/ 38360 w 43256"/>
                    <a:gd name="connsiteY12" fmla="*/ 5285 h 60111"/>
                    <a:gd name="connsiteX13" fmla="*/ 35626 w 43256"/>
                    <a:gd name="connsiteY13" fmla="*/ 11975 h 60111"/>
                    <a:gd name="connsiteX14" fmla="*/ 29114 w 43256"/>
                    <a:gd name="connsiteY14" fmla="*/ 3811 h 60111"/>
                    <a:gd name="connsiteX15" fmla="*/ 29856 w 43256"/>
                    <a:gd name="connsiteY15" fmla="*/ 2199 h 60111"/>
                    <a:gd name="connsiteX16" fmla="*/ 22177 w 43256"/>
                    <a:gd name="connsiteY16" fmla="*/ 4579 h 60111"/>
                    <a:gd name="connsiteX17" fmla="*/ 22536 w 43256"/>
                    <a:gd name="connsiteY17" fmla="*/ 3189 h 60111"/>
                    <a:gd name="connsiteX18" fmla="*/ 14036 w 43256"/>
                    <a:gd name="connsiteY18" fmla="*/ 5051 h 60111"/>
                    <a:gd name="connsiteX19" fmla="*/ 15336 w 43256"/>
                    <a:gd name="connsiteY19" fmla="*/ 6399 h 60111"/>
                    <a:gd name="connsiteX20" fmla="*/ 4163 w 43256"/>
                    <a:gd name="connsiteY20" fmla="*/ 15648 h 60111"/>
                    <a:gd name="connsiteX21" fmla="*/ 3936 w 43256"/>
                    <a:gd name="connsiteY21" fmla="*/ 14229 h 60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3256" h="60111">
                      <a:moveTo>
                        <a:pt x="3936" y="14229"/>
                      </a:moveTo>
                      <a:cubicBezTo>
                        <a:pt x="3665" y="11516"/>
                        <a:pt x="4297" y="8780"/>
                        <a:pt x="5659" y="6766"/>
                      </a:cubicBezTo>
                      <a:cubicBezTo>
                        <a:pt x="7811" y="3585"/>
                        <a:pt x="11300" y="2876"/>
                        <a:pt x="14041" y="5061"/>
                      </a:cubicBezTo>
                      <a:cubicBezTo>
                        <a:pt x="15714" y="768"/>
                        <a:pt x="19950" y="-119"/>
                        <a:pt x="22492" y="3291"/>
                      </a:cubicBezTo>
                      <a:cubicBezTo>
                        <a:pt x="23133" y="1542"/>
                        <a:pt x="24364" y="333"/>
                        <a:pt x="25785" y="59"/>
                      </a:cubicBezTo>
                      <a:cubicBezTo>
                        <a:pt x="27349" y="-243"/>
                        <a:pt x="28911" y="629"/>
                        <a:pt x="29869" y="2340"/>
                      </a:cubicBezTo>
                      <a:cubicBezTo>
                        <a:pt x="31251" y="126"/>
                        <a:pt x="33537" y="-601"/>
                        <a:pt x="35499" y="549"/>
                      </a:cubicBezTo>
                      <a:cubicBezTo>
                        <a:pt x="36994" y="1425"/>
                        <a:pt x="38066" y="3259"/>
                        <a:pt x="38354" y="5435"/>
                      </a:cubicBezTo>
                      <a:cubicBezTo>
                        <a:pt x="40082" y="6077"/>
                        <a:pt x="41458" y="7857"/>
                        <a:pt x="42018" y="10177"/>
                      </a:cubicBezTo>
                      <a:cubicBezTo>
                        <a:pt x="42425" y="11861"/>
                        <a:pt x="42367" y="13690"/>
                        <a:pt x="41854" y="15319"/>
                      </a:cubicBezTo>
                      <a:cubicBezTo>
                        <a:pt x="43115" y="17553"/>
                        <a:pt x="43556" y="20449"/>
                        <a:pt x="43052" y="23181"/>
                      </a:cubicBezTo>
                      <a:cubicBezTo>
                        <a:pt x="42382" y="26813"/>
                        <a:pt x="40164" y="29533"/>
                        <a:pt x="37440" y="30063"/>
                      </a:cubicBezTo>
                      <a:cubicBezTo>
                        <a:pt x="37427" y="32330"/>
                        <a:pt x="36694" y="34480"/>
                        <a:pt x="35431" y="35960"/>
                      </a:cubicBezTo>
                      <a:cubicBezTo>
                        <a:pt x="33512" y="38209"/>
                        <a:pt x="30740" y="38498"/>
                        <a:pt x="28591" y="36674"/>
                      </a:cubicBezTo>
                      <a:cubicBezTo>
                        <a:pt x="27896" y="39807"/>
                        <a:pt x="26035" y="42202"/>
                        <a:pt x="23703" y="42965"/>
                      </a:cubicBezTo>
                      <a:cubicBezTo>
                        <a:pt x="20955" y="43864"/>
                        <a:pt x="18087" y="42332"/>
                        <a:pt x="16516" y="39125"/>
                      </a:cubicBezTo>
                      <a:cubicBezTo>
                        <a:pt x="12808" y="42169"/>
                        <a:pt x="7992" y="40458"/>
                        <a:pt x="5840" y="35331"/>
                      </a:cubicBezTo>
                      <a:cubicBezTo>
                        <a:pt x="3726" y="35668"/>
                        <a:pt x="1741" y="33883"/>
                        <a:pt x="1146" y="31109"/>
                      </a:cubicBezTo>
                      <a:cubicBezTo>
                        <a:pt x="715" y="29102"/>
                        <a:pt x="1096" y="26936"/>
                        <a:pt x="2149" y="25410"/>
                      </a:cubicBezTo>
                      <a:cubicBezTo>
                        <a:pt x="655" y="24213"/>
                        <a:pt x="-177" y="21916"/>
                        <a:pt x="31" y="19563"/>
                      </a:cubicBezTo>
                      <a:cubicBezTo>
                        <a:pt x="275" y="16808"/>
                        <a:pt x="1881" y="14650"/>
                        <a:pt x="3899" y="14366"/>
                      </a:cubicBezTo>
                      <a:cubicBezTo>
                        <a:pt x="3911" y="14320"/>
                        <a:pt x="3924" y="14275"/>
                        <a:pt x="3936" y="14229"/>
                      </a:cubicBezTo>
                      <a:close/>
                    </a:path>
                    <a:path w="499275" h="620906">
                      <a:moveTo>
                        <a:pt x="141986" y="608511"/>
                      </a:moveTo>
                      <a:cubicBezTo>
                        <a:pt x="141986" y="615357"/>
                        <a:pt x="136437" y="620906"/>
                        <a:pt x="129591" y="620906"/>
                      </a:cubicBezTo>
                      <a:cubicBezTo>
                        <a:pt x="122745" y="620906"/>
                        <a:pt x="117196" y="615357"/>
                        <a:pt x="117196" y="608511"/>
                      </a:cubicBezTo>
                      <a:cubicBezTo>
                        <a:pt x="117196" y="601665"/>
                        <a:pt x="122745" y="596116"/>
                        <a:pt x="129591" y="596116"/>
                      </a:cubicBezTo>
                      <a:cubicBezTo>
                        <a:pt x="136437" y="596116"/>
                        <a:pt x="141986" y="601665"/>
                        <a:pt x="141986" y="608511"/>
                      </a:cubicBezTo>
                      <a:close/>
                    </a:path>
                    <a:path w="499275" h="620906">
                      <a:moveTo>
                        <a:pt x="169724" y="559107"/>
                      </a:moveTo>
                      <a:cubicBezTo>
                        <a:pt x="169724" y="572798"/>
                        <a:pt x="158625" y="583897"/>
                        <a:pt x="144934" y="583897"/>
                      </a:cubicBezTo>
                      <a:cubicBezTo>
                        <a:pt x="131243" y="583897"/>
                        <a:pt x="120144" y="572798"/>
                        <a:pt x="120144" y="559107"/>
                      </a:cubicBezTo>
                      <a:cubicBezTo>
                        <a:pt x="120144" y="545416"/>
                        <a:pt x="131243" y="534317"/>
                        <a:pt x="144934" y="534317"/>
                      </a:cubicBezTo>
                      <a:cubicBezTo>
                        <a:pt x="158625" y="534317"/>
                        <a:pt x="169724" y="545416"/>
                        <a:pt x="169724" y="559107"/>
                      </a:cubicBezTo>
                      <a:close/>
                    </a:path>
                    <a:path w="499275" h="620906">
                      <a:moveTo>
                        <a:pt x="204814" y="486028"/>
                      </a:moveTo>
                      <a:cubicBezTo>
                        <a:pt x="204814" y="506565"/>
                        <a:pt x="188165" y="523214"/>
                        <a:pt x="167628" y="523214"/>
                      </a:cubicBezTo>
                      <a:cubicBezTo>
                        <a:pt x="147091" y="523214"/>
                        <a:pt x="130442" y="506565"/>
                        <a:pt x="130442" y="486028"/>
                      </a:cubicBezTo>
                      <a:cubicBezTo>
                        <a:pt x="130442" y="465491"/>
                        <a:pt x="147091" y="448842"/>
                        <a:pt x="167628" y="448842"/>
                      </a:cubicBezTo>
                      <a:cubicBezTo>
                        <a:pt x="188165" y="448842"/>
                        <a:pt x="204814" y="465491"/>
                        <a:pt x="204814" y="486028"/>
                      </a:cubicBezTo>
                      <a:close/>
                    </a:path>
                    <a:path w="43256" h="60111" fill="none" extrusionOk="0">
                      <a:moveTo>
                        <a:pt x="4729" y="26036"/>
                      </a:moveTo>
                      <a:cubicBezTo>
                        <a:pt x="3845" y="26130"/>
                        <a:pt x="2961" y="25852"/>
                        <a:pt x="2196" y="25239"/>
                      </a:cubicBezTo>
                      <a:moveTo>
                        <a:pt x="6964" y="34758"/>
                      </a:moveTo>
                      <a:cubicBezTo>
                        <a:pt x="6609" y="34951"/>
                        <a:pt x="6236" y="35079"/>
                        <a:pt x="5856" y="35139"/>
                      </a:cubicBezTo>
                      <a:moveTo>
                        <a:pt x="16514" y="38949"/>
                      </a:moveTo>
                      <a:cubicBezTo>
                        <a:pt x="16247" y="38403"/>
                        <a:pt x="16023" y="37820"/>
                        <a:pt x="15846" y="37209"/>
                      </a:cubicBezTo>
                      <a:moveTo>
                        <a:pt x="28863" y="34610"/>
                      </a:moveTo>
                      <a:cubicBezTo>
                        <a:pt x="28824" y="35257"/>
                        <a:pt x="28734" y="35897"/>
                        <a:pt x="28596" y="36519"/>
                      </a:cubicBezTo>
                      <a:moveTo>
                        <a:pt x="34165" y="22813"/>
                      </a:moveTo>
                      <a:cubicBezTo>
                        <a:pt x="36169" y="24141"/>
                        <a:pt x="37434" y="26917"/>
                        <a:pt x="37416" y="29949"/>
                      </a:cubicBezTo>
                      <a:moveTo>
                        <a:pt x="41834" y="15213"/>
                      </a:moveTo>
                      <a:cubicBezTo>
                        <a:pt x="41509" y="16245"/>
                        <a:pt x="41014" y="17161"/>
                        <a:pt x="40386" y="17889"/>
                      </a:cubicBezTo>
                      <a:moveTo>
                        <a:pt x="38360" y="5285"/>
                      </a:moveTo>
                      <a:cubicBezTo>
                        <a:pt x="38415" y="5702"/>
                        <a:pt x="35631" y="11551"/>
                        <a:pt x="35626" y="11975"/>
                      </a:cubicBezTo>
                      <a:moveTo>
                        <a:pt x="29114" y="3811"/>
                      </a:moveTo>
                      <a:cubicBezTo>
                        <a:pt x="29303" y="3228"/>
                        <a:pt x="29552" y="2685"/>
                        <a:pt x="29856" y="2199"/>
                      </a:cubicBezTo>
                      <a:moveTo>
                        <a:pt x="22177" y="4579"/>
                      </a:moveTo>
                      <a:cubicBezTo>
                        <a:pt x="22254" y="4097"/>
                        <a:pt x="22375" y="3630"/>
                        <a:pt x="22536" y="3189"/>
                      </a:cubicBezTo>
                      <a:moveTo>
                        <a:pt x="14036" y="5051"/>
                      </a:moveTo>
                      <a:cubicBezTo>
                        <a:pt x="14508" y="5427"/>
                        <a:pt x="14944" y="5880"/>
                        <a:pt x="15336" y="6399"/>
                      </a:cubicBezTo>
                      <a:moveTo>
                        <a:pt x="4163" y="15648"/>
                      </a:moveTo>
                      <a:cubicBezTo>
                        <a:pt x="4060" y="15184"/>
                        <a:pt x="3984" y="14710"/>
                        <a:pt x="3936" y="14229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" name="文本框 154">
                  <a:extLst>
                    <a:ext uri="{FF2B5EF4-FFF2-40B4-BE49-F238E27FC236}">
                      <a16:creationId xmlns:a16="http://schemas.microsoft.com/office/drawing/2014/main" id="{A82A2480-9269-859B-2C29-887C05D938F7}"/>
                    </a:ext>
                  </a:extLst>
                </p:cNvPr>
                <p:cNvSpPr txBox="1"/>
                <p:nvPr/>
              </p:nvSpPr>
              <p:spPr>
                <a:xfrm>
                  <a:off x="6700067" y="4542594"/>
                  <a:ext cx="361061" cy="209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50" b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altLang="zh-CN" sz="1050" b="1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altLang="zh-CN" sz="1050" b="1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endParaRPr lang="zh-CN" altLang="en-US" sz="105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55DF98F7-052E-61B3-AF12-8CE8ECC07F83}"/>
                  </a:ext>
                </a:extLst>
              </p:cNvPr>
              <p:cNvSpPr txBox="1"/>
              <p:nvPr/>
            </p:nvSpPr>
            <p:spPr>
              <a:xfrm>
                <a:off x="7165257" y="4409324"/>
                <a:ext cx="45285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en-US" altLang="zh-CN" sz="1050" b="1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CN" altLang="en-US" sz="105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5DE20690-5321-FD3A-3521-B6EC63C6EE46}"/>
                  </a:ext>
                </a:extLst>
              </p:cNvPr>
              <p:cNvSpPr/>
              <p:nvPr/>
            </p:nvSpPr>
            <p:spPr>
              <a:xfrm>
                <a:off x="7054839" y="5165319"/>
                <a:ext cx="209815" cy="94639"/>
              </a:xfrm>
              <a:prstGeom prst="ellipse">
                <a:avLst/>
              </a:prstGeom>
              <a:solidFill>
                <a:srgbClr val="75432F"/>
              </a:solidFill>
              <a:ln>
                <a:solidFill>
                  <a:srgbClr val="7543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文本框 150">
                <a:extLst>
                  <a:ext uri="{FF2B5EF4-FFF2-40B4-BE49-F238E27FC236}">
                    <a16:creationId xmlns:a16="http://schemas.microsoft.com/office/drawing/2014/main" id="{A8707615-B499-FB33-7191-6F09B0A786E4}"/>
                  </a:ext>
                </a:extLst>
              </p:cNvPr>
              <p:cNvSpPr txBox="1"/>
              <p:nvPr/>
            </p:nvSpPr>
            <p:spPr>
              <a:xfrm>
                <a:off x="6677841" y="4802892"/>
                <a:ext cx="89910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b="1" dirty="0">
                    <a:solidFill>
                      <a:srgbClr val="DE582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MRSD-PLA</a:t>
                </a:r>
                <a:endParaRPr lang="zh-CN" altLang="en-US" sz="1050" b="1" dirty="0">
                  <a:solidFill>
                    <a:srgbClr val="DE582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2" name="图片 151">
                <a:extLst>
                  <a:ext uri="{FF2B5EF4-FFF2-40B4-BE49-F238E27FC236}">
                    <a16:creationId xmlns:a16="http://schemas.microsoft.com/office/drawing/2014/main" id="{4BD95851-2BEF-8453-F1B4-8F46EF43A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034" b="95424" l="875" r="95750">
                            <a14:foregroundMark x1="4500" y1="49831" x2="9875" y2="50000"/>
                            <a14:foregroundMark x1="875" y1="50000" x2="1250" y2="50000"/>
                            <a14:foregroundMark x1="28625" y1="2203" x2="29750" y2="8644"/>
                            <a14:foregroundMark x1="38375" y1="91017" x2="37125" y2="95424"/>
                            <a14:foregroundMark x1="90750" y1="38983" x2="95750" y2="3949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488286">
                <a:off x="7925013" y="4931923"/>
                <a:ext cx="306420" cy="225984"/>
              </a:xfrm>
              <a:prstGeom prst="rect">
                <a:avLst/>
              </a:prstGeom>
            </p:spPr>
          </p:pic>
          <p:sp>
            <p:nvSpPr>
              <p:cNvPr id="153" name="文本框 152">
                <a:extLst>
                  <a:ext uri="{FF2B5EF4-FFF2-40B4-BE49-F238E27FC236}">
                    <a16:creationId xmlns:a16="http://schemas.microsoft.com/office/drawing/2014/main" id="{C10E8916-5CDC-D25C-3FCC-7A620ED726F2}"/>
                  </a:ext>
                </a:extLst>
              </p:cNvPr>
              <p:cNvSpPr txBox="1"/>
              <p:nvPr/>
            </p:nvSpPr>
            <p:spPr>
              <a:xfrm>
                <a:off x="8257814" y="4293979"/>
                <a:ext cx="3671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altLang="zh-CN" sz="1050" b="1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CN" altLang="en-US" sz="105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3" name="图片 132">
              <a:extLst>
                <a:ext uri="{FF2B5EF4-FFF2-40B4-BE49-F238E27FC236}">
                  <a16:creationId xmlns:a16="http://schemas.microsoft.com/office/drawing/2014/main" id="{182C5AA4-0F4E-B1C4-D934-183CEA962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" t="23818" b="20157"/>
            <a:stretch/>
          </p:blipFill>
          <p:spPr>
            <a:xfrm>
              <a:off x="8747475" y="7370299"/>
              <a:ext cx="286673" cy="177134"/>
            </a:xfrm>
            <a:prstGeom prst="rect">
              <a:avLst/>
            </a:prstGeom>
          </p:spPr>
        </p:pic>
        <p:pic>
          <p:nvPicPr>
            <p:cNvPr id="134" name="图片 133">
              <a:extLst>
                <a:ext uri="{FF2B5EF4-FFF2-40B4-BE49-F238E27FC236}">
                  <a16:creationId xmlns:a16="http://schemas.microsoft.com/office/drawing/2014/main" id="{79202D6D-5CED-142F-06E7-7628034AC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" t="23818" b="20157"/>
            <a:stretch/>
          </p:blipFill>
          <p:spPr>
            <a:xfrm rot="5400000">
              <a:off x="9828643" y="7596483"/>
              <a:ext cx="247830" cy="153133"/>
            </a:xfrm>
            <a:prstGeom prst="rect">
              <a:avLst/>
            </a:prstGeom>
          </p:spPr>
        </p:pic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968E1998-1AD9-9D04-74F8-70EE11531AA9}"/>
                </a:ext>
              </a:extLst>
            </p:cNvPr>
            <p:cNvSpPr txBox="1"/>
            <p:nvPr/>
          </p:nvSpPr>
          <p:spPr>
            <a:xfrm>
              <a:off x="8099362" y="6845478"/>
              <a:ext cx="15977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latin typeface="Arial" panose="020B0604020202020204" pitchFamily="34" charset="0"/>
                  <a:cs typeface="Arial" panose="020B0604020202020204" pitchFamily="34" charset="0"/>
                </a:rPr>
                <a:t>Bacterial community</a:t>
              </a:r>
              <a:endParaRPr lang="zh-CN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A76D22B0-6679-6054-561F-0300A9E7DD48}"/>
                </a:ext>
              </a:extLst>
            </p:cNvPr>
            <p:cNvSpPr txBox="1"/>
            <p:nvPr/>
          </p:nvSpPr>
          <p:spPr>
            <a:xfrm rot="20760215">
              <a:off x="9713228" y="6854671"/>
              <a:ext cx="13076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latin typeface="Arial" panose="020B0604020202020204" pitchFamily="34" charset="0"/>
                  <a:cs typeface="Arial" panose="020B0604020202020204" pitchFamily="34" charset="0"/>
                </a:rPr>
                <a:t>Photosynthesis</a:t>
              </a:r>
              <a:endParaRPr lang="zh-CN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7" name="直接箭头连接符 136">
              <a:extLst>
                <a:ext uri="{FF2B5EF4-FFF2-40B4-BE49-F238E27FC236}">
                  <a16:creationId xmlns:a16="http://schemas.microsoft.com/office/drawing/2014/main" id="{61CD9731-E084-A30F-B940-365C9A307FC4}"/>
                </a:ext>
              </a:extLst>
            </p:cNvPr>
            <p:cNvCxnSpPr/>
            <p:nvPr/>
          </p:nvCxnSpPr>
          <p:spPr>
            <a:xfrm flipV="1">
              <a:off x="8820455" y="7098138"/>
              <a:ext cx="0" cy="310106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左弧形箭头 20">
              <a:extLst>
                <a:ext uri="{FF2B5EF4-FFF2-40B4-BE49-F238E27FC236}">
                  <a16:creationId xmlns:a16="http://schemas.microsoft.com/office/drawing/2014/main" id="{0B0293B9-58C7-8B63-3DDC-A5265AB97923}"/>
                </a:ext>
              </a:extLst>
            </p:cNvPr>
            <p:cNvSpPr/>
            <p:nvPr/>
          </p:nvSpPr>
          <p:spPr>
            <a:xfrm rot="13213931">
              <a:off x="10569780" y="7464038"/>
              <a:ext cx="286252" cy="531504"/>
            </a:xfrm>
            <a:prstGeom prst="curvedRightArrow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200000" scaled="0"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左弧形箭头 20">
              <a:extLst>
                <a:ext uri="{FF2B5EF4-FFF2-40B4-BE49-F238E27FC236}">
                  <a16:creationId xmlns:a16="http://schemas.microsoft.com/office/drawing/2014/main" id="{A031D83B-6313-E02F-F578-0E3C84FC5FA6}"/>
                </a:ext>
              </a:extLst>
            </p:cNvPr>
            <p:cNvSpPr/>
            <p:nvPr/>
          </p:nvSpPr>
          <p:spPr>
            <a:xfrm rot="8063420" flipV="1">
              <a:off x="10036375" y="7276059"/>
              <a:ext cx="278201" cy="660529"/>
            </a:xfrm>
            <a:prstGeom prst="curvedRightArrow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200000" scaled="0"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F908760F-FB27-F45C-4DC3-A6D6CF9D412C}"/>
              </a:ext>
            </a:extLst>
          </p:cNvPr>
          <p:cNvSpPr/>
          <p:nvPr/>
        </p:nvSpPr>
        <p:spPr>
          <a:xfrm>
            <a:off x="4527604" y="1790762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S14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16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422CB-C17E-3050-871A-EB43FE9A4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组合 196">
            <a:extLst>
              <a:ext uri="{FF2B5EF4-FFF2-40B4-BE49-F238E27FC236}">
                <a16:creationId xmlns:a16="http://schemas.microsoft.com/office/drawing/2014/main" id="{C6E00A7A-AB39-092C-2022-8F99E357F6B7}"/>
              </a:ext>
            </a:extLst>
          </p:cNvPr>
          <p:cNvGrpSpPr/>
          <p:nvPr/>
        </p:nvGrpSpPr>
        <p:grpSpPr>
          <a:xfrm>
            <a:off x="6177854" y="2354146"/>
            <a:ext cx="2942847" cy="2013502"/>
            <a:chOff x="6578763" y="2790347"/>
            <a:chExt cx="2942847" cy="2013502"/>
          </a:xfrm>
        </p:grpSpPr>
        <p:grpSp>
          <p:nvGrpSpPr>
            <p:cNvPr id="198" name="组合 197">
              <a:extLst>
                <a:ext uri="{FF2B5EF4-FFF2-40B4-BE49-F238E27FC236}">
                  <a16:creationId xmlns:a16="http://schemas.microsoft.com/office/drawing/2014/main" id="{3DC6A3EB-C5D0-94AB-2A0D-5AFDEBFE0A1F}"/>
                </a:ext>
              </a:extLst>
            </p:cNvPr>
            <p:cNvGrpSpPr/>
            <p:nvPr/>
          </p:nvGrpSpPr>
          <p:grpSpPr>
            <a:xfrm>
              <a:off x="6578763" y="2790348"/>
              <a:ext cx="2942847" cy="2013501"/>
              <a:chOff x="6578763" y="2790348"/>
              <a:chExt cx="2942847" cy="2013501"/>
            </a:xfrm>
          </p:grpSpPr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B1534021-ECA6-4D03-88D2-5FAC22985383}"/>
                  </a:ext>
                </a:extLst>
              </p:cNvPr>
              <p:cNvGrpSpPr/>
              <p:nvPr/>
            </p:nvGrpSpPr>
            <p:grpSpPr>
              <a:xfrm>
                <a:off x="6578763" y="2790348"/>
                <a:ext cx="2942847" cy="2013501"/>
                <a:chOff x="6578763" y="2790348"/>
                <a:chExt cx="2942847" cy="2013501"/>
              </a:xfrm>
            </p:grpSpPr>
            <p:grpSp>
              <p:nvGrpSpPr>
                <p:cNvPr id="204" name="组合 203">
                  <a:extLst>
                    <a:ext uri="{FF2B5EF4-FFF2-40B4-BE49-F238E27FC236}">
                      <a16:creationId xmlns:a16="http://schemas.microsoft.com/office/drawing/2014/main" id="{6063F24C-E666-897C-7A4A-CD0AE638E172}"/>
                    </a:ext>
                  </a:extLst>
                </p:cNvPr>
                <p:cNvGrpSpPr/>
                <p:nvPr/>
              </p:nvGrpSpPr>
              <p:grpSpPr>
                <a:xfrm>
                  <a:off x="6578763" y="2790349"/>
                  <a:ext cx="2942847" cy="2013500"/>
                  <a:chOff x="3469803" y="4969669"/>
                  <a:chExt cx="2942847" cy="2013500"/>
                </a:xfrm>
              </p:grpSpPr>
              <p:pic>
                <p:nvPicPr>
                  <p:cNvPr id="209" name="图片 208">
                    <a:extLst>
                      <a:ext uri="{FF2B5EF4-FFF2-40B4-BE49-F238E27FC236}">
                        <a16:creationId xmlns:a16="http://schemas.microsoft.com/office/drawing/2014/main" id="{BB93DBEB-4F93-36F7-192A-A7245FDD32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782"/>
                  <a:stretch/>
                </p:blipFill>
                <p:spPr>
                  <a:xfrm>
                    <a:off x="3469803" y="4969670"/>
                    <a:ext cx="2880000" cy="2013499"/>
                  </a:xfrm>
                  <a:prstGeom prst="rect">
                    <a:avLst/>
                  </a:prstGeom>
                </p:spPr>
              </p:pic>
              <p:sp>
                <p:nvSpPr>
                  <p:cNvPr id="210" name="文本框 209">
                    <a:extLst>
                      <a:ext uri="{FF2B5EF4-FFF2-40B4-BE49-F238E27FC236}">
                        <a16:creationId xmlns:a16="http://schemas.microsoft.com/office/drawing/2014/main" id="{A60B1473-BEBC-8CBC-7EBD-53853F03285B}"/>
                      </a:ext>
                    </a:extLst>
                  </p:cNvPr>
                  <p:cNvSpPr txBox="1"/>
                  <p:nvPr/>
                </p:nvSpPr>
                <p:spPr>
                  <a:xfrm>
                    <a:off x="5490127" y="6455973"/>
                    <a:ext cx="90805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 μm</a:t>
                    </a:r>
                    <a:endParaRPr lang="zh-CN" altLang="en-US" sz="16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211" name="直接连接符 210">
                    <a:extLst>
                      <a:ext uri="{FF2B5EF4-FFF2-40B4-BE49-F238E27FC236}">
                        <a16:creationId xmlns:a16="http://schemas.microsoft.com/office/drawing/2014/main" id="{C1AA6019-4F02-16B3-4A0D-D30424B20C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45905" y="6816044"/>
                    <a:ext cx="472034" cy="0"/>
                  </a:xfrm>
                  <a:prstGeom prst="line">
                    <a:avLst/>
                  </a:prstGeom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12" name="图片 211">
                    <a:extLst>
                      <a:ext uri="{FF2B5EF4-FFF2-40B4-BE49-F238E27FC236}">
                        <a16:creationId xmlns:a16="http://schemas.microsoft.com/office/drawing/2014/main" id="{16FDF40F-2D73-CAAB-BEE1-5E5C3C65CE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782"/>
                  <a:stretch/>
                </p:blipFill>
                <p:spPr>
                  <a:xfrm>
                    <a:off x="4909803" y="4969669"/>
                    <a:ext cx="1440000" cy="1006750"/>
                  </a:xfrm>
                  <a:prstGeom prst="rect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</p:pic>
              <p:cxnSp>
                <p:nvCxnSpPr>
                  <p:cNvPr id="213" name="直接连接符 212">
                    <a:extLst>
                      <a:ext uri="{FF2B5EF4-FFF2-40B4-BE49-F238E27FC236}">
                        <a16:creationId xmlns:a16="http://schemas.microsoft.com/office/drawing/2014/main" id="{891B1B22-7FD2-27C8-90B6-C36BD9B42D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50093" y="5894556"/>
                    <a:ext cx="296157" cy="0"/>
                  </a:xfrm>
                  <a:prstGeom prst="line">
                    <a:avLst/>
                  </a:prstGeom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4" name="文本框 213">
                    <a:extLst>
                      <a:ext uri="{FF2B5EF4-FFF2-40B4-BE49-F238E27FC236}">
                        <a16:creationId xmlns:a16="http://schemas.microsoft.com/office/drawing/2014/main" id="{83BB085B-69F7-6A94-D263-E82A7CE7B880}"/>
                      </a:ext>
                    </a:extLst>
                  </p:cNvPr>
                  <p:cNvSpPr txBox="1"/>
                  <p:nvPr/>
                </p:nvSpPr>
                <p:spPr>
                  <a:xfrm>
                    <a:off x="5805613" y="5571300"/>
                    <a:ext cx="60703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 μm</a:t>
                    </a:r>
                    <a:endParaRPr lang="zh-CN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5" name="组合 204">
                  <a:extLst>
                    <a:ext uri="{FF2B5EF4-FFF2-40B4-BE49-F238E27FC236}">
                      <a16:creationId xmlns:a16="http://schemas.microsoft.com/office/drawing/2014/main" id="{B69B90F4-B07C-0259-06BD-9FD9CADFB057}"/>
                    </a:ext>
                  </a:extLst>
                </p:cNvPr>
                <p:cNvGrpSpPr/>
                <p:nvPr/>
              </p:nvGrpSpPr>
              <p:grpSpPr>
                <a:xfrm>
                  <a:off x="7304927" y="2790348"/>
                  <a:ext cx="713836" cy="1167290"/>
                  <a:chOff x="7304927" y="2790348"/>
                  <a:chExt cx="713836" cy="1167290"/>
                </a:xfrm>
              </p:grpSpPr>
              <p:sp>
                <p:nvSpPr>
                  <p:cNvPr id="206" name="矩形 205">
                    <a:extLst>
                      <a:ext uri="{FF2B5EF4-FFF2-40B4-BE49-F238E27FC236}">
                        <a16:creationId xmlns:a16="http://schemas.microsoft.com/office/drawing/2014/main" id="{E134F27B-9A1E-7316-5AF5-7162C88680A7}"/>
                      </a:ext>
                    </a:extLst>
                  </p:cNvPr>
                  <p:cNvSpPr/>
                  <p:nvPr/>
                </p:nvSpPr>
                <p:spPr>
                  <a:xfrm>
                    <a:off x="7304927" y="3705380"/>
                    <a:ext cx="319836" cy="252258"/>
                  </a:xfrm>
                  <a:prstGeom prst="rect">
                    <a:avLst/>
                  </a:prstGeom>
                  <a:noFill/>
                  <a:ln w="19050">
                    <a:solidFill>
                      <a:srgbClr val="C0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07" name="直接连接符 206">
                    <a:extLst>
                      <a:ext uri="{FF2B5EF4-FFF2-40B4-BE49-F238E27FC236}">
                        <a16:creationId xmlns:a16="http://schemas.microsoft.com/office/drawing/2014/main" id="{4B32C596-98CC-7115-632A-0CBA50B0F0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624763" y="2790348"/>
                    <a:ext cx="394000" cy="915032"/>
                  </a:xfrm>
                  <a:prstGeom prst="line">
                    <a:avLst/>
                  </a:prstGeom>
                  <a:ln w="19050">
                    <a:solidFill>
                      <a:srgbClr val="C00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直接连接符 207">
                    <a:extLst>
                      <a:ext uri="{FF2B5EF4-FFF2-40B4-BE49-F238E27FC236}">
                        <a16:creationId xmlns:a16="http://schemas.microsoft.com/office/drawing/2014/main" id="{586FA219-81D4-C152-B488-44672C4F625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624763" y="3797099"/>
                    <a:ext cx="394000" cy="160539"/>
                  </a:xfrm>
                  <a:prstGeom prst="line">
                    <a:avLst/>
                  </a:prstGeom>
                  <a:ln w="19050">
                    <a:solidFill>
                      <a:srgbClr val="C00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01" name="文本框 200">
                <a:extLst>
                  <a:ext uri="{FF2B5EF4-FFF2-40B4-BE49-F238E27FC236}">
                    <a16:creationId xmlns:a16="http://schemas.microsoft.com/office/drawing/2014/main" id="{ABAD7B7E-4E76-1647-A96E-DD6FD318A9AB}"/>
                  </a:ext>
                </a:extLst>
              </p:cNvPr>
              <p:cNvSpPr txBox="1"/>
              <p:nvPr/>
            </p:nvSpPr>
            <p:spPr>
              <a:xfrm>
                <a:off x="8035555" y="3253922"/>
                <a:ext cx="1311687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microorganisms</a:t>
                </a:r>
                <a:endParaRPr lang="zh-CN" altLang="en-US" sz="11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2" name="直接箭头连接符 201">
                <a:extLst>
                  <a:ext uri="{FF2B5EF4-FFF2-40B4-BE49-F238E27FC236}">
                    <a16:creationId xmlns:a16="http://schemas.microsoft.com/office/drawing/2014/main" id="{00CD58D3-7EE9-C93B-F0AA-DA84A3152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9053" y="3128834"/>
                <a:ext cx="20877" cy="17465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F873EF73-706D-4758-C02F-5BF6DF3C58E0}"/>
                  </a:ext>
                </a:extLst>
              </p:cNvPr>
              <p:cNvSpPr/>
              <p:nvPr/>
            </p:nvSpPr>
            <p:spPr>
              <a:xfrm>
                <a:off x="8486644" y="2953660"/>
                <a:ext cx="252119" cy="169844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9" name="文本框 198">
              <a:extLst>
                <a:ext uri="{FF2B5EF4-FFF2-40B4-BE49-F238E27FC236}">
                  <a16:creationId xmlns:a16="http://schemas.microsoft.com/office/drawing/2014/main" id="{B3B748D5-7DBE-54BC-23F6-95763467F848}"/>
                </a:ext>
              </a:extLst>
            </p:cNvPr>
            <p:cNvSpPr txBox="1"/>
            <p:nvPr/>
          </p:nvSpPr>
          <p:spPr>
            <a:xfrm>
              <a:off x="6578764" y="2790347"/>
              <a:ext cx="997625" cy="2539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MRSD-PLA6</a:t>
              </a:r>
              <a:r>
                <a:rPr lang="en-US" altLang="zh-CN" sz="1050" b="1" baseline="-250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105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85114F5B-01F9-55B6-E0EE-89ED63B9DE9B}"/>
              </a:ext>
            </a:extLst>
          </p:cNvPr>
          <p:cNvGrpSpPr/>
          <p:nvPr/>
        </p:nvGrpSpPr>
        <p:grpSpPr>
          <a:xfrm>
            <a:off x="3157095" y="2342990"/>
            <a:ext cx="2939157" cy="2021101"/>
            <a:chOff x="3527039" y="2790349"/>
            <a:chExt cx="2939157" cy="2021101"/>
          </a:xfrm>
        </p:grpSpPr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id="{1328AECF-9BAB-4B18-36FC-97D01CB27761}"/>
                </a:ext>
              </a:extLst>
            </p:cNvPr>
            <p:cNvGrpSpPr/>
            <p:nvPr/>
          </p:nvGrpSpPr>
          <p:grpSpPr>
            <a:xfrm>
              <a:off x="3527039" y="2790349"/>
              <a:ext cx="2939157" cy="2021101"/>
              <a:chOff x="3527039" y="2790349"/>
              <a:chExt cx="2939157" cy="2021101"/>
            </a:xfrm>
          </p:grpSpPr>
          <p:pic>
            <p:nvPicPr>
              <p:cNvPr id="218" name="图片 217">
                <a:extLst>
                  <a:ext uri="{FF2B5EF4-FFF2-40B4-BE49-F238E27FC236}">
                    <a16:creationId xmlns:a16="http://schemas.microsoft.com/office/drawing/2014/main" id="{8310995C-4F94-E2F5-B7EB-38E9EBFDF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82"/>
              <a:stretch/>
            </p:blipFill>
            <p:spPr>
              <a:xfrm>
                <a:off x="3527039" y="2797951"/>
                <a:ext cx="2880000" cy="2013499"/>
              </a:xfrm>
              <a:prstGeom prst="rect">
                <a:avLst/>
              </a:prstGeom>
            </p:spPr>
          </p:pic>
          <p:sp>
            <p:nvSpPr>
              <p:cNvPr id="219" name="文本框 218">
                <a:extLst>
                  <a:ext uri="{FF2B5EF4-FFF2-40B4-BE49-F238E27FC236}">
                    <a16:creationId xmlns:a16="http://schemas.microsoft.com/office/drawing/2014/main" id="{0277E930-85B7-0FC8-0369-44D69D944F06}"/>
                  </a:ext>
                </a:extLst>
              </p:cNvPr>
              <p:cNvSpPr txBox="1"/>
              <p:nvPr/>
            </p:nvSpPr>
            <p:spPr>
              <a:xfrm>
                <a:off x="5553961" y="4276653"/>
                <a:ext cx="7929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 μm</a:t>
                </a:r>
                <a:endParaRPr lang="zh-CN" alt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0" name="直接连接符 219">
                <a:extLst>
                  <a:ext uri="{FF2B5EF4-FFF2-40B4-BE49-F238E27FC236}">
                    <a16:creationId xmlns:a16="http://schemas.microsoft.com/office/drawing/2014/main" id="{9AE60170-1820-3175-6A01-360CDC745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2867" y="4629085"/>
                <a:ext cx="472034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1" name="图片 220">
                <a:extLst>
                  <a:ext uri="{FF2B5EF4-FFF2-40B4-BE49-F238E27FC236}">
                    <a16:creationId xmlns:a16="http://schemas.microsoft.com/office/drawing/2014/main" id="{395FAED4-5EA9-73F5-4D25-EF6573328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82"/>
              <a:stretch/>
            </p:blipFill>
            <p:spPr>
              <a:xfrm>
                <a:off x="4967039" y="2790349"/>
                <a:ext cx="1440000" cy="100675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cxnSp>
            <p:nvCxnSpPr>
              <p:cNvPr id="222" name="直接连接符 221">
                <a:extLst>
                  <a:ext uri="{FF2B5EF4-FFF2-40B4-BE49-F238E27FC236}">
                    <a16:creationId xmlns:a16="http://schemas.microsoft.com/office/drawing/2014/main" id="{86426EF9-0DD4-E653-1CCE-FD3805CE5A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8315" y="3720988"/>
                <a:ext cx="296157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文本框 222">
                <a:extLst>
                  <a:ext uri="{FF2B5EF4-FFF2-40B4-BE49-F238E27FC236}">
                    <a16:creationId xmlns:a16="http://schemas.microsoft.com/office/drawing/2014/main" id="{8F5E3ABB-F4C5-6816-FEB2-AA6F39C88A7D}"/>
                  </a:ext>
                </a:extLst>
              </p:cNvPr>
              <p:cNvSpPr txBox="1"/>
              <p:nvPr/>
            </p:nvSpPr>
            <p:spPr>
              <a:xfrm>
                <a:off x="5859159" y="3403685"/>
                <a:ext cx="6070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μm</a:t>
                </a:r>
                <a:endPara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7" name="文本框 216">
              <a:extLst>
                <a:ext uri="{FF2B5EF4-FFF2-40B4-BE49-F238E27FC236}">
                  <a16:creationId xmlns:a16="http://schemas.microsoft.com/office/drawing/2014/main" id="{863BD6CA-9E0D-2817-6845-B6BED52A07FA}"/>
                </a:ext>
              </a:extLst>
            </p:cNvPr>
            <p:cNvSpPr txBox="1"/>
            <p:nvPr/>
          </p:nvSpPr>
          <p:spPr>
            <a:xfrm>
              <a:off x="3527041" y="2797951"/>
              <a:ext cx="1065181" cy="2539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P-PLA</a:t>
              </a:r>
              <a:endParaRPr lang="zh-CN" altLang="en-US" sz="105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F0CEA314-49AA-0F8D-9A37-B103CCEA5FC2}"/>
              </a:ext>
            </a:extLst>
          </p:cNvPr>
          <p:cNvSpPr/>
          <p:nvPr/>
        </p:nvSpPr>
        <p:spPr>
          <a:xfrm>
            <a:off x="4522830" y="1702449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S15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5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19959" y="2131309"/>
            <a:ext cx="8222003" cy="1441057"/>
            <a:chOff x="497839" y="3611288"/>
            <a:chExt cx="8222003" cy="1441057"/>
          </a:xfrm>
        </p:grpSpPr>
        <p:grpSp>
          <p:nvGrpSpPr>
            <p:cNvPr id="5" name="组合 4"/>
            <p:cNvGrpSpPr/>
            <p:nvPr/>
          </p:nvGrpSpPr>
          <p:grpSpPr>
            <a:xfrm>
              <a:off x="2096481" y="3611288"/>
              <a:ext cx="1897910" cy="1432446"/>
              <a:chOff x="2096481" y="3611288"/>
              <a:chExt cx="1897910" cy="1432446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27" t="14862" r="9121" b="17639"/>
              <a:stretch>
                <a:fillRect/>
              </a:stretch>
            </p:blipFill>
            <p:spPr>
              <a:xfrm rot="16200000">
                <a:off x="2154958" y="3566021"/>
                <a:ext cx="1419236" cy="1536190"/>
              </a:xfrm>
              <a:prstGeom prst="rect">
                <a:avLst/>
              </a:prstGeom>
            </p:spPr>
          </p:pic>
          <p:sp>
            <p:nvSpPr>
              <p:cNvPr id="20" name="文本框 19"/>
              <p:cNvSpPr txBox="1"/>
              <p:nvPr/>
            </p:nvSpPr>
            <p:spPr>
              <a:xfrm>
                <a:off x="2765306" y="3611288"/>
                <a:ext cx="12290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3660960" y="3611288"/>
              <a:ext cx="2004281" cy="1436751"/>
              <a:chOff x="3660960" y="3611288"/>
              <a:chExt cx="2004281" cy="1436751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9" t="27308" r="24427" b="27152"/>
              <a:stretch>
                <a:fillRect/>
              </a:stretch>
            </p:blipFill>
            <p:spPr>
              <a:xfrm rot="16200000">
                <a:off x="3709708" y="3571442"/>
                <a:ext cx="1427849" cy="1525345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4344762" y="3611288"/>
                <a:ext cx="13204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5216528" y="3611288"/>
              <a:ext cx="2035982" cy="1437208"/>
              <a:chOff x="5216528" y="3611288"/>
              <a:chExt cx="2035982" cy="1437208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17" t="27799" r="22994" b="25277"/>
              <a:stretch>
                <a:fillRect/>
              </a:stretch>
            </p:blipFill>
            <p:spPr>
              <a:xfrm rot="16200000">
                <a:off x="5284649" y="3552526"/>
                <a:ext cx="1427849" cy="1564092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5932031" y="3611288"/>
                <a:ext cx="13204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810213" y="3611288"/>
              <a:ext cx="1909629" cy="1436746"/>
              <a:chOff x="6810213" y="3611288"/>
              <a:chExt cx="1909629" cy="1436746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38" t="22854" r="17535" b="29377"/>
              <a:stretch>
                <a:fillRect/>
              </a:stretch>
            </p:blipFill>
            <p:spPr>
              <a:xfrm rot="16200000">
                <a:off x="6815338" y="3615062"/>
                <a:ext cx="1427847" cy="1438097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7399363" y="3611288"/>
                <a:ext cx="13204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97839" y="3611288"/>
              <a:ext cx="2042289" cy="1441057"/>
              <a:chOff x="510539" y="3611288"/>
              <a:chExt cx="2042289" cy="144105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9" t="16445" r="11229" b="19778"/>
              <a:stretch>
                <a:fillRect/>
              </a:stretch>
            </p:blipFill>
            <p:spPr>
              <a:xfrm rot="16200000">
                <a:off x="578661" y="3556375"/>
                <a:ext cx="1427848" cy="1564092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1323743" y="3611288"/>
                <a:ext cx="12290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616771" y="4282795"/>
                <a:ext cx="14139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MRSD-PLA6</a:t>
                </a:r>
                <a:endParaRPr lang="zh-CN" altLang="en-US" sz="11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2219959" y="671251"/>
            <a:ext cx="8222003" cy="1433771"/>
            <a:chOff x="497839" y="2151230"/>
            <a:chExt cx="8222003" cy="1433771"/>
          </a:xfrm>
        </p:grpSpPr>
        <p:grpSp>
          <p:nvGrpSpPr>
            <p:cNvPr id="22" name="组合 21"/>
            <p:cNvGrpSpPr/>
            <p:nvPr/>
          </p:nvGrpSpPr>
          <p:grpSpPr>
            <a:xfrm>
              <a:off x="2096489" y="2151605"/>
              <a:ext cx="1897902" cy="1430605"/>
              <a:chOff x="2096489" y="2151605"/>
              <a:chExt cx="1897902" cy="1430605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3" t="14205" r="4496" b="13473"/>
              <a:stretch>
                <a:fillRect/>
              </a:stretch>
            </p:blipFill>
            <p:spPr>
              <a:xfrm rot="5400000">
                <a:off x="2148235" y="2102445"/>
                <a:ext cx="1428019" cy="1531511"/>
              </a:xfrm>
              <a:prstGeom prst="rect">
                <a:avLst/>
              </a:prstGeom>
            </p:spPr>
          </p:pic>
          <p:sp>
            <p:nvSpPr>
              <p:cNvPr id="38" name="文本框 37"/>
              <p:cNvSpPr txBox="1"/>
              <p:nvPr/>
            </p:nvSpPr>
            <p:spPr>
              <a:xfrm>
                <a:off x="2765306" y="2151605"/>
                <a:ext cx="12290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657161" y="2151231"/>
              <a:ext cx="2008080" cy="1427849"/>
              <a:chOff x="3657161" y="2151231"/>
              <a:chExt cx="2008080" cy="1427849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30" t="21897" r="19054" b="25333"/>
              <a:stretch>
                <a:fillRect/>
              </a:stretch>
            </p:blipFill>
            <p:spPr>
              <a:xfrm rot="16200000">
                <a:off x="3708992" y="2099400"/>
                <a:ext cx="1427849" cy="1531512"/>
              </a:xfrm>
              <a:prstGeom prst="rect">
                <a:avLst/>
              </a:prstGeom>
            </p:spPr>
          </p:pic>
          <p:sp>
            <p:nvSpPr>
              <p:cNvPr id="36" name="文本框 35"/>
              <p:cNvSpPr txBox="1"/>
              <p:nvPr/>
            </p:nvSpPr>
            <p:spPr>
              <a:xfrm>
                <a:off x="4344762" y="2151605"/>
                <a:ext cx="13204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5218265" y="2151230"/>
              <a:ext cx="2034245" cy="1433771"/>
              <a:chOff x="5218265" y="2151230"/>
              <a:chExt cx="2034245" cy="1433771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8" t="27281" r="20700" b="25223"/>
              <a:stretch>
                <a:fillRect/>
              </a:stretch>
            </p:blipFill>
            <p:spPr>
              <a:xfrm rot="16200000">
                <a:off x="5282557" y="2086938"/>
                <a:ext cx="1433771" cy="1562356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5932031" y="2151605"/>
                <a:ext cx="13204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6810213" y="2151605"/>
              <a:ext cx="1909629" cy="1427476"/>
              <a:chOff x="6810213" y="2151605"/>
              <a:chExt cx="1909629" cy="1427476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43" t="24767" r="16734" b="24749"/>
              <a:stretch>
                <a:fillRect/>
              </a:stretch>
            </p:blipFill>
            <p:spPr>
              <a:xfrm rot="16200000">
                <a:off x="6818186" y="2148956"/>
                <a:ext cx="1422152" cy="1438097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7399363" y="2151605"/>
                <a:ext cx="13204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497839" y="2151605"/>
              <a:ext cx="2042289" cy="1430605"/>
              <a:chOff x="510539" y="2151605"/>
              <a:chExt cx="2042289" cy="1430605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73" t="5111" r="13040" b="2445"/>
              <a:stretch>
                <a:fillRect/>
              </a:stretch>
            </p:blipFill>
            <p:spPr>
              <a:xfrm>
                <a:off x="510539" y="2154361"/>
                <a:ext cx="1564092" cy="1427849"/>
              </a:xfrm>
              <a:prstGeom prst="rect">
                <a:avLst/>
              </a:prstGeom>
            </p:spPr>
          </p:pic>
          <p:sp>
            <p:nvSpPr>
              <p:cNvPr id="29" name="文本框 28"/>
              <p:cNvSpPr txBox="1"/>
              <p:nvPr/>
            </p:nvSpPr>
            <p:spPr>
              <a:xfrm>
                <a:off x="1323743" y="2151605"/>
                <a:ext cx="12290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days</a:t>
                </a:r>
                <a:endParaRPr lang="zh-CN" alt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005196" y="2813866"/>
                <a:ext cx="7998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P-PLA</a:t>
                </a:r>
              </a:p>
            </p:txBody>
          </p:sp>
        </p:grpSp>
        <p:cxnSp>
          <p:nvCxnSpPr>
            <p:cNvPr id="27" name="直接箭头连接符 26"/>
            <p:cNvCxnSpPr/>
            <p:nvPr/>
          </p:nvCxnSpPr>
          <p:spPr>
            <a:xfrm>
              <a:off x="1638845" y="3283895"/>
              <a:ext cx="6273230" cy="1"/>
            </a:xfrm>
            <a:prstGeom prst="straightConnector1">
              <a:avLst/>
            </a:prstGeom>
            <a:ln w="38100">
              <a:solidFill>
                <a:srgbClr val="98374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直接箭头连接符 1">
            <a:extLst>
              <a:ext uri="{FF2B5EF4-FFF2-40B4-BE49-F238E27FC236}">
                <a16:creationId xmlns:a16="http://schemas.microsoft.com/office/drawing/2014/main" id="{AE1F990D-C09C-D0ED-B3EA-7B0723AC5DA1}"/>
              </a:ext>
            </a:extLst>
          </p:cNvPr>
          <p:cNvCxnSpPr/>
          <p:nvPr/>
        </p:nvCxnSpPr>
        <p:spPr>
          <a:xfrm>
            <a:off x="3360965" y="3314956"/>
            <a:ext cx="6273230" cy="1"/>
          </a:xfrm>
          <a:prstGeom prst="straightConnector1">
            <a:avLst/>
          </a:prstGeom>
          <a:ln w="38100">
            <a:solidFill>
              <a:srgbClr val="98374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FEA19AE9-A66D-8FFC-A1AE-162DAE116A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426187"/>
              </p:ext>
            </p:extLst>
          </p:nvPr>
        </p:nvGraphicFramePr>
        <p:xfrm>
          <a:off x="2153801" y="3414402"/>
          <a:ext cx="4500000" cy="3443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9802123" imgH="7502570" progId="Origin95.Graph">
                  <p:embed/>
                </p:oleObj>
              </mc:Choice>
              <mc:Fallback>
                <p:oleObj name="Graph" r:id="rId14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53801" y="3414402"/>
                        <a:ext cx="4500000" cy="3443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>
            <a:extLst>
              <a:ext uri="{FF2B5EF4-FFF2-40B4-BE49-F238E27FC236}">
                <a16:creationId xmlns:a16="http://schemas.microsoft.com/office/drawing/2014/main" id="{C97360CA-62F1-B5BC-0FEB-0396422188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891768"/>
              </p:ext>
            </p:extLst>
          </p:nvPr>
        </p:nvGraphicFramePr>
        <p:xfrm>
          <a:off x="6096000" y="3413618"/>
          <a:ext cx="4500000" cy="3444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9802123" imgH="7502570" progId="Origin95.Graph">
                  <p:embed/>
                </p:oleObj>
              </mc:Choice>
              <mc:Fallback>
                <p:oleObj name="Graph" r:id="rId16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96000" y="3413618"/>
                        <a:ext cx="4500000" cy="3444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文本框 40">
            <a:extLst>
              <a:ext uri="{FF2B5EF4-FFF2-40B4-BE49-F238E27FC236}">
                <a16:creationId xmlns:a16="http://schemas.microsoft.com/office/drawing/2014/main" id="{6EE4BD36-6CBC-1735-5DC9-C6DF17F60A32}"/>
              </a:ext>
            </a:extLst>
          </p:cNvPr>
          <p:cNvSpPr txBox="1"/>
          <p:nvPr/>
        </p:nvSpPr>
        <p:spPr>
          <a:xfrm>
            <a:off x="2961446" y="6536133"/>
            <a:ext cx="3050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(d) 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886FAF0-F2CE-B000-2AA9-7F750FABE319}"/>
              </a:ext>
            </a:extLst>
          </p:cNvPr>
          <p:cNvSpPr txBox="1"/>
          <p:nvPr/>
        </p:nvSpPr>
        <p:spPr>
          <a:xfrm rot="16200000">
            <a:off x="1198679" y="4897842"/>
            <a:ext cx="2382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Mass retention ratio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21728D9-8B7F-E267-8659-A24F326F5FC7}"/>
              </a:ext>
            </a:extLst>
          </p:cNvPr>
          <p:cNvSpPr txBox="1"/>
          <p:nvPr/>
        </p:nvSpPr>
        <p:spPr>
          <a:xfrm>
            <a:off x="6903646" y="6550223"/>
            <a:ext cx="3050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(d) 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60B611F-7213-2F77-A921-F0DE7FD157A2}"/>
              </a:ext>
            </a:extLst>
          </p:cNvPr>
          <p:cNvSpPr txBox="1"/>
          <p:nvPr/>
        </p:nvSpPr>
        <p:spPr>
          <a:xfrm rot="16200000">
            <a:off x="5140879" y="4911932"/>
            <a:ext cx="2382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Mass retention ratio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0FE12AA-3F91-A610-3681-0E32C189D629}"/>
              </a:ext>
            </a:extLst>
          </p:cNvPr>
          <p:cNvSpPr txBox="1"/>
          <p:nvPr/>
        </p:nvSpPr>
        <p:spPr>
          <a:xfrm>
            <a:off x="2179464" y="594681"/>
            <a:ext cx="4006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507339F-595B-7E17-F5B9-B11BC79E231A}"/>
              </a:ext>
            </a:extLst>
          </p:cNvPr>
          <p:cNvSpPr txBox="1"/>
          <p:nvPr/>
        </p:nvSpPr>
        <p:spPr>
          <a:xfrm>
            <a:off x="2179464" y="3614652"/>
            <a:ext cx="4006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C7DE27B-AAAA-41E4-4339-43C075E55CEF}"/>
              </a:ext>
            </a:extLst>
          </p:cNvPr>
          <p:cNvSpPr txBox="1"/>
          <p:nvPr/>
        </p:nvSpPr>
        <p:spPr>
          <a:xfrm>
            <a:off x="6146932" y="3614652"/>
            <a:ext cx="4006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ED32F75-4F49-4EBD-38C9-664755534BE1}"/>
              </a:ext>
            </a:extLst>
          </p:cNvPr>
          <p:cNvSpPr txBox="1"/>
          <p:nvPr/>
        </p:nvSpPr>
        <p:spPr>
          <a:xfrm>
            <a:off x="5280558" y="5222481"/>
            <a:ext cx="889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~25%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E267856-67D1-1FB3-60A7-B8892EDDBE5B}"/>
              </a:ext>
            </a:extLst>
          </p:cNvPr>
          <p:cNvSpPr txBox="1"/>
          <p:nvPr/>
        </p:nvSpPr>
        <p:spPr>
          <a:xfrm>
            <a:off x="5280558" y="5959541"/>
            <a:ext cx="889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~19%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26B1716-F0D0-4937-C99A-63AE54326B92}"/>
              </a:ext>
            </a:extLst>
          </p:cNvPr>
          <p:cNvSpPr txBox="1"/>
          <p:nvPr/>
        </p:nvSpPr>
        <p:spPr>
          <a:xfrm>
            <a:off x="4148637" y="4409236"/>
            <a:ext cx="1413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246BAB0-BC76-EAEB-AA7F-4CDFF791E9E3}"/>
              </a:ext>
            </a:extLst>
          </p:cNvPr>
          <p:cNvSpPr txBox="1"/>
          <p:nvPr/>
        </p:nvSpPr>
        <p:spPr>
          <a:xfrm>
            <a:off x="3748693" y="5135809"/>
            <a:ext cx="799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CBB5681-C37E-39D1-9E36-400950B7B967}"/>
              </a:ext>
            </a:extLst>
          </p:cNvPr>
          <p:cNvSpPr txBox="1"/>
          <p:nvPr/>
        </p:nvSpPr>
        <p:spPr>
          <a:xfrm>
            <a:off x="9264255" y="5995038"/>
            <a:ext cx="889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~5%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D818D95-0E35-0B42-72D8-BE1EC794C75D}"/>
              </a:ext>
            </a:extLst>
          </p:cNvPr>
          <p:cNvSpPr txBox="1"/>
          <p:nvPr/>
        </p:nvSpPr>
        <p:spPr>
          <a:xfrm>
            <a:off x="9264255" y="5494016"/>
            <a:ext cx="889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~10%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78BEA8E-4F3D-E186-1E18-BE54FE8CCCD4}"/>
              </a:ext>
            </a:extLst>
          </p:cNvPr>
          <p:cNvSpPr txBox="1"/>
          <p:nvPr/>
        </p:nvSpPr>
        <p:spPr>
          <a:xfrm>
            <a:off x="7783807" y="4997309"/>
            <a:ext cx="1413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5A01C9A-3AC8-393C-22CD-FF14109D2058}"/>
              </a:ext>
            </a:extLst>
          </p:cNvPr>
          <p:cNvSpPr txBox="1"/>
          <p:nvPr/>
        </p:nvSpPr>
        <p:spPr>
          <a:xfrm>
            <a:off x="7285413" y="5871928"/>
            <a:ext cx="799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58787475-B7A3-7315-1171-618E7C3EA60D}"/>
              </a:ext>
            </a:extLst>
          </p:cNvPr>
          <p:cNvSpPr txBox="1"/>
          <p:nvPr/>
        </p:nvSpPr>
        <p:spPr>
          <a:xfrm>
            <a:off x="4640613" y="3813110"/>
            <a:ext cx="1413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40 °C, moist soil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8BED573-3EA8-3AA1-B527-6D9AFA2788CC}"/>
              </a:ext>
            </a:extLst>
          </p:cNvPr>
          <p:cNvSpPr txBox="1"/>
          <p:nvPr/>
        </p:nvSpPr>
        <p:spPr>
          <a:xfrm>
            <a:off x="8216900" y="3813110"/>
            <a:ext cx="177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Aqueous degradation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B4F6AEE-FAE9-7F18-F51E-5749B95ABB13}"/>
              </a:ext>
            </a:extLst>
          </p:cNvPr>
          <p:cNvSpPr/>
          <p:nvPr/>
        </p:nvSpPr>
        <p:spPr>
          <a:xfrm>
            <a:off x="4855609" y="111688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S16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0AB81-FBE5-EE60-3F89-96A082836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>
            <a:extLst>
              <a:ext uri="{FF2B5EF4-FFF2-40B4-BE49-F238E27FC236}">
                <a16:creationId xmlns:a16="http://schemas.microsoft.com/office/drawing/2014/main" id="{0862594F-76D9-0749-64BF-F9E37D30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754590" y="7548524"/>
            <a:ext cx="153935" cy="153935"/>
          </a:xfrm>
          <a:prstGeom prst="rect">
            <a:avLst/>
          </a:prstGeom>
        </p:spPr>
      </p:pic>
      <p:pic>
        <p:nvPicPr>
          <p:cNvPr id="1031" name="图片 1030">
            <a:extLst>
              <a:ext uri="{FF2B5EF4-FFF2-40B4-BE49-F238E27FC236}">
                <a16:creationId xmlns:a16="http://schemas.microsoft.com/office/drawing/2014/main" id="{7CA35814-2A51-D701-D6E6-6821B1C5285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546797">
            <a:off x="11343993" y="8014489"/>
            <a:ext cx="153935" cy="153935"/>
          </a:xfrm>
          <a:prstGeom prst="rect">
            <a:avLst/>
          </a:prstGeom>
        </p:spPr>
      </p:pic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2C864752-0551-F923-D34B-8313FF0A65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569902"/>
              </p:ext>
            </p:extLst>
          </p:nvPr>
        </p:nvGraphicFramePr>
        <p:xfrm>
          <a:off x="-672439" y="323836"/>
          <a:ext cx="4145749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10800318" imgH="7502570" progId="Origin95.Graph">
                  <p:embed/>
                </p:oleObj>
              </mc:Choice>
              <mc:Fallback>
                <p:oleObj name="Graph" r:id="rId3" imgW="10800318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72439" y="323836"/>
                        <a:ext cx="4145749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 descr="图片包含 游戏机&#10;&#10;AI 生成的内容可能不正确。">
            <a:extLst>
              <a:ext uri="{FF2B5EF4-FFF2-40B4-BE49-F238E27FC236}">
                <a16:creationId xmlns:a16="http://schemas.microsoft.com/office/drawing/2014/main" id="{CA695D50-B937-44C8-3D63-5EA964B11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01" y="950866"/>
            <a:ext cx="1926000" cy="1926000"/>
          </a:xfrm>
          <a:prstGeom prst="flowChartConnector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17A6192F-A689-BD9B-486B-877324225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9" t="5791" r="5065" b="14216"/>
          <a:stretch>
            <a:fillRect/>
          </a:stretch>
        </p:blipFill>
        <p:spPr>
          <a:xfrm rot="2577927">
            <a:off x="7774362" y="639605"/>
            <a:ext cx="2668269" cy="2731630"/>
          </a:xfrm>
          <a:prstGeom prst="rect">
            <a:avLst/>
          </a:prstGeom>
        </p:spPr>
      </p:pic>
      <p:pic>
        <p:nvPicPr>
          <p:cNvPr id="241" name="图片 240">
            <a:extLst>
              <a:ext uri="{FF2B5EF4-FFF2-40B4-BE49-F238E27FC236}">
                <a16:creationId xmlns:a16="http://schemas.microsoft.com/office/drawing/2014/main" id="{68A675A9-CBA2-5C7D-A446-644D1D1208E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alphaModFix amt="35000"/>
          </a:blip>
          <a:stretch>
            <a:fillRect/>
          </a:stretch>
        </p:blipFill>
        <p:spPr>
          <a:xfrm rot="5400000">
            <a:off x="4642879" y="5173747"/>
            <a:ext cx="1584306" cy="2118829"/>
          </a:xfrm>
          <a:prstGeom prst="rect">
            <a:avLst/>
          </a:prstGeom>
        </p:spPr>
      </p:pic>
      <p:graphicFrame>
        <p:nvGraphicFramePr>
          <p:cNvPr id="53" name="对象 52">
            <a:extLst>
              <a:ext uri="{FF2B5EF4-FFF2-40B4-BE49-F238E27FC236}">
                <a16:creationId xmlns:a16="http://schemas.microsoft.com/office/drawing/2014/main" id="{3E90430F-0CE3-26E3-95B2-A28B860857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697764"/>
              </p:ext>
            </p:extLst>
          </p:nvPr>
        </p:nvGraphicFramePr>
        <p:xfrm>
          <a:off x="6373509" y="5542411"/>
          <a:ext cx="3762175" cy="287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9802333" imgH="7502599" progId="Origin95.Graph">
                  <p:embed/>
                </p:oleObj>
              </mc:Choice>
              <mc:Fallback>
                <p:oleObj name="Graph" r:id="rId10" imgW="9802333" imgH="7502599" progId="Origin95.Graph">
                  <p:embed/>
                  <p:pic>
                    <p:nvPicPr>
                      <p:cNvPr id="53" name="对象 52">
                        <a:extLst>
                          <a:ext uri="{FF2B5EF4-FFF2-40B4-BE49-F238E27FC236}">
                            <a16:creationId xmlns:a16="http://schemas.microsoft.com/office/drawing/2014/main" id="{3E90430F-0CE3-26E3-95B2-A28B860857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73509" y="5542411"/>
                        <a:ext cx="3762175" cy="287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对象 51">
            <a:extLst>
              <a:ext uri="{FF2B5EF4-FFF2-40B4-BE49-F238E27FC236}">
                <a16:creationId xmlns:a16="http://schemas.microsoft.com/office/drawing/2014/main" id="{4BF6BE32-F277-E9BD-F830-0390DAAD19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253533"/>
              </p:ext>
            </p:extLst>
          </p:nvPr>
        </p:nvGraphicFramePr>
        <p:xfrm>
          <a:off x="-181663" y="5542027"/>
          <a:ext cx="3762176" cy="287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9802333" imgH="7502599" progId="Origin95.Graph">
                  <p:embed/>
                </p:oleObj>
              </mc:Choice>
              <mc:Fallback>
                <p:oleObj name="Graph" r:id="rId12" imgW="9802333" imgH="7502599" progId="Origin95.Graph">
                  <p:embed/>
                  <p:pic>
                    <p:nvPicPr>
                      <p:cNvPr id="52" name="对象 51">
                        <a:extLst>
                          <a:ext uri="{FF2B5EF4-FFF2-40B4-BE49-F238E27FC236}">
                            <a16:creationId xmlns:a16="http://schemas.microsoft.com/office/drawing/2014/main" id="{4BF6BE32-F277-E9BD-F830-0390DAAD19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181663" y="5542027"/>
                        <a:ext cx="3762176" cy="287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 descr="形状&#10;&#10;AI 生成的内容可能不正确。">
            <a:extLst>
              <a:ext uri="{FF2B5EF4-FFF2-40B4-BE49-F238E27FC236}">
                <a16:creationId xmlns:a16="http://schemas.microsoft.com/office/drawing/2014/main" id="{F3E57BF6-529C-2770-4D72-CCA10EA6BD5E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8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78" y="6047409"/>
            <a:ext cx="2665535" cy="2381435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BE4FB428-4D10-F628-601F-B808F000FEE9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rcRect b="3666"/>
          <a:stretch>
            <a:fillRect/>
          </a:stretch>
        </p:blipFill>
        <p:spPr>
          <a:xfrm>
            <a:off x="-199698" y="3362124"/>
            <a:ext cx="9236998" cy="225865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43162E03-66A3-79AC-B179-296324003D1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80" y="4489556"/>
            <a:ext cx="1436400" cy="979600"/>
          </a:xfrm>
          <a:prstGeom prst="rect">
            <a:avLst/>
          </a:prstGeom>
        </p:spPr>
      </p:pic>
      <p:sp>
        <p:nvSpPr>
          <p:cNvPr id="57" name="AutoShape 2" descr="皮肤表层PNG图片素材下载_皮肤PNG_熊猫办公">
            <a:extLst>
              <a:ext uri="{FF2B5EF4-FFF2-40B4-BE49-F238E27FC236}">
                <a16:creationId xmlns:a16="http://schemas.microsoft.com/office/drawing/2014/main" id="{5C95ABDE-EA7B-F79D-1A5A-6D120ED79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81209" y="444437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CDFDBFC-45F5-8C64-29A0-583B9E2D47AA}"/>
              </a:ext>
            </a:extLst>
          </p:cNvPr>
          <p:cNvSpPr txBox="1"/>
          <p:nvPr/>
        </p:nvSpPr>
        <p:spPr>
          <a:xfrm>
            <a:off x="65896" y="2928820"/>
            <a:ext cx="2823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WCA (°)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图片 69" descr="图片包含 游戏机, 玻璃&#10;&#10;AI 生成的内容可能不正确。">
            <a:extLst>
              <a:ext uri="{FF2B5EF4-FFF2-40B4-BE49-F238E27FC236}">
                <a16:creationId xmlns:a16="http://schemas.microsoft.com/office/drawing/2014/main" id="{13D7ACF1-AA24-291B-DB8A-465AD7E081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63" y="973883"/>
            <a:ext cx="1880004" cy="1880004"/>
          </a:xfrm>
          <a:prstGeom prst="flowChartConnector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4E0BC6B6-2186-C4BB-0681-CF60FA1C6D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29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31" y="1002423"/>
            <a:ext cx="2493802" cy="1780574"/>
          </a:xfrm>
          <a:prstGeom prst="rect">
            <a:avLst/>
          </a:prstGeom>
          <a:scene3d>
            <a:camera prst="orthographicFront">
              <a:rot lat="600000" lon="0" rev="0"/>
            </a:camera>
            <a:lightRig rig="threePt" dir="t"/>
          </a:scene3d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788A0872-8846-1D07-7FCC-82597EA53AB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0" t="7684" r="6798"/>
          <a:stretch>
            <a:fillRect/>
          </a:stretch>
        </p:blipFill>
        <p:spPr>
          <a:xfrm>
            <a:off x="9909738" y="3361543"/>
            <a:ext cx="1558244" cy="11148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564FE121-6627-927A-7BAF-031F53ADE7B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5" r="11556" b="1"/>
          <a:stretch>
            <a:fillRect/>
          </a:stretch>
        </p:blipFill>
        <p:spPr>
          <a:xfrm>
            <a:off x="11534454" y="4487630"/>
            <a:ext cx="1462804" cy="11187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D8A652CF-F121-F522-AC32-F919BE6F819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8" r="8068" b="3119"/>
          <a:stretch>
            <a:fillRect/>
          </a:stretch>
        </p:blipFill>
        <p:spPr>
          <a:xfrm>
            <a:off x="11534454" y="3364222"/>
            <a:ext cx="1462805" cy="11121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C74181AD-F90D-27CA-2E5E-472086B1C36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b="6113"/>
          <a:stretch>
            <a:fillRect/>
          </a:stretch>
        </p:blipFill>
        <p:spPr>
          <a:xfrm>
            <a:off x="9909738" y="4492142"/>
            <a:ext cx="1558245" cy="111420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8" name="文本框 97">
            <a:extLst>
              <a:ext uri="{FF2B5EF4-FFF2-40B4-BE49-F238E27FC236}">
                <a16:creationId xmlns:a16="http://schemas.microsoft.com/office/drawing/2014/main" id="{68EFD143-0120-5C78-18C4-65D0BF450C3E}"/>
              </a:ext>
            </a:extLst>
          </p:cNvPr>
          <p:cNvSpPr txBox="1"/>
          <p:nvPr/>
        </p:nvSpPr>
        <p:spPr>
          <a:xfrm rot="861112">
            <a:off x="11699603" y="3770657"/>
            <a:ext cx="607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endParaRPr lang="zh-CN" altLang="en-US" sz="1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C9FE3898-5F18-5939-5E20-70556A58ABBF}"/>
              </a:ext>
            </a:extLst>
          </p:cNvPr>
          <p:cNvSpPr txBox="1"/>
          <p:nvPr/>
        </p:nvSpPr>
        <p:spPr>
          <a:xfrm>
            <a:off x="12462044" y="5209254"/>
            <a:ext cx="56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16881141-866A-3111-62AB-F7746C89C9DF}"/>
              </a:ext>
            </a:extLst>
          </p:cNvPr>
          <p:cNvGrpSpPr/>
          <p:nvPr/>
        </p:nvGrpSpPr>
        <p:grpSpPr>
          <a:xfrm>
            <a:off x="10649927" y="601237"/>
            <a:ext cx="2389225" cy="2587733"/>
            <a:chOff x="6013309" y="1150134"/>
            <a:chExt cx="2219290" cy="2405447"/>
          </a:xfrm>
        </p:grpSpPr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id="{A9607312-193D-2B8F-70DF-06B3790C0D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6482" r="2929" b="8882"/>
            <a:stretch>
              <a:fillRect/>
            </a:stretch>
          </p:blipFill>
          <p:spPr>
            <a:xfrm>
              <a:off x="6013309" y="1150134"/>
              <a:ext cx="2219290" cy="2405447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26" name="箭头: 下 125">
              <a:extLst>
                <a:ext uri="{FF2B5EF4-FFF2-40B4-BE49-F238E27FC236}">
                  <a16:creationId xmlns:a16="http://schemas.microsoft.com/office/drawing/2014/main" id="{F4E4AA6D-5FA4-E000-9B74-3C1C96EA5A70}"/>
                </a:ext>
              </a:extLst>
            </p:cNvPr>
            <p:cNvSpPr/>
            <p:nvPr/>
          </p:nvSpPr>
          <p:spPr>
            <a:xfrm flipV="1">
              <a:off x="7890043" y="1649509"/>
              <a:ext cx="208261" cy="1257279"/>
            </a:xfrm>
            <a:prstGeom prst="downArrow">
              <a:avLst>
                <a:gd name="adj1" fmla="val 50000"/>
                <a:gd name="adj2" fmla="val 86818"/>
              </a:avLst>
            </a:prstGeom>
            <a:gradFill flip="none" rotWithShape="1">
              <a:gsLst>
                <a:gs pos="55060">
                  <a:srgbClr val="5E40A0"/>
                </a:gs>
                <a:gs pos="0">
                  <a:srgbClr val="DE582B"/>
                </a:gs>
                <a:gs pos="27000">
                  <a:srgbClr val="FF0000"/>
                </a:gs>
                <a:gs pos="86230">
                  <a:srgbClr val="308EE4"/>
                </a:gs>
                <a:gs pos="100000">
                  <a:srgbClr val="1A73C6"/>
                </a:gs>
              </a:gsLst>
              <a:lin ang="5400000" scaled="1"/>
              <a:tileRect/>
            </a:gradFill>
            <a:ln>
              <a:noFill/>
            </a:ln>
            <a:effectLst>
              <a:glow rad="63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3ABE5EFC-54C9-40F4-87CF-E7A29384D908}"/>
              </a:ext>
            </a:extLst>
          </p:cNvPr>
          <p:cNvCxnSpPr/>
          <p:nvPr/>
        </p:nvCxnSpPr>
        <p:spPr>
          <a:xfrm>
            <a:off x="10843784" y="3035083"/>
            <a:ext cx="237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本框 117">
            <a:extLst>
              <a:ext uri="{FF2B5EF4-FFF2-40B4-BE49-F238E27FC236}">
                <a16:creationId xmlns:a16="http://schemas.microsoft.com/office/drawing/2014/main" id="{2B88997F-581A-4882-1620-B9B678B91D00}"/>
              </a:ext>
            </a:extLst>
          </p:cNvPr>
          <p:cNvSpPr txBox="1"/>
          <p:nvPr/>
        </p:nvSpPr>
        <p:spPr>
          <a:xfrm>
            <a:off x="10688860" y="2742695"/>
            <a:ext cx="56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图片 129">
            <a:extLst>
              <a:ext uri="{FF2B5EF4-FFF2-40B4-BE49-F238E27FC236}">
                <a16:creationId xmlns:a16="http://schemas.microsoft.com/office/drawing/2014/main" id="{9B434B05-25FA-A846-5CF4-5ECF7A79D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991" b="46895"/>
          <a:stretch>
            <a:fillRect/>
          </a:stretch>
        </p:blipFill>
        <p:spPr>
          <a:xfrm rot="5400000">
            <a:off x="8335620" y="4148271"/>
            <a:ext cx="2290667" cy="654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31" name="文本框 130">
            <a:extLst>
              <a:ext uri="{FF2B5EF4-FFF2-40B4-BE49-F238E27FC236}">
                <a16:creationId xmlns:a16="http://schemas.microsoft.com/office/drawing/2014/main" id="{B33D36FF-3CA8-D531-1F45-0FE8DB570E50}"/>
              </a:ext>
            </a:extLst>
          </p:cNvPr>
          <p:cNvSpPr txBox="1"/>
          <p:nvPr/>
        </p:nvSpPr>
        <p:spPr>
          <a:xfrm>
            <a:off x="9143462" y="3700487"/>
            <a:ext cx="665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7A7C54F0-A4D9-E614-25AA-FEE0FCCECFF7}"/>
              </a:ext>
            </a:extLst>
          </p:cNvPr>
          <p:cNvSpPr txBox="1"/>
          <p:nvPr/>
        </p:nvSpPr>
        <p:spPr>
          <a:xfrm>
            <a:off x="9143462" y="4174932"/>
            <a:ext cx="665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B93420FA-1BF4-A40F-D1F6-BFEFBACD79C2}"/>
              </a:ext>
            </a:extLst>
          </p:cNvPr>
          <p:cNvSpPr txBox="1"/>
          <p:nvPr/>
        </p:nvSpPr>
        <p:spPr>
          <a:xfrm>
            <a:off x="9143462" y="4583542"/>
            <a:ext cx="660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71758F1C-569E-6E2C-DDD0-E6C193792BBA}"/>
              </a:ext>
            </a:extLst>
          </p:cNvPr>
          <p:cNvSpPr txBox="1"/>
          <p:nvPr/>
        </p:nvSpPr>
        <p:spPr>
          <a:xfrm>
            <a:off x="9143462" y="4967595"/>
            <a:ext cx="665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A565B985-2FD4-AD2E-26EA-FC50F7B5E5CF}"/>
              </a:ext>
            </a:extLst>
          </p:cNvPr>
          <p:cNvSpPr txBox="1"/>
          <p:nvPr/>
        </p:nvSpPr>
        <p:spPr>
          <a:xfrm>
            <a:off x="9140967" y="5344340"/>
            <a:ext cx="665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8" name="图片 147">
            <a:extLst>
              <a:ext uri="{FF2B5EF4-FFF2-40B4-BE49-F238E27FC236}">
                <a16:creationId xmlns:a16="http://schemas.microsoft.com/office/drawing/2014/main" id="{09C2F3DE-7293-6555-3307-F377E0313E2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1122063">
            <a:off x="9886408" y="3759040"/>
            <a:ext cx="529918" cy="157002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id="{BB8E5F56-CE6E-CA41-69FF-FCD5D3E803A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1122063">
            <a:off x="9886408" y="4892804"/>
            <a:ext cx="529918" cy="157002"/>
          </a:xfrm>
          <a:prstGeom prst="rect">
            <a:avLst/>
          </a:prstGeom>
        </p:spPr>
      </p:pic>
      <p:pic>
        <p:nvPicPr>
          <p:cNvPr id="158" name="图片 157">
            <a:extLst>
              <a:ext uri="{FF2B5EF4-FFF2-40B4-BE49-F238E27FC236}">
                <a16:creationId xmlns:a16="http://schemas.microsoft.com/office/drawing/2014/main" id="{1AB5BC52-9792-F197-15E8-7A904EEE855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1092950">
            <a:off x="11566159" y="3615585"/>
            <a:ext cx="655428" cy="157002"/>
          </a:xfrm>
          <a:prstGeom prst="rect">
            <a:avLst/>
          </a:prstGeom>
        </p:spPr>
      </p:pic>
      <p:pic>
        <p:nvPicPr>
          <p:cNvPr id="159" name="图片 158">
            <a:extLst>
              <a:ext uri="{FF2B5EF4-FFF2-40B4-BE49-F238E27FC236}">
                <a16:creationId xmlns:a16="http://schemas.microsoft.com/office/drawing/2014/main" id="{E961609B-86F6-75C0-3397-7CC97F9E265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1141493">
            <a:off x="11566405" y="4750036"/>
            <a:ext cx="655428" cy="157002"/>
          </a:xfrm>
          <a:prstGeom prst="rect">
            <a:avLst/>
          </a:prstGeom>
        </p:spPr>
      </p:pic>
      <p:sp>
        <p:nvSpPr>
          <p:cNvPr id="181" name="箭头: 右 180">
            <a:extLst>
              <a:ext uri="{FF2B5EF4-FFF2-40B4-BE49-F238E27FC236}">
                <a16:creationId xmlns:a16="http://schemas.microsoft.com/office/drawing/2014/main" id="{42901AF3-948F-0132-58AF-705EDCAE6AAF}"/>
              </a:ext>
            </a:extLst>
          </p:cNvPr>
          <p:cNvSpPr/>
          <p:nvPr/>
        </p:nvSpPr>
        <p:spPr>
          <a:xfrm>
            <a:off x="680147" y="4488828"/>
            <a:ext cx="8223368" cy="495949"/>
          </a:xfrm>
          <a:prstGeom prst="rightArrow">
            <a:avLst>
              <a:gd name="adj1" fmla="val 50000"/>
              <a:gd name="adj2" fmla="val 106269"/>
            </a:avLst>
          </a:prstGeom>
          <a:gradFill>
            <a:gsLst>
              <a:gs pos="100000">
                <a:srgbClr val="F3A332"/>
              </a:gs>
              <a:gs pos="0">
                <a:srgbClr val="3ABF99">
                  <a:alpha val="50000"/>
                </a:srgbClr>
              </a:gs>
            </a:gsLst>
            <a:lin ang="10800000" scaled="1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2" name="箭头: 右 181">
            <a:extLst>
              <a:ext uri="{FF2B5EF4-FFF2-40B4-BE49-F238E27FC236}">
                <a16:creationId xmlns:a16="http://schemas.microsoft.com/office/drawing/2014/main" id="{3006E37E-A88B-A3CF-0B09-6AE47468807F}"/>
              </a:ext>
            </a:extLst>
          </p:cNvPr>
          <p:cNvSpPr/>
          <p:nvPr/>
        </p:nvSpPr>
        <p:spPr>
          <a:xfrm>
            <a:off x="-51782" y="3356394"/>
            <a:ext cx="8223368" cy="495949"/>
          </a:xfrm>
          <a:prstGeom prst="rightArrow">
            <a:avLst>
              <a:gd name="adj1" fmla="val 50000"/>
              <a:gd name="adj2" fmla="val 106269"/>
            </a:avLst>
          </a:prstGeom>
          <a:gradFill>
            <a:gsLst>
              <a:gs pos="100000">
                <a:srgbClr val="F3A332"/>
              </a:gs>
              <a:gs pos="0">
                <a:srgbClr val="3ABF99">
                  <a:alpha val="50000"/>
                </a:srgbClr>
              </a:gs>
            </a:gsLst>
            <a:lin ang="10800000" scaled="1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EEFEA3C7-84F3-733C-D539-EC9DDC8DC70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34" y="4489555"/>
            <a:ext cx="1436400" cy="97959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5F460BC-3164-FCC7-D1E9-2418B612036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41" y="4489556"/>
            <a:ext cx="1436400" cy="97959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35257E0-EAC9-6F11-C35A-2FBFAD59B0F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48" y="4489555"/>
            <a:ext cx="1436400" cy="97959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0F3BFBC-1885-8D69-4C17-03A666614FF5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54" y="4489556"/>
            <a:ext cx="1436400" cy="97958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461B79DF-0F35-53B0-2F28-69980058B21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27" y="4489556"/>
            <a:ext cx="1436400" cy="9796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29F5EC4-2BC7-BE2E-A491-04C888AEEE0C}"/>
              </a:ext>
            </a:extLst>
          </p:cNvPr>
          <p:cNvSpPr txBox="1"/>
          <p:nvPr/>
        </p:nvSpPr>
        <p:spPr>
          <a:xfrm>
            <a:off x="984007" y="3431161"/>
            <a:ext cx="75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A4A65DC-F517-BF16-F54A-347E5F5BF748}"/>
              </a:ext>
            </a:extLst>
          </p:cNvPr>
          <p:cNvSpPr txBox="1"/>
          <p:nvPr/>
        </p:nvSpPr>
        <p:spPr>
          <a:xfrm>
            <a:off x="2498636" y="3431161"/>
            <a:ext cx="75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min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A8068D2-433D-7339-7527-2382D9A23021}"/>
              </a:ext>
            </a:extLst>
          </p:cNvPr>
          <p:cNvSpPr txBox="1"/>
          <p:nvPr/>
        </p:nvSpPr>
        <p:spPr>
          <a:xfrm>
            <a:off x="4018828" y="3431161"/>
            <a:ext cx="75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min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CAF0A83-D847-41EF-ABB4-9B918CB81044}"/>
              </a:ext>
            </a:extLst>
          </p:cNvPr>
          <p:cNvSpPr txBox="1"/>
          <p:nvPr/>
        </p:nvSpPr>
        <p:spPr>
          <a:xfrm>
            <a:off x="5522581" y="3431161"/>
            <a:ext cx="75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min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FD877A3-8DEA-9FB3-B58E-E30453D8961F}"/>
              </a:ext>
            </a:extLst>
          </p:cNvPr>
          <p:cNvSpPr txBox="1"/>
          <p:nvPr/>
        </p:nvSpPr>
        <p:spPr>
          <a:xfrm>
            <a:off x="7051002" y="3431161"/>
            <a:ext cx="75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9F5C216-A55E-7EA8-9D4D-0B8D7CDD8C27}"/>
              </a:ext>
            </a:extLst>
          </p:cNvPr>
          <p:cNvSpPr txBox="1"/>
          <p:nvPr/>
        </p:nvSpPr>
        <p:spPr>
          <a:xfrm>
            <a:off x="-23215" y="3431161"/>
            <a:ext cx="75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s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A52182-C02F-0671-D927-676A95E8A73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28" y="3429002"/>
            <a:ext cx="1435460" cy="9588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0532C59-18A6-9FF6-03BC-992CD9383C2F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66" y="3429001"/>
            <a:ext cx="1435460" cy="95888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D594324-E78F-2909-A07B-B31CC2F9F72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04" y="3429001"/>
            <a:ext cx="1435460" cy="9588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01C184-FC6E-0B92-5089-48A80BE2F591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42" y="3429000"/>
            <a:ext cx="1435458" cy="9588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6A6B8BF-68A1-C94F-BEF6-4E77AE6C42EB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78" y="3429001"/>
            <a:ext cx="1437976" cy="960568"/>
          </a:xfrm>
          <a:prstGeom prst="rect">
            <a:avLst/>
          </a:prstGeom>
        </p:spPr>
      </p:pic>
      <p:sp>
        <p:nvSpPr>
          <p:cNvPr id="183" name="AutoShape 12" descr="水壶内素材">
            <a:extLst>
              <a:ext uri="{FF2B5EF4-FFF2-40B4-BE49-F238E27FC236}">
                <a16:creationId xmlns:a16="http://schemas.microsoft.com/office/drawing/2014/main" id="{5DAB8626-1AF9-CC5E-64F9-461FC08E41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5883" y="390895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矩形 189">
            <a:extLst>
              <a:ext uri="{FF2B5EF4-FFF2-40B4-BE49-F238E27FC236}">
                <a16:creationId xmlns:a16="http://schemas.microsoft.com/office/drawing/2014/main" id="{8BDC36C3-5122-F020-9DAA-5A0DDB744F55}"/>
              </a:ext>
            </a:extLst>
          </p:cNvPr>
          <p:cNvSpPr/>
          <p:nvPr/>
        </p:nvSpPr>
        <p:spPr>
          <a:xfrm>
            <a:off x="2330520" y="763259"/>
            <a:ext cx="89594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400" b="1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.4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矩形 190">
            <a:extLst>
              <a:ext uri="{FF2B5EF4-FFF2-40B4-BE49-F238E27FC236}">
                <a16:creationId xmlns:a16="http://schemas.microsoft.com/office/drawing/2014/main" id="{48F10223-2D5A-CACA-62FF-F8092DCC1791}"/>
              </a:ext>
            </a:extLst>
          </p:cNvPr>
          <p:cNvSpPr/>
          <p:nvPr/>
        </p:nvSpPr>
        <p:spPr>
          <a:xfrm>
            <a:off x="2215292" y="1279530"/>
            <a:ext cx="91403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400" b="1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125.1</a:t>
            </a:r>
          </a:p>
        </p:txBody>
      </p:sp>
      <p:sp>
        <p:nvSpPr>
          <p:cNvPr id="192" name="矩形 191">
            <a:extLst>
              <a:ext uri="{FF2B5EF4-FFF2-40B4-BE49-F238E27FC236}">
                <a16:creationId xmlns:a16="http://schemas.microsoft.com/office/drawing/2014/main" id="{9D79F3DF-75AB-2F5E-662C-A9192F124C6F}"/>
              </a:ext>
            </a:extLst>
          </p:cNvPr>
          <p:cNvSpPr/>
          <p:nvPr/>
        </p:nvSpPr>
        <p:spPr>
          <a:xfrm>
            <a:off x="2161315" y="1798122"/>
            <a:ext cx="91403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400" b="1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119.1</a:t>
            </a:r>
          </a:p>
        </p:txBody>
      </p:sp>
      <p:sp>
        <p:nvSpPr>
          <p:cNvPr id="193" name="矩形 192">
            <a:extLst>
              <a:ext uri="{FF2B5EF4-FFF2-40B4-BE49-F238E27FC236}">
                <a16:creationId xmlns:a16="http://schemas.microsoft.com/office/drawing/2014/main" id="{78BCD91B-215E-E5EE-49EB-FB42086BD10A}"/>
              </a:ext>
            </a:extLst>
          </p:cNvPr>
          <p:cNvSpPr/>
          <p:nvPr/>
        </p:nvSpPr>
        <p:spPr>
          <a:xfrm>
            <a:off x="1975298" y="2316056"/>
            <a:ext cx="91403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112.6</a:t>
            </a:r>
          </a:p>
        </p:txBody>
      </p:sp>
      <p:sp>
        <p:nvSpPr>
          <p:cNvPr id="198" name="椭圆 197">
            <a:extLst>
              <a:ext uri="{FF2B5EF4-FFF2-40B4-BE49-F238E27FC236}">
                <a16:creationId xmlns:a16="http://schemas.microsoft.com/office/drawing/2014/main" id="{44D12FB2-F215-7B87-46E5-10AFE02AA09B}"/>
              </a:ext>
            </a:extLst>
          </p:cNvPr>
          <p:cNvSpPr/>
          <p:nvPr/>
        </p:nvSpPr>
        <p:spPr>
          <a:xfrm>
            <a:off x="11239155" y="1434836"/>
            <a:ext cx="1058497" cy="526257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9" name="图片 198">
            <a:extLst>
              <a:ext uri="{FF2B5EF4-FFF2-40B4-BE49-F238E27FC236}">
                <a16:creationId xmlns:a16="http://schemas.microsoft.com/office/drawing/2014/main" id="{3842A085-0DE1-3BBF-1FBD-77DFE43AAE6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7218286">
            <a:off x="11100855" y="2046810"/>
            <a:ext cx="486276" cy="157002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201" name="图片 200">
            <a:extLst>
              <a:ext uri="{FF2B5EF4-FFF2-40B4-BE49-F238E27FC236}">
                <a16:creationId xmlns:a16="http://schemas.microsoft.com/office/drawing/2014/main" id="{0ABEC763-6E98-FDBA-F52D-54F3B51F1FBE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6997672">
            <a:off x="11605155" y="1045606"/>
            <a:ext cx="486276" cy="157002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AF8AD554-C69A-3F0D-CA78-32F0F6C20BB0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2992415">
            <a:off x="12005341" y="2495217"/>
            <a:ext cx="486276" cy="157002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204" name="矩形 203">
            <a:extLst>
              <a:ext uri="{FF2B5EF4-FFF2-40B4-BE49-F238E27FC236}">
                <a16:creationId xmlns:a16="http://schemas.microsoft.com/office/drawing/2014/main" id="{9EA8D61E-4280-001C-FE1B-946048C79BE4}"/>
              </a:ext>
            </a:extLst>
          </p:cNvPr>
          <p:cNvSpPr/>
          <p:nvPr/>
        </p:nvSpPr>
        <p:spPr>
          <a:xfrm>
            <a:off x="10692432" y="610542"/>
            <a:ext cx="231674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cap="none" spc="0" dirty="0">
                <a:ln w="0"/>
                <a:solidFill>
                  <a:schemeClr val="accent4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Condensed Water Vapor</a:t>
            </a:r>
          </a:p>
        </p:txBody>
      </p:sp>
      <p:sp>
        <p:nvSpPr>
          <p:cNvPr id="205" name="矩形 204">
            <a:extLst>
              <a:ext uri="{FF2B5EF4-FFF2-40B4-BE49-F238E27FC236}">
                <a16:creationId xmlns:a16="http://schemas.microsoft.com/office/drawing/2014/main" id="{AAD5D7D8-112A-DA96-4F60-AB8B7987CE2A}"/>
              </a:ext>
            </a:extLst>
          </p:cNvPr>
          <p:cNvSpPr/>
          <p:nvPr/>
        </p:nvSpPr>
        <p:spPr>
          <a:xfrm>
            <a:off x="10093758" y="2297407"/>
            <a:ext cx="232520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DE582B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b="1" i="1" cap="none" spc="0" dirty="0">
                <a:ln w="0"/>
                <a:solidFill>
                  <a:srgbClr val="DE582B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6" name="矩形 205">
            <a:extLst>
              <a:ext uri="{FF2B5EF4-FFF2-40B4-BE49-F238E27FC236}">
                <a16:creationId xmlns:a16="http://schemas.microsoft.com/office/drawing/2014/main" id="{C40A6F94-F8F6-A401-1E7D-DE9AB7456F23}"/>
              </a:ext>
            </a:extLst>
          </p:cNvPr>
          <p:cNvSpPr/>
          <p:nvPr/>
        </p:nvSpPr>
        <p:spPr>
          <a:xfrm>
            <a:off x="11998591" y="2731132"/>
            <a:ext cx="10272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cap="none" spc="0" dirty="0">
                <a:ln w="0"/>
                <a:solidFill>
                  <a:srgbClr val="A6E5D5"/>
                </a:solidFill>
                <a:effectLst>
                  <a:outerShdw blurRad="50800" dist="50800" dir="2700000" algn="tl" rotWithShape="0">
                    <a:schemeClr val="tx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Hot Water</a:t>
            </a:r>
          </a:p>
        </p:txBody>
      </p:sp>
      <p:sp>
        <p:nvSpPr>
          <p:cNvPr id="207" name="矩形 206">
            <a:extLst>
              <a:ext uri="{FF2B5EF4-FFF2-40B4-BE49-F238E27FC236}">
                <a16:creationId xmlns:a16="http://schemas.microsoft.com/office/drawing/2014/main" id="{79520F97-F814-A7AD-DE5F-D9468A9DA38F}"/>
              </a:ext>
            </a:extLst>
          </p:cNvPr>
          <p:cNvSpPr/>
          <p:nvPr/>
        </p:nvSpPr>
        <p:spPr>
          <a:xfrm>
            <a:off x="10244915" y="3784747"/>
            <a:ext cx="12671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zh-CN" sz="1400" b="1" i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</a:p>
        </p:txBody>
      </p:sp>
      <p:sp>
        <p:nvSpPr>
          <p:cNvPr id="208" name="矩形 207">
            <a:extLst>
              <a:ext uri="{FF2B5EF4-FFF2-40B4-BE49-F238E27FC236}">
                <a16:creationId xmlns:a16="http://schemas.microsoft.com/office/drawing/2014/main" id="{3722B618-D597-A986-B96C-8190504752CF}"/>
              </a:ext>
            </a:extLst>
          </p:cNvPr>
          <p:cNvSpPr/>
          <p:nvPr/>
        </p:nvSpPr>
        <p:spPr>
          <a:xfrm>
            <a:off x="12029156" y="3784747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5001A5DE-DA1A-CB1E-859F-F021BD68ED32}"/>
              </a:ext>
            </a:extLst>
          </p:cNvPr>
          <p:cNvSpPr/>
          <p:nvPr/>
        </p:nvSpPr>
        <p:spPr>
          <a:xfrm>
            <a:off x="10169921" y="4912334"/>
            <a:ext cx="14418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cap="none" spc="0" dirty="0">
                <a:ln w="0"/>
                <a:solidFill>
                  <a:srgbClr val="A6E5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</a:t>
            </a:r>
            <a:r>
              <a:rPr lang="en-US" altLang="zh-CN" sz="1400" b="1" i="1" dirty="0">
                <a:ln w="0"/>
                <a:solidFill>
                  <a:srgbClr val="A6E5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400" b="1" i="1" cap="none" spc="0" dirty="0">
                <a:ln w="0"/>
                <a:solidFill>
                  <a:srgbClr val="A6E5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leaning</a:t>
            </a:r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20509873-8C4B-C72A-7E72-E239220885AA}"/>
              </a:ext>
            </a:extLst>
          </p:cNvPr>
          <p:cNvSpPr/>
          <p:nvPr/>
        </p:nvSpPr>
        <p:spPr>
          <a:xfrm>
            <a:off x="12041063" y="4912334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cap="none" spc="0" dirty="0">
                <a:ln w="0"/>
                <a:solidFill>
                  <a:srgbClr val="F3A3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Tumble</a:t>
            </a:r>
          </a:p>
        </p:txBody>
      </p:sp>
      <p:sp>
        <p:nvSpPr>
          <p:cNvPr id="213" name="矩形 212">
            <a:extLst>
              <a:ext uri="{FF2B5EF4-FFF2-40B4-BE49-F238E27FC236}">
                <a16:creationId xmlns:a16="http://schemas.microsoft.com/office/drawing/2014/main" id="{B47B9A49-0CD7-D63E-E940-F19B1ADD161F}"/>
              </a:ext>
            </a:extLst>
          </p:cNvPr>
          <p:cNvSpPr/>
          <p:nvPr/>
        </p:nvSpPr>
        <p:spPr>
          <a:xfrm>
            <a:off x="-36248" y="764689"/>
            <a:ext cx="13524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F26DA185-B77F-56F7-2A4D-184832A97217}"/>
              </a:ext>
            </a:extLst>
          </p:cNvPr>
          <p:cNvSpPr/>
          <p:nvPr/>
        </p:nvSpPr>
        <p:spPr>
          <a:xfrm>
            <a:off x="-36248" y="1279454"/>
            <a:ext cx="13524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7715A70A-BC1F-988E-0195-7ABAB0912572}"/>
              </a:ext>
            </a:extLst>
          </p:cNvPr>
          <p:cNvSpPr/>
          <p:nvPr/>
        </p:nvSpPr>
        <p:spPr>
          <a:xfrm>
            <a:off x="-36248" y="1794219"/>
            <a:ext cx="13524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1682CFFE-E43F-80EC-4BB9-2B77699D97E2}"/>
              </a:ext>
            </a:extLst>
          </p:cNvPr>
          <p:cNvSpPr/>
          <p:nvPr/>
        </p:nvSpPr>
        <p:spPr>
          <a:xfrm>
            <a:off x="-96572" y="2308984"/>
            <a:ext cx="84761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zh-CN" sz="1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231" name="矩形 230">
            <a:extLst>
              <a:ext uri="{FF2B5EF4-FFF2-40B4-BE49-F238E27FC236}">
                <a16:creationId xmlns:a16="http://schemas.microsoft.com/office/drawing/2014/main" id="{09D6EC69-E48C-5282-61BC-8E4E9E5F79D6}"/>
              </a:ext>
            </a:extLst>
          </p:cNvPr>
          <p:cNvSpPr/>
          <p:nvPr/>
        </p:nvSpPr>
        <p:spPr>
          <a:xfrm rot="20672980">
            <a:off x="8617124" y="8014536"/>
            <a:ext cx="135735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</a:p>
        </p:txBody>
      </p:sp>
      <p:sp>
        <p:nvSpPr>
          <p:cNvPr id="232" name="矩形 231">
            <a:extLst>
              <a:ext uri="{FF2B5EF4-FFF2-40B4-BE49-F238E27FC236}">
                <a16:creationId xmlns:a16="http://schemas.microsoft.com/office/drawing/2014/main" id="{B18FD0F8-CFF5-140B-E9A1-EB6AF382E384}"/>
              </a:ext>
            </a:extLst>
          </p:cNvPr>
          <p:cNvSpPr/>
          <p:nvPr/>
        </p:nvSpPr>
        <p:spPr>
          <a:xfrm rot="20672980">
            <a:off x="7960489" y="8014536"/>
            <a:ext cx="138134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3" name="矩形 232">
            <a:extLst>
              <a:ext uri="{FF2B5EF4-FFF2-40B4-BE49-F238E27FC236}">
                <a16:creationId xmlns:a16="http://schemas.microsoft.com/office/drawing/2014/main" id="{9E1CEF24-02F5-A7B0-0E2D-9611C514676A}"/>
              </a:ext>
            </a:extLst>
          </p:cNvPr>
          <p:cNvSpPr/>
          <p:nvPr/>
        </p:nvSpPr>
        <p:spPr>
          <a:xfrm rot="20672980">
            <a:off x="7349887" y="8014536"/>
            <a:ext cx="132124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4" name="矩形 233">
            <a:extLst>
              <a:ext uri="{FF2B5EF4-FFF2-40B4-BE49-F238E27FC236}">
                <a16:creationId xmlns:a16="http://schemas.microsoft.com/office/drawing/2014/main" id="{1884CE31-E19D-9D25-211D-7B0538004C52}"/>
              </a:ext>
            </a:extLst>
          </p:cNvPr>
          <p:cNvSpPr/>
          <p:nvPr/>
        </p:nvSpPr>
        <p:spPr>
          <a:xfrm rot="20672980">
            <a:off x="6935997" y="8014536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235" name="文本框 234">
            <a:extLst>
              <a:ext uri="{FF2B5EF4-FFF2-40B4-BE49-F238E27FC236}">
                <a16:creationId xmlns:a16="http://schemas.microsoft.com/office/drawing/2014/main" id="{0BC909E4-FDD1-B2EC-DC59-94498EEB6581}"/>
              </a:ext>
            </a:extLst>
          </p:cNvPr>
          <p:cNvSpPr txBox="1"/>
          <p:nvPr/>
        </p:nvSpPr>
        <p:spPr>
          <a:xfrm rot="16200000">
            <a:off x="5534886" y="6855547"/>
            <a:ext cx="2258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Air Permeability (mm·s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矩形 236">
            <a:extLst>
              <a:ext uri="{FF2B5EF4-FFF2-40B4-BE49-F238E27FC236}">
                <a16:creationId xmlns:a16="http://schemas.microsoft.com/office/drawing/2014/main" id="{7C2BE987-ACAF-1257-FE2C-D85DFAED0922}"/>
              </a:ext>
            </a:extLst>
          </p:cNvPr>
          <p:cNvSpPr/>
          <p:nvPr/>
        </p:nvSpPr>
        <p:spPr>
          <a:xfrm>
            <a:off x="8970977" y="6047409"/>
            <a:ext cx="63631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68.9</a:t>
            </a:r>
          </a:p>
        </p:txBody>
      </p:sp>
      <p:sp>
        <p:nvSpPr>
          <p:cNvPr id="238" name="矩形 237">
            <a:extLst>
              <a:ext uri="{FF2B5EF4-FFF2-40B4-BE49-F238E27FC236}">
                <a16:creationId xmlns:a16="http://schemas.microsoft.com/office/drawing/2014/main" id="{06EDE37D-0F15-B9DA-F4F3-89EAD0310206}"/>
              </a:ext>
            </a:extLst>
          </p:cNvPr>
          <p:cNvSpPr/>
          <p:nvPr/>
        </p:nvSpPr>
        <p:spPr>
          <a:xfrm>
            <a:off x="8331201" y="6037885"/>
            <a:ext cx="63791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69.5</a:t>
            </a:r>
          </a:p>
        </p:txBody>
      </p:sp>
      <p:sp>
        <p:nvSpPr>
          <p:cNvPr id="239" name="矩形 238">
            <a:extLst>
              <a:ext uri="{FF2B5EF4-FFF2-40B4-BE49-F238E27FC236}">
                <a16:creationId xmlns:a16="http://schemas.microsoft.com/office/drawing/2014/main" id="{FCD86BF6-3337-0C5E-211C-D72438E11B40}"/>
              </a:ext>
            </a:extLst>
          </p:cNvPr>
          <p:cNvSpPr/>
          <p:nvPr/>
        </p:nvSpPr>
        <p:spPr>
          <a:xfrm>
            <a:off x="7736475" y="5914784"/>
            <a:ext cx="54509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74.9</a:t>
            </a:r>
          </a:p>
        </p:txBody>
      </p:sp>
      <p:sp>
        <p:nvSpPr>
          <p:cNvPr id="240" name="矩形 239">
            <a:extLst>
              <a:ext uri="{FF2B5EF4-FFF2-40B4-BE49-F238E27FC236}">
                <a16:creationId xmlns:a16="http://schemas.microsoft.com/office/drawing/2014/main" id="{EBBEFB81-12D4-44E3-2B5D-A6CB3F9FFFEB}"/>
              </a:ext>
            </a:extLst>
          </p:cNvPr>
          <p:cNvSpPr/>
          <p:nvPr/>
        </p:nvSpPr>
        <p:spPr>
          <a:xfrm>
            <a:off x="6912537" y="6557292"/>
            <a:ext cx="91403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46.8</a:t>
            </a:r>
            <a:endParaRPr lang="en-US" altLang="zh-CN" sz="1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文本框 247">
            <a:extLst>
              <a:ext uri="{FF2B5EF4-FFF2-40B4-BE49-F238E27FC236}">
                <a16:creationId xmlns:a16="http://schemas.microsoft.com/office/drawing/2014/main" id="{EC0549C3-EB39-122A-CF3C-312F7B4D73E6}"/>
              </a:ext>
            </a:extLst>
          </p:cNvPr>
          <p:cNvSpPr txBox="1"/>
          <p:nvPr/>
        </p:nvSpPr>
        <p:spPr>
          <a:xfrm rot="16200000">
            <a:off x="-1066988" y="6756108"/>
            <a:ext cx="205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WVTR (g·m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·d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矩形 255">
            <a:extLst>
              <a:ext uri="{FF2B5EF4-FFF2-40B4-BE49-F238E27FC236}">
                <a16:creationId xmlns:a16="http://schemas.microsoft.com/office/drawing/2014/main" id="{A7A529D8-2A23-4AD8-D05E-594EBE9ECE62}"/>
              </a:ext>
            </a:extLst>
          </p:cNvPr>
          <p:cNvSpPr/>
          <p:nvPr/>
        </p:nvSpPr>
        <p:spPr>
          <a:xfrm rot="20499502">
            <a:off x="2043920" y="8019299"/>
            <a:ext cx="14079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</a:p>
        </p:txBody>
      </p:sp>
      <p:sp>
        <p:nvSpPr>
          <p:cNvPr id="257" name="矩形 256">
            <a:extLst>
              <a:ext uri="{FF2B5EF4-FFF2-40B4-BE49-F238E27FC236}">
                <a16:creationId xmlns:a16="http://schemas.microsoft.com/office/drawing/2014/main" id="{9F41D3CA-DE3D-11E6-739A-5E9A09155F02}"/>
              </a:ext>
            </a:extLst>
          </p:cNvPr>
          <p:cNvSpPr/>
          <p:nvPr/>
        </p:nvSpPr>
        <p:spPr>
          <a:xfrm rot="20499502">
            <a:off x="1636001" y="8019299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Cotton</a:t>
            </a:r>
          </a:p>
        </p:txBody>
      </p:sp>
      <p:sp>
        <p:nvSpPr>
          <p:cNvPr id="258" name="矩形 257">
            <a:extLst>
              <a:ext uri="{FF2B5EF4-FFF2-40B4-BE49-F238E27FC236}">
                <a16:creationId xmlns:a16="http://schemas.microsoft.com/office/drawing/2014/main" id="{5D214423-1CF6-1C2C-AB95-2F6D08C70AB3}"/>
              </a:ext>
            </a:extLst>
          </p:cNvPr>
          <p:cNvSpPr/>
          <p:nvPr/>
        </p:nvSpPr>
        <p:spPr>
          <a:xfrm rot="20499502">
            <a:off x="1126482" y="8019299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259" name="矩形 258">
            <a:extLst>
              <a:ext uri="{FF2B5EF4-FFF2-40B4-BE49-F238E27FC236}">
                <a16:creationId xmlns:a16="http://schemas.microsoft.com/office/drawing/2014/main" id="{3F38BC81-2F16-84BF-E1F1-7D36B81361A6}"/>
              </a:ext>
            </a:extLst>
          </p:cNvPr>
          <p:cNvSpPr/>
          <p:nvPr/>
        </p:nvSpPr>
        <p:spPr>
          <a:xfrm rot="20499502">
            <a:off x="702687" y="8019299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solidFill>
                  <a:srgbClr val="F3A3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:a16="http://schemas.microsoft.com/office/drawing/2014/main" id="{00C93BF8-9408-8959-6AE4-F96441147E7F}"/>
              </a:ext>
            </a:extLst>
          </p:cNvPr>
          <p:cNvSpPr/>
          <p:nvPr/>
        </p:nvSpPr>
        <p:spPr>
          <a:xfrm rot="20499502">
            <a:off x="209042" y="8019299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1400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</a:p>
        </p:txBody>
      </p:sp>
      <p:cxnSp>
        <p:nvCxnSpPr>
          <p:cNvPr id="287" name="直接连接符 286">
            <a:extLst>
              <a:ext uri="{FF2B5EF4-FFF2-40B4-BE49-F238E27FC236}">
                <a16:creationId xmlns:a16="http://schemas.microsoft.com/office/drawing/2014/main" id="{D1EEAE09-1236-C3EA-82CE-4D5C0AE3381F}"/>
              </a:ext>
            </a:extLst>
          </p:cNvPr>
          <p:cNvCxnSpPr>
            <a:cxnSpLocks/>
          </p:cNvCxnSpPr>
          <p:nvPr/>
        </p:nvCxnSpPr>
        <p:spPr>
          <a:xfrm>
            <a:off x="12546468" y="5490229"/>
            <a:ext cx="36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文本框 312">
            <a:extLst>
              <a:ext uri="{FF2B5EF4-FFF2-40B4-BE49-F238E27FC236}">
                <a16:creationId xmlns:a16="http://schemas.microsoft.com/office/drawing/2014/main" id="{EFBFA993-91D4-CAED-C253-F135702090A5}"/>
              </a:ext>
            </a:extLst>
          </p:cNvPr>
          <p:cNvSpPr txBox="1"/>
          <p:nvPr/>
        </p:nvSpPr>
        <p:spPr>
          <a:xfrm>
            <a:off x="-253298" y="52381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文本框 313">
            <a:extLst>
              <a:ext uri="{FF2B5EF4-FFF2-40B4-BE49-F238E27FC236}">
                <a16:creationId xmlns:a16="http://schemas.microsoft.com/office/drawing/2014/main" id="{D61F1C92-E62A-B6E3-6C33-348FDE4BD893}"/>
              </a:ext>
            </a:extLst>
          </p:cNvPr>
          <p:cNvSpPr txBox="1"/>
          <p:nvPr/>
        </p:nvSpPr>
        <p:spPr>
          <a:xfrm>
            <a:off x="2870941" y="56191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文本框 314">
            <a:extLst>
              <a:ext uri="{FF2B5EF4-FFF2-40B4-BE49-F238E27FC236}">
                <a16:creationId xmlns:a16="http://schemas.microsoft.com/office/drawing/2014/main" id="{85BA88ED-0F8E-E8C7-3BD6-85F2E2D96BF6}"/>
              </a:ext>
            </a:extLst>
          </p:cNvPr>
          <p:cNvSpPr txBox="1"/>
          <p:nvPr/>
        </p:nvSpPr>
        <p:spPr>
          <a:xfrm>
            <a:off x="10407411" y="52381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文本框 315">
            <a:extLst>
              <a:ext uri="{FF2B5EF4-FFF2-40B4-BE49-F238E27FC236}">
                <a16:creationId xmlns:a16="http://schemas.microsoft.com/office/drawing/2014/main" id="{DC717535-AADB-D610-53A4-0EF13829AF83}"/>
              </a:ext>
            </a:extLst>
          </p:cNvPr>
          <p:cNvSpPr txBox="1"/>
          <p:nvPr/>
        </p:nvSpPr>
        <p:spPr>
          <a:xfrm>
            <a:off x="-245678" y="3302971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文本框 316">
            <a:extLst>
              <a:ext uri="{FF2B5EF4-FFF2-40B4-BE49-F238E27FC236}">
                <a16:creationId xmlns:a16="http://schemas.microsoft.com/office/drawing/2014/main" id="{F2681908-BFC0-017B-3D2C-AB515F2B916B}"/>
              </a:ext>
            </a:extLst>
          </p:cNvPr>
          <p:cNvSpPr txBox="1"/>
          <p:nvPr/>
        </p:nvSpPr>
        <p:spPr>
          <a:xfrm>
            <a:off x="8955965" y="3302971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文本框 317">
            <a:extLst>
              <a:ext uri="{FF2B5EF4-FFF2-40B4-BE49-F238E27FC236}">
                <a16:creationId xmlns:a16="http://schemas.microsoft.com/office/drawing/2014/main" id="{92BD4FC1-5BAC-003E-AD4E-5FF6D11ACDE3}"/>
              </a:ext>
            </a:extLst>
          </p:cNvPr>
          <p:cNvSpPr txBox="1"/>
          <p:nvPr/>
        </p:nvSpPr>
        <p:spPr>
          <a:xfrm>
            <a:off x="9707190" y="3302971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文本框 318">
            <a:extLst>
              <a:ext uri="{FF2B5EF4-FFF2-40B4-BE49-F238E27FC236}">
                <a16:creationId xmlns:a16="http://schemas.microsoft.com/office/drawing/2014/main" id="{C389C872-40BE-E44C-4E4A-6925F4E6D4ED}"/>
              </a:ext>
            </a:extLst>
          </p:cNvPr>
          <p:cNvSpPr txBox="1"/>
          <p:nvPr/>
        </p:nvSpPr>
        <p:spPr>
          <a:xfrm>
            <a:off x="-245678" y="567109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文本框 319">
            <a:extLst>
              <a:ext uri="{FF2B5EF4-FFF2-40B4-BE49-F238E27FC236}">
                <a16:creationId xmlns:a16="http://schemas.microsoft.com/office/drawing/2014/main" id="{07750C90-6445-DFE2-D684-13EA5D7652C1}"/>
              </a:ext>
            </a:extLst>
          </p:cNvPr>
          <p:cNvSpPr txBox="1"/>
          <p:nvPr/>
        </p:nvSpPr>
        <p:spPr>
          <a:xfrm>
            <a:off x="3334209" y="567109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文本框 320">
            <a:extLst>
              <a:ext uri="{FF2B5EF4-FFF2-40B4-BE49-F238E27FC236}">
                <a16:creationId xmlns:a16="http://schemas.microsoft.com/office/drawing/2014/main" id="{716467FB-436A-C828-C7DA-A02CB29D1789}"/>
              </a:ext>
            </a:extLst>
          </p:cNvPr>
          <p:cNvSpPr txBox="1"/>
          <p:nvPr/>
        </p:nvSpPr>
        <p:spPr>
          <a:xfrm>
            <a:off x="6538564" y="567109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文本框 321">
            <a:extLst>
              <a:ext uri="{FF2B5EF4-FFF2-40B4-BE49-F238E27FC236}">
                <a16:creationId xmlns:a16="http://schemas.microsoft.com/office/drawing/2014/main" id="{742C2844-9E0D-06A3-6973-FE818A8E8D62}"/>
              </a:ext>
            </a:extLst>
          </p:cNvPr>
          <p:cNvSpPr txBox="1"/>
          <p:nvPr/>
        </p:nvSpPr>
        <p:spPr>
          <a:xfrm>
            <a:off x="9669090" y="567109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853E981-A390-4BAB-C2E4-76434CB01FD6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26" y="3429002"/>
            <a:ext cx="1437976" cy="960568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025DDB8F-7324-4E16-60A3-ABC5EB4B65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9" t="5791" r="5065" b="14216"/>
          <a:stretch>
            <a:fillRect/>
          </a:stretch>
        </p:blipFill>
        <p:spPr>
          <a:xfrm rot="2577927">
            <a:off x="5259384" y="639605"/>
            <a:ext cx="2668269" cy="273163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B4DC66B-355E-E6A9-02A6-1CF4AB3C7415}"/>
              </a:ext>
            </a:extLst>
          </p:cNvPr>
          <p:cNvSpPr/>
          <p:nvPr/>
        </p:nvSpPr>
        <p:spPr>
          <a:xfrm>
            <a:off x="2335787" y="5947823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4018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B416B4-AD33-0207-984E-99F0A385979E}"/>
              </a:ext>
            </a:extLst>
          </p:cNvPr>
          <p:cNvSpPr/>
          <p:nvPr/>
        </p:nvSpPr>
        <p:spPr>
          <a:xfrm>
            <a:off x="1827082" y="5976398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3997</a:t>
            </a:r>
            <a:endParaRPr lang="en-US" altLang="zh-CN" sz="1400" b="1" cap="none" spc="0" dirty="0">
              <a:ln w="0"/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CCCB69-8073-0772-9F46-3FC11FFBDE7A}"/>
              </a:ext>
            </a:extLst>
          </p:cNvPr>
          <p:cNvSpPr/>
          <p:nvPr/>
        </p:nvSpPr>
        <p:spPr>
          <a:xfrm>
            <a:off x="1315998" y="6026403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3976</a:t>
            </a:r>
            <a:endParaRPr lang="en-US" altLang="zh-CN" sz="1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3452F9A-6CA9-84ED-5738-E79373FE50AC}"/>
              </a:ext>
            </a:extLst>
          </p:cNvPr>
          <p:cNvSpPr/>
          <p:nvPr/>
        </p:nvSpPr>
        <p:spPr>
          <a:xfrm>
            <a:off x="802529" y="6085928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F3A3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3731</a:t>
            </a:r>
            <a:endParaRPr lang="en-US" altLang="zh-CN" sz="1400" b="1" cap="none" spc="0" dirty="0">
              <a:ln w="0"/>
              <a:solidFill>
                <a:srgbClr val="F3A3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3838F0F-D695-5AC3-C2DB-485985C9A1EE}"/>
              </a:ext>
            </a:extLst>
          </p:cNvPr>
          <p:cNvSpPr/>
          <p:nvPr/>
        </p:nvSpPr>
        <p:spPr>
          <a:xfrm>
            <a:off x="291440" y="6102603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3697</a:t>
            </a:r>
          </a:p>
        </p:txBody>
      </p:sp>
      <p:pic>
        <p:nvPicPr>
          <p:cNvPr id="56" name="图片 55" descr="图片包含 游戏机, 电话, 雨&#10;&#10;AI 生成的内容可能不正确。">
            <a:extLst>
              <a:ext uri="{FF2B5EF4-FFF2-40B4-BE49-F238E27FC236}">
                <a16:creationId xmlns:a16="http://schemas.microsoft.com/office/drawing/2014/main" id="{12CFC340-F303-F036-CCC8-8290265D8C3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87" y="7792067"/>
            <a:ext cx="475764" cy="446786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CA8BC0D-366B-8BC2-C36E-A7D1D85E4D42}"/>
              </a:ext>
            </a:extLst>
          </p:cNvPr>
          <p:cNvPicPr>
            <a:picLocks noChangeAspect="1"/>
          </p:cNvPicPr>
          <p:nvPr/>
        </p:nvPicPr>
        <p:blipFill>
          <a:blip r:embed="rId49"/>
          <a:srcRect l="48844" t="59150" r="1655" b="6939"/>
          <a:stretch>
            <a:fillRect/>
          </a:stretch>
        </p:blipFill>
        <p:spPr>
          <a:xfrm>
            <a:off x="4168055" y="7194257"/>
            <a:ext cx="759619" cy="293244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369AE20-E933-D7D9-1D0B-5F32CE7DD836}"/>
              </a:ext>
            </a:extLst>
          </p:cNvPr>
          <p:cNvCxnSpPr>
            <a:cxnSpLocks/>
          </p:cNvCxnSpPr>
          <p:nvPr/>
        </p:nvCxnSpPr>
        <p:spPr>
          <a:xfrm>
            <a:off x="9960784" y="3386280"/>
            <a:ext cx="2999408" cy="0"/>
          </a:xfrm>
          <a:prstGeom prst="line">
            <a:avLst/>
          </a:prstGeom>
          <a:ln w="25400" cap="sq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A1644DA9-860B-9E07-DE4A-71875E4F878A}"/>
              </a:ext>
            </a:extLst>
          </p:cNvPr>
          <p:cNvCxnSpPr>
            <a:cxnSpLocks/>
          </p:cNvCxnSpPr>
          <p:nvPr/>
        </p:nvCxnSpPr>
        <p:spPr>
          <a:xfrm flipH="1" flipV="1">
            <a:off x="12997638" y="3436867"/>
            <a:ext cx="12973" cy="2111333"/>
          </a:xfrm>
          <a:prstGeom prst="line">
            <a:avLst/>
          </a:prstGeom>
          <a:ln w="25400" cap="sq">
            <a:solidFill>
              <a:schemeClr val="tx1"/>
            </a:solidFill>
            <a:prstDash val="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9E663C11-027D-B66E-A1DD-E27CB6CF00D5}"/>
              </a:ext>
            </a:extLst>
          </p:cNvPr>
          <p:cNvCxnSpPr>
            <a:cxnSpLocks/>
          </p:cNvCxnSpPr>
          <p:nvPr/>
        </p:nvCxnSpPr>
        <p:spPr>
          <a:xfrm flipV="1">
            <a:off x="9968972" y="5576902"/>
            <a:ext cx="3048396" cy="7336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4121E629-678C-79A6-0432-0077ACB04594}"/>
              </a:ext>
            </a:extLst>
          </p:cNvPr>
          <p:cNvSpPr/>
          <p:nvPr/>
        </p:nvSpPr>
        <p:spPr>
          <a:xfrm>
            <a:off x="8928572" y="1471442"/>
            <a:ext cx="134804" cy="1332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图片 78" descr="男子的脸部特写黑白照&#10;&#10;AI 生成的内容可能不正确。">
            <a:extLst>
              <a:ext uri="{FF2B5EF4-FFF2-40B4-BE49-F238E27FC236}">
                <a16:creationId xmlns:a16="http://schemas.microsoft.com/office/drawing/2014/main" id="{C75B2154-3E52-E8FC-0F7C-D1FF2B9A400E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1335">
            <a:off x="6416754" y="743414"/>
            <a:ext cx="620983" cy="827977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D44CD010-735D-BF50-C6D7-6CAEEB0CF537}"/>
              </a:ext>
            </a:extLst>
          </p:cNvPr>
          <p:cNvSpPr txBox="1"/>
          <p:nvPr/>
        </p:nvSpPr>
        <p:spPr>
          <a:xfrm>
            <a:off x="816089" y="4564802"/>
            <a:ext cx="1077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C7E7E8E-2CBF-BA67-C169-9F40BC25966A}"/>
              </a:ext>
            </a:extLst>
          </p:cNvPr>
          <p:cNvSpPr txBox="1"/>
          <p:nvPr/>
        </p:nvSpPr>
        <p:spPr>
          <a:xfrm>
            <a:off x="2196432" y="4564802"/>
            <a:ext cx="13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Hydrophobic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F0B1DC3-513C-9C32-5A70-451D563EFCA3}"/>
              </a:ext>
            </a:extLst>
          </p:cNvPr>
          <p:cNvSpPr txBox="1"/>
          <p:nvPr/>
        </p:nvSpPr>
        <p:spPr>
          <a:xfrm>
            <a:off x="6762428" y="4564802"/>
            <a:ext cx="1390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Detached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C2235C40-0F95-0D30-EA09-ECDB2E4E2319}"/>
              </a:ext>
            </a:extLst>
          </p:cNvPr>
          <p:cNvSpPr txBox="1"/>
          <p:nvPr/>
        </p:nvSpPr>
        <p:spPr>
          <a:xfrm>
            <a:off x="5487134" y="4564802"/>
            <a:ext cx="8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Suction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48BAAF03-07C3-4F53-40CA-B4F15C13AF02}"/>
              </a:ext>
            </a:extLst>
          </p:cNvPr>
          <p:cNvSpPr txBox="1"/>
          <p:nvPr/>
        </p:nvSpPr>
        <p:spPr>
          <a:xfrm>
            <a:off x="3763613" y="4564802"/>
            <a:ext cx="1282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0CBEDD29-0805-2F4B-94BB-A84F74FCA035}"/>
              </a:ext>
            </a:extLst>
          </p:cNvPr>
          <p:cNvSpPr/>
          <p:nvPr/>
        </p:nvSpPr>
        <p:spPr>
          <a:xfrm>
            <a:off x="9955787" y="2351208"/>
            <a:ext cx="134804" cy="1332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7CD853-B770-CDE8-6ADD-092FDED6980E}"/>
              </a:ext>
            </a:extLst>
          </p:cNvPr>
          <p:cNvSpPr/>
          <p:nvPr/>
        </p:nvSpPr>
        <p:spPr>
          <a:xfrm>
            <a:off x="2957223" y="2928820"/>
            <a:ext cx="265944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400" b="1" i="1" dirty="0">
                <a:ln w="0"/>
                <a:solidFill>
                  <a:srgbClr val="01B587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MRSD-PLA meta-membranes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B51CC6-0F2F-6A48-A107-79E0241512A4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 rot="20699113">
            <a:off x="6049378" y="1178521"/>
            <a:ext cx="1756815" cy="1573926"/>
          </a:xfrm>
          <a:prstGeom prst="rect">
            <a:avLst/>
          </a:prstGeom>
        </p:spPr>
      </p:pic>
      <p:sp>
        <p:nvSpPr>
          <p:cNvPr id="80" name="椭圆 79">
            <a:extLst>
              <a:ext uri="{FF2B5EF4-FFF2-40B4-BE49-F238E27FC236}">
                <a16:creationId xmlns:a16="http://schemas.microsoft.com/office/drawing/2014/main" id="{15EFE3B8-7190-5A78-CB6F-F032D239B174}"/>
              </a:ext>
            </a:extLst>
          </p:cNvPr>
          <p:cNvSpPr/>
          <p:nvPr/>
        </p:nvSpPr>
        <p:spPr>
          <a:xfrm>
            <a:off x="6421126" y="1492131"/>
            <a:ext cx="134804" cy="1332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26BA7852-8611-725C-4DAD-F9D95ADAD07A}"/>
              </a:ext>
            </a:extLst>
          </p:cNvPr>
          <p:cNvSpPr/>
          <p:nvPr/>
        </p:nvSpPr>
        <p:spPr>
          <a:xfrm>
            <a:off x="7278593" y="2322247"/>
            <a:ext cx="134804" cy="1332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363BF4A-2EE3-E436-1CEC-5AC5B3AFD8EB}"/>
              </a:ext>
            </a:extLst>
          </p:cNvPr>
          <p:cNvSpPr/>
          <p:nvPr/>
        </p:nvSpPr>
        <p:spPr>
          <a:xfrm>
            <a:off x="2962506" y="610542"/>
            <a:ext cx="260199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F3A33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Multifunctional protection</a:t>
            </a:r>
          </a:p>
        </p:txBody>
      </p:sp>
      <p:pic>
        <p:nvPicPr>
          <p:cNvPr id="26" name="图片 25" descr="男子的脸部特写黑白照&#10;&#10;AI 生成的内容可能不正确。">
            <a:extLst>
              <a:ext uri="{FF2B5EF4-FFF2-40B4-BE49-F238E27FC236}">
                <a16:creationId xmlns:a16="http://schemas.microsoft.com/office/drawing/2014/main" id="{EF7677E3-C281-827D-6056-A8B50310B5E9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501">
            <a:off x="6801452" y="2336070"/>
            <a:ext cx="620983" cy="827977"/>
          </a:xfrm>
          <a:prstGeom prst="rect">
            <a:avLst/>
          </a:prstGeom>
        </p:spPr>
      </p:pic>
      <p:sp>
        <p:nvSpPr>
          <p:cNvPr id="175" name="矩形 174">
            <a:extLst>
              <a:ext uri="{FF2B5EF4-FFF2-40B4-BE49-F238E27FC236}">
                <a16:creationId xmlns:a16="http://schemas.microsoft.com/office/drawing/2014/main" id="{08011F99-D50C-ACB9-49A3-0EF3C5EE470B}"/>
              </a:ext>
            </a:extLst>
          </p:cNvPr>
          <p:cNvSpPr/>
          <p:nvPr/>
        </p:nvSpPr>
        <p:spPr>
          <a:xfrm>
            <a:off x="5912007" y="2928820"/>
            <a:ext cx="22012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01B587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Interconnected network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2D7C10B-76B6-E8A0-BBFF-9FD7D0DBFD2C}"/>
              </a:ext>
            </a:extLst>
          </p:cNvPr>
          <p:cNvSpPr/>
          <p:nvPr/>
        </p:nvSpPr>
        <p:spPr>
          <a:xfrm>
            <a:off x="5550411" y="610542"/>
            <a:ext cx="29369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F3A33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Microenvironment regulation</a:t>
            </a:r>
          </a:p>
        </p:txBody>
      </p:sp>
      <p:pic>
        <p:nvPicPr>
          <p:cNvPr id="29" name="图片 28" descr="男子的脸部特写黑白照&#10;&#10;AI 生成的内容可能不正确。">
            <a:extLst>
              <a:ext uri="{FF2B5EF4-FFF2-40B4-BE49-F238E27FC236}">
                <a16:creationId xmlns:a16="http://schemas.microsoft.com/office/drawing/2014/main" id="{08E2C72B-8A71-CFF9-C6AE-31B72AFC91D8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1335">
            <a:off x="8906873" y="715982"/>
            <a:ext cx="620983" cy="827977"/>
          </a:xfrm>
          <a:prstGeom prst="rect">
            <a:avLst/>
          </a:prstGeom>
        </p:spPr>
      </p:pic>
      <p:pic>
        <p:nvPicPr>
          <p:cNvPr id="32" name="图片 31" descr="男子的脸部特写黑白照&#10;&#10;AI 生成的内容可能不正确。">
            <a:extLst>
              <a:ext uri="{FF2B5EF4-FFF2-40B4-BE49-F238E27FC236}">
                <a16:creationId xmlns:a16="http://schemas.microsoft.com/office/drawing/2014/main" id="{3CD0E880-3865-96C6-EC22-1F4C95A33FD9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501">
            <a:off x="9441939" y="2363101"/>
            <a:ext cx="620983" cy="82797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837ADFF-12FE-07F7-3A35-C02F73A8B7BE}"/>
              </a:ext>
            </a:extLst>
          </p:cNvPr>
          <p:cNvSpPr/>
          <p:nvPr/>
        </p:nvSpPr>
        <p:spPr>
          <a:xfrm>
            <a:off x="8351336" y="2928820"/>
            <a:ext cx="233108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01B587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Heterogeneous interface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930DC96-0221-64E2-3583-BDEF8D519E59}"/>
              </a:ext>
            </a:extLst>
          </p:cNvPr>
          <p:cNvSpPr/>
          <p:nvPr/>
        </p:nvSpPr>
        <p:spPr>
          <a:xfrm>
            <a:off x="7980406" y="610542"/>
            <a:ext cx="29369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F3A33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Charge redistribution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E5619792-D740-572F-CBC0-7C2B6EB07DE7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582407">
            <a:off x="9596289" y="1822507"/>
            <a:ext cx="257061" cy="1008188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17114E21-3BCB-8984-C8DF-CCD698ACE2AB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" r="-1" b="46731"/>
          <a:stretch>
            <a:fillRect/>
          </a:stretch>
        </p:blipFill>
        <p:spPr>
          <a:xfrm rot="14436052">
            <a:off x="8787102" y="1641881"/>
            <a:ext cx="232825" cy="48641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3C34BBD9-F5EE-2B7E-D8C8-3C62B8B3F343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" r="-1" b="46731"/>
          <a:stretch>
            <a:fillRect/>
          </a:stretch>
        </p:blipFill>
        <p:spPr>
          <a:xfrm rot="16669349">
            <a:off x="10088601" y="1515849"/>
            <a:ext cx="232825" cy="48641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B73A08C-57D2-CE86-5826-D00BAF378398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556168">
            <a:off x="9064300" y="1577342"/>
            <a:ext cx="257061" cy="1008188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E1BFE1E1-7D20-73F7-B068-6CC353BD4F0B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" r="-1" b="46731"/>
          <a:stretch>
            <a:fillRect/>
          </a:stretch>
        </p:blipFill>
        <p:spPr>
          <a:xfrm rot="14216780">
            <a:off x="9636697" y="1105792"/>
            <a:ext cx="232825" cy="486415"/>
          </a:xfrm>
          <a:prstGeom prst="rect">
            <a:avLst/>
          </a:prstGeom>
        </p:spPr>
      </p:pic>
      <p:sp>
        <p:nvSpPr>
          <p:cNvPr id="87" name="矩形 86">
            <a:extLst>
              <a:ext uri="{FF2B5EF4-FFF2-40B4-BE49-F238E27FC236}">
                <a16:creationId xmlns:a16="http://schemas.microsoft.com/office/drawing/2014/main" id="{76F90542-B86D-0B13-4268-3684CC60A68A}"/>
              </a:ext>
            </a:extLst>
          </p:cNvPr>
          <p:cNvSpPr/>
          <p:nvPr/>
        </p:nvSpPr>
        <p:spPr>
          <a:xfrm>
            <a:off x="3699887" y="7983637"/>
            <a:ext cx="29369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Selective transmembrane transport</a:t>
            </a:r>
            <a:endParaRPr lang="en-US" altLang="zh-CN" sz="1200" b="1" i="1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流程图: 接点 223">
            <a:extLst>
              <a:ext uri="{FF2B5EF4-FFF2-40B4-BE49-F238E27FC236}">
                <a16:creationId xmlns:a16="http://schemas.microsoft.com/office/drawing/2014/main" id="{2A841BD2-6A19-94E9-9C9E-8C95ACC57ADE}"/>
              </a:ext>
            </a:extLst>
          </p:cNvPr>
          <p:cNvSpPr/>
          <p:nvPr/>
        </p:nvSpPr>
        <p:spPr>
          <a:xfrm>
            <a:off x="5330517" y="6063907"/>
            <a:ext cx="388800" cy="388800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任意多边形: 形状 224">
            <a:extLst>
              <a:ext uri="{FF2B5EF4-FFF2-40B4-BE49-F238E27FC236}">
                <a16:creationId xmlns:a16="http://schemas.microsoft.com/office/drawing/2014/main" id="{6F856920-736E-7E96-134C-C057CCFD01F1}"/>
              </a:ext>
            </a:extLst>
          </p:cNvPr>
          <p:cNvSpPr/>
          <p:nvPr/>
        </p:nvSpPr>
        <p:spPr>
          <a:xfrm>
            <a:off x="4856844" y="5878478"/>
            <a:ext cx="1367181" cy="219032"/>
          </a:xfrm>
          <a:custGeom>
            <a:avLst/>
            <a:gdLst>
              <a:gd name="connsiteX0" fmla="*/ 0 w 4400550"/>
              <a:gd name="connsiteY0" fmla="*/ 677928 h 897003"/>
              <a:gd name="connsiteX1" fmla="*/ 400050 w 4400550"/>
              <a:gd name="connsiteY1" fmla="*/ 716028 h 897003"/>
              <a:gd name="connsiteX2" fmla="*/ 795337 w 4400550"/>
              <a:gd name="connsiteY2" fmla="*/ 687453 h 897003"/>
              <a:gd name="connsiteX3" fmla="*/ 1147762 w 4400550"/>
              <a:gd name="connsiteY3" fmla="*/ 558866 h 897003"/>
              <a:gd name="connsiteX4" fmla="*/ 1695450 w 4400550"/>
              <a:gd name="connsiteY4" fmla="*/ 187391 h 897003"/>
              <a:gd name="connsiteX5" fmla="*/ 2057400 w 4400550"/>
              <a:gd name="connsiteY5" fmla="*/ 20703 h 897003"/>
              <a:gd name="connsiteX6" fmla="*/ 2381250 w 4400550"/>
              <a:gd name="connsiteY6" fmla="*/ 58803 h 897003"/>
              <a:gd name="connsiteX7" fmla="*/ 2938462 w 4400550"/>
              <a:gd name="connsiteY7" fmla="*/ 525528 h 897003"/>
              <a:gd name="connsiteX8" fmla="*/ 3252787 w 4400550"/>
              <a:gd name="connsiteY8" fmla="*/ 739841 h 897003"/>
              <a:gd name="connsiteX9" fmla="*/ 3762375 w 4400550"/>
              <a:gd name="connsiteY9" fmla="*/ 854141 h 897003"/>
              <a:gd name="connsiteX10" fmla="*/ 4400550 w 4400550"/>
              <a:gd name="connsiteY10" fmla="*/ 897003 h 8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00550" h="897003">
                <a:moveTo>
                  <a:pt x="0" y="677928"/>
                </a:moveTo>
                <a:cubicBezTo>
                  <a:pt x="133747" y="696184"/>
                  <a:pt x="267494" y="714441"/>
                  <a:pt x="400050" y="716028"/>
                </a:cubicBezTo>
                <a:cubicBezTo>
                  <a:pt x="532606" y="717615"/>
                  <a:pt x="670718" y="713647"/>
                  <a:pt x="795337" y="687453"/>
                </a:cubicBezTo>
                <a:cubicBezTo>
                  <a:pt x="919956" y="661259"/>
                  <a:pt x="997743" y="642210"/>
                  <a:pt x="1147762" y="558866"/>
                </a:cubicBezTo>
                <a:cubicBezTo>
                  <a:pt x="1297781" y="475522"/>
                  <a:pt x="1543844" y="277085"/>
                  <a:pt x="1695450" y="187391"/>
                </a:cubicBezTo>
                <a:cubicBezTo>
                  <a:pt x="1847056" y="97697"/>
                  <a:pt x="1943100" y="42134"/>
                  <a:pt x="2057400" y="20703"/>
                </a:cubicBezTo>
                <a:cubicBezTo>
                  <a:pt x="2171700" y="-728"/>
                  <a:pt x="2234406" y="-25335"/>
                  <a:pt x="2381250" y="58803"/>
                </a:cubicBezTo>
                <a:cubicBezTo>
                  <a:pt x="2528094" y="142940"/>
                  <a:pt x="2793206" y="412022"/>
                  <a:pt x="2938462" y="525528"/>
                </a:cubicBezTo>
                <a:cubicBezTo>
                  <a:pt x="3083718" y="639034"/>
                  <a:pt x="3115468" y="685072"/>
                  <a:pt x="3252787" y="739841"/>
                </a:cubicBezTo>
                <a:cubicBezTo>
                  <a:pt x="3390106" y="794610"/>
                  <a:pt x="3571081" y="827947"/>
                  <a:pt x="3762375" y="854141"/>
                </a:cubicBezTo>
                <a:cubicBezTo>
                  <a:pt x="3953669" y="880335"/>
                  <a:pt x="4177109" y="888669"/>
                  <a:pt x="4400550" y="897003"/>
                </a:cubicBez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任意多边形: 形状 225">
            <a:extLst>
              <a:ext uri="{FF2B5EF4-FFF2-40B4-BE49-F238E27FC236}">
                <a16:creationId xmlns:a16="http://schemas.microsoft.com/office/drawing/2014/main" id="{F46EB223-2EA0-D0AE-2A32-B863CCA05D43}"/>
              </a:ext>
            </a:extLst>
          </p:cNvPr>
          <p:cNvSpPr/>
          <p:nvPr/>
        </p:nvSpPr>
        <p:spPr>
          <a:xfrm>
            <a:off x="4856844" y="5998764"/>
            <a:ext cx="1367181" cy="219032"/>
          </a:xfrm>
          <a:custGeom>
            <a:avLst/>
            <a:gdLst>
              <a:gd name="connsiteX0" fmla="*/ 0 w 4400550"/>
              <a:gd name="connsiteY0" fmla="*/ 677928 h 897003"/>
              <a:gd name="connsiteX1" fmla="*/ 400050 w 4400550"/>
              <a:gd name="connsiteY1" fmla="*/ 716028 h 897003"/>
              <a:gd name="connsiteX2" fmla="*/ 795337 w 4400550"/>
              <a:gd name="connsiteY2" fmla="*/ 687453 h 897003"/>
              <a:gd name="connsiteX3" fmla="*/ 1147762 w 4400550"/>
              <a:gd name="connsiteY3" fmla="*/ 558866 h 897003"/>
              <a:gd name="connsiteX4" fmla="*/ 1695450 w 4400550"/>
              <a:gd name="connsiteY4" fmla="*/ 187391 h 897003"/>
              <a:gd name="connsiteX5" fmla="*/ 2057400 w 4400550"/>
              <a:gd name="connsiteY5" fmla="*/ 20703 h 897003"/>
              <a:gd name="connsiteX6" fmla="*/ 2381250 w 4400550"/>
              <a:gd name="connsiteY6" fmla="*/ 58803 h 897003"/>
              <a:gd name="connsiteX7" fmla="*/ 2938462 w 4400550"/>
              <a:gd name="connsiteY7" fmla="*/ 525528 h 897003"/>
              <a:gd name="connsiteX8" fmla="*/ 3252787 w 4400550"/>
              <a:gd name="connsiteY8" fmla="*/ 739841 h 897003"/>
              <a:gd name="connsiteX9" fmla="*/ 3762375 w 4400550"/>
              <a:gd name="connsiteY9" fmla="*/ 854141 h 897003"/>
              <a:gd name="connsiteX10" fmla="*/ 4400550 w 4400550"/>
              <a:gd name="connsiteY10" fmla="*/ 897003 h 8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00550" h="897003">
                <a:moveTo>
                  <a:pt x="0" y="677928"/>
                </a:moveTo>
                <a:cubicBezTo>
                  <a:pt x="133747" y="696184"/>
                  <a:pt x="267494" y="714441"/>
                  <a:pt x="400050" y="716028"/>
                </a:cubicBezTo>
                <a:cubicBezTo>
                  <a:pt x="532606" y="717615"/>
                  <a:pt x="670718" y="713647"/>
                  <a:pt x="795337" y="687453"/>
                </a:cubicBezTo>
                <a:cubicBezTo>
                  <a:pt x="919956" y="661259"/>
                  <a:pt x="997743" y="642210"/>
                  <a:pt x="1147762" y="558866"/>
                </a:cubicBezTo>
                <a:cubicBezTo>
                  <a:pt x="1297781" y="475522"/>
                  <a:pt x="1543844" y="277085"/>
                  <a:pt x="1695450" y="187391"/>
                </a:cubicBezTo>
                <a:cubicBezTo>
                  <a:pt x="1847056" y="97697"/>
                  <a:pt x="1943100" y="42134"/>
                  <a:pt x="2057400" y="20703"/>
                </a:cubicBezTo>
                <a:cubicBezTo>
                  <a:pt x="2171700" y="-728"/>
                  <a:pt x="2234406" y="-25335"/>
                  <a:pt x="2381250" y="58803"/>
                </a:cubicBezTo>
                <a:cubicBezTo>
                  <a:pt x="2528094" y="142940"/>
                  <a:pt x="2793206" y="412022"/>
                  <a:pt x="2938462" y="525528"/>
                </a:cubicBezTo>
                <a:cubicBezTo>
                  <a:pt x="3083718" y="639034"/>
                  <a:pt x="3115468" y="685072"/>
                  <a:pt x="3252787" y="739841"/>
                </a:cubicBezTo>
                <a:cubicBezTo>
                  <a:pt x="3390106" y="794610"/>
                  <a:pt x="3571081" y="827947"/>
                  <a:pt x="3762375" y="854141"/>
                </a:cubicBezTo>
                <a:cubicBezTo>
                  <a:pt x="3953669" y="880335"/>
                  <a:pt x="4177109" y="888669"/>
                  <a:pt x="4400550" y="897003"/>
                </a:cubicBez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任意多边形: 形状 227">
            <a:extLst>
              <a:ext uri="{FF2B5EF4-FFF2-40B4-BE49-F238E27FC236}">
                <a16:creationId xmlns:a16="http://schemas.microsoft.com/office/drawing/2014/main" id="{B65265C6-CA94-5614-DC9D-3087C69D6E65}"/>
              </a:ext>
            </a:extLst>
          </p:cNvPr>
          <p:cNvSpPr/>
          <p:nvPr/>
        </p:nvSpPr>
        <p:spPr>
          <a:xfrm rot="236543" flipV="1">
            <a:off x="4853002" y="6341856"/>
            <a:ext cx="1355667" cy="205174"/>
          </a:xfrm>
          <a:custGeom>
            <a:avLst/>
            <a:gdLst>
              <a:gd name="connsiteX0" fmla="*/ 0 w 4395788"/>
              <a:gd name="connsiteY0" fmla="*/ 662444 h 876757"/>
              <a:gd name="connsiteX1" fmla="*/ 314325 w 4395788"/>
              <a:gd name="connsiteY1" fmla="*/ 691019 h 876757"/>
              <a:gd name="connsiteX2" fmla="*/ 628650 w 4395788"/>
              <a:gd name="connsiteY2" fmla="*/ 691019 h 876757"/>
              <a:gd name="connsiteX3" fmla="*/ 995363 w 4395788"/>
              <a:gd name="connsiteY3" fmla="*/ 624344 h 876757"/>
              <a:gd name="connsiteX4" fmla="*/ 1252538 w 4395788"/>
              <a:gd name="connsiteY4" fmla="*/ 467182 h 876757"/>
              <a:gd name="connsiteX5" fmla="*/ 1524000 w 4395788"/>
              <a:gd name="connsiteY5" fmla="*/ 281444 h 876757"/>
              <a:gd name="connsiteX6" fmla="*/ 1838325 w 4395788"/>
              <a:gd name="connsiteY6" fmla="*/ 76657 h 876757"/>
              <a:gd name="connsiteX7" fmla="*/ 2095500 w 4395788"/>
              <a:gd name="connsiteY7" fmla="*/ 457 h 876757"/>
              <a:gd name="connsiteX8" fmla="*/ 2357438 w 4395788"/>
              <a:gd name="connsiteY8" fmla="*/ 52844 h 876757"/>
              <a:gd name="connsiteX9" fmla="*/ 2595563 w 4395788"/>
              <a:gd name="connsiteY9" fmla="*/ 205244 h 876757"/>
              <a:gd name="connsiteX10" fmla="*/ 2843213 w 4395788"/>
              <a:gd name="connsiteY10" fmla="*/ 443369 h 876757"/>
              <a:gd name="connsiteX11" fmla="*/ 3186113 w 4395788"/>
              <a:gd name="connsiteY11" fmla="*/ 705307 h 876757"/>
              <a:gd name="connsiteX12" fmla="*/ 3576638 w 4395788"/>
              <a:gd name="connsiteY12" fmla="*/ 824369 h 876757"/>
              <a:gd name="connsiteX13" fmla="*/ 4395788 w 4395788"/>
              <a:gd name="connsiteY13" fmla="*/ 876757 h 87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5788" h="876757">
                <a:moveTo>
                  <a:pt x="0" y="662444"/>
                </a:moveTo>
                <a:cubicBezTo>
                  <a:pt x="104775" y="674350"/>
                  <a:pt x="209550" y="686256"/>
                  <a:pt x="314325" y="691019"/>
                </a:cubicBezTo>
                <a:cubicBezTo>
                  <a:pt x="419100" y="695782"/>
                  <a:pt x="515144" y="702132"/>
                  <a:pt x="628650" y="691019"/>
                </a:cubicBezTo>
                <a:cubicBezTo>
                  <a:pt x="742156" y="679906"/>
                  <a:pt x="891382" y="661650"/>
                  <a:pt x="995363" y="624344"/>
                </a:cubicBezTo>
                <a:cubicBezTo>
                  <a:pt x="1099344" y="587038"/>
                  <a:pt x="1164432" y="524332"/>
                  <a:pt x="1252538" y="467182"/>
                </a:cubicBezTo>
                <a:cubicBezTo>
                  <a:pt x="1340644" y="410032"/>
                  <a:pt x="1426369" y="346531"/>
                  <a:pt x="1524000" y="281444"/>
                </a:cubicBezTo>
                <a:cubicBezTo>
                  <a:pt x="1621631" y="216357"/>
                  <a:pt x="1743075" y="123488"/>
                  <a:pt x="1838325" y="76657"/>
                </a:cubicBezTo>
                <a:cubicBezTo>
                  <a:pt x="1933575" y="29826"/>
                  <a:pt x="2008981" y="4426"/>
                  <a:pt x="2095500" y="457"/>
                </a:cubicBezTo>
                <a:cubicBezTo>
                  <a:pt x="2182019" y="-3512"/>
                  <a:pt x="2274094" y="18713"/>
                  <a:pt x="2357438" y="52844"/>
                </a:cubicBezTo>
                <a:cubicBezTo>
                  <a:pt x="2440782" y="86975"/>
                  <a:pt x="2514601" y="140157"/>
                  <a:pt x="2595563" y="205244"/>
                </a:cubicBezTo>
                <a:cubicBezTo>
                  <a:pt x="2676525" y="270331"/>
                  <a:pt x="2744788" y="360025"/>
                  <a:pt x="2843213" y="443369"/>
                </a:cubicBezTo>
                <a:cubicBezTo>
                  <a:pt x="2941638" y="526713"/>
                  <a:pt x="3063876" y="641807"/>
                  <a:pt x="3186113" y="705307"/>
                </a:cubicBezTo>
                <a:cubicBezTo>
                  <a:pt x="3308351" y="768807"/>
                  <a:pt x="3375026" y="795794"/>
                  <a:pt x="3576638" y="824369"/>
                </a:cubicBezTo>
                <a:cubicBezTo>
                  <a:pt x="3778250" y="852944"/>
                  <a:pt x="4087019" y="864850"/>
                  <a:pt x="4395788" y="876757"/>
                </a:cubicBez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9" name="任意多边形: 形状 228">
            <a:extLst>
              <a:ext uri="{FF2B5EF4-FFF2-40B4-BE49-F238E27FC236}">
                <a16:creationId xmlns:a16="http://schemas.microsoft.com/office/drawing/2014/main" id="{930ECD89-AC45-EB2C-3F3F-A26CAEF737FE}"/>
              </a:ext>
            </a:extLst>
          </p:cNvPr>
          <p:cNvSpPr/>
          <p:nvPr/>
        </p:nvSpPr>
        <p:spPr>
          <a:xfrm rot="236543" flipV="1">
            <a:off x="4847033" y="6454880"/>
            <a:ext cx="1355667" cy="205174"/>
          </a:xfrm>
          <a:custGeom>
            <a:avLst/>
            <a:gdLst>
              <a:gd name="connsiteX0" fmla="*/ 0 w 4395788"/>
              <a:gd name="connsiteY0" fmla="*/ 662444 h 876757"/>
              <a:gd name="connsiteX1" fmla="*/ 314325 w 4395788"/>
              <a:gd name="connsiteY1" fmla="*/ 691019 h 876757"/>
              <a:gd name="connsiteX2" fmla="*/ 628650 w 4395788"/>
              <a:gd name="connsiteY2" fmla="*/ 691019 h 876757"/>
              <a:gd name="connsiteX3" fmla="*/ 995363 w 4395788"/>
              <a:gd name="connsiteY3" fmla="*/ 624344 h 876757"/>
              <a:gd name="connsiteX4" fmla="*/ 1252538 w 4395788"/>
              <a:gd name="connsiteY4" fmla="*/ 467182 h 876757"/>
              <a:gd name="connsiteX5" fmla="*/ 1524000 w 4395788"/>
              <a:gd name="connsiteY5" fmla="*/ 281444 h 876757"/>
              <a:gd name="connsiteX6" fmla="*/ 1838325 w 4395788"/>
              <a:gd name="connsiteY6" fmla="*/ 76657 h 876757"/>
              <a:gd name="connsiteX7" fmla="*/ 2095500 w 4395788"/>
              <a:gd name="connsiteY7" fmla="*/ 457 h 876757"/>
              <a:gd name="connsiteX8" fmla="*/ 2357438 w 4395788"/>
              <a:gd name="connsiteY8" fmla="*/ 52844 h 876757"/>
              <a:gd name="connsiteX9" fmla="*/ 2595563 w 4395788"/>
              <a:gd name="connsiteY9" fmla="*/ 205244 h 876757"/>
              <a:gd name="connsiteX10" fmla="*/ 2843213 w 4395788"/>
              <a:gd name="connsiteY10" fmla="*/ 443369 h 876757"/>
              <a:gd name="connsiteX11" fmla="*/ 3186113 w 4395788"/>
              <a:gd name="connsiteY11" fmla="*/ 705307 h 876757"/>
              <a:gd name="connsiteX12" fmla="*/ 3576638 w 4395788"/>
              <a:gd name="connsiteY12" fmla="*/ 824369 h 876757"/>
              <a:gd name="connsiteX13" fmla="*/ 4395788 w 4395788"/>
              <a:gd name="connsiteY13" fmla="*/ 876757 h 87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5788" h="876757">
                <a:moveTo>
                  <a:pt x="0" y="662444"/>
                </a:moveTo>
                <a:cubicBezTo>
                  <a:pt x="104775" y="674350"/>
                  <a:pt x="209550" y="686256"/>
                  <a:pt x="314325" y="691019"/>
                </a:cubicBezTo>
                <a:cubicBezTo>
                  <a:pt x="419100" y="695782"/>
                  <a:pt x="515144" y="702132"/>
                  <a:pt x="628650" y="691019"/>
                </a:cubicBezTo>
                <a:cubicBezTo>
                  <a:pt x="742156" y="679906"/>
                  <a:pt x="891382" y="661650"/>
                  <a:pt x="995363" y="624344"/>
                </a:cubicBezTo>
                <a:cubicBezTo>
                  <a:pt x="1099344" y="587038"/>
                  <a:pt x="1164432" y="524332"/>
                  <a:pt x="1252538" y="467182"/>
                </a:cubicBezTo>
                <a:cubicBezTo>
                  <a:pt x="1340644" y="410032"/>
                  <a:pt x="1426369" y="346531"/>
                  <a:pt x="1524000" y="281444"/>
                </a:cubicBezTo>
                <a:cubicBezTo>
                  <a:pt x="1621631" y="216357"/>
                  <a:pt x="1743075" y="123488"/>
                  <a:pt x="1838325" y="76657"/>
                </a:cubicBezTo>
                <a:cubicBezTo>
                  <a:pt x="1933575" y="29826"/>
                  <a:pt x="2008981" y="4426"/>
                  <a:pt x="2095500" y="457"/>
                </a:cubicBezTo>
                <a:cubicBezTo>
                  <a:pt x="2182019" y="-3512"/>
                  <a:pt x="2274094" y="18713"/>
                  <a:pt x="2357438" y="52844"/>
                </a:cubicBezTo>
                <a:cubicBezTo>
                  <a:pt x="2440782" y="86975"/>
                  <a:pt x="2514601" y="140157"/>
                  <a:pt x="2595563" y="205244"/>
                </a:cubicBezTo>
                <a:cubicBezTo>
                  <a:pt x="2676525" y="270331"/>
                  <a:pt x="2744788" y="360025"/>
                  <a:pt x="2843213" y="443369"/>
                </a:cubicBezTo>
                <a:cubicBezTo>
                  <a:pt x="2941638" y="526713"/>
                  <a:pt x="3063876" y="641807"/>
                  <a:pt x="3186113" y="705307"/>
                </a:cubicBezTo>
                <a:cubicBezTo>
                  <a:pt x="3308351" y="768807"/>
                  <a:pt x="3375026" y="795794"/>
                  <a:pt x="3576638" y="824369"/>
                </a:cubicBezTo>
                <a:cubicBezTo>
                  <a:pt x="3778250" y="852944"/>
                  <a:pt x="4087019" y="864850"/>
                  <a:pt x="4395788" y="876757"/>
                </a:cubicBez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0" name="文本框 229">
            <a:extLst>
              <a:ext uri="{FF2B5EF4-FFF2-40B4-BE49-F238E27FC236}">
                <a16:creationId xmlns:a16="http://schemas.microsoft.com/office/drawing/2014/main" id="{F252AEF2-6732-8914-53D0-C9AC1E89B7AF}"/>
              </a:ext>
            </a:extLst>
          </p:cNvPr>
          <p:cNvSpPr txBox="1"/>
          <p:nvPr/>
        </p:nvSpPr>
        <p:spPr>
          <a:xfrm>
            <a:off x="5117846" y="6116684"/>
            <a:ext cx="822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4" name="图片 243">
            <a:extLst>
              <a:ext uri="{FF2B5EF4-FFF2-40B4-BE49-F238E27FC236}">
                <a16:creationId xmlns:a16="http://schemas.microsoft.com/office/drawing/2014/main" id="{45ED737D-7F73-750A-1909-F6054D1BD50C}"/>
              </a:ext>
            </a:extLst>
          </p:cNvPr>
          <p:cNvPicPr>
            <a:picLocks noChangeAspect="1"/>
          </p:cNvPicPr>
          <p:nvPr/>
        </p:nvPicPr>
        <p:blipFill>
          <a:blip r:embed="rId55"/>
          <a:srcRect l="39824"/>
          <a:stretch>
            <a:fillRect/>
          </a:stretch>
        </p:blipFill>
        <p:spPr>
          <a:xfrm rot="5400000">
            <a:off x="4988291" y="5607534"/>
            <a:ext cx="1063090" cy="1407087"/>
          </a:xfrm>
          <a:prstGeom prst="rect">
            <a:avLst/>
          </a:prstGeom>
        </p:spPr>
      </p:pic>
      <p:sp>
        <p:nvSpPr>
          <p:cNvPr id="246" name="矩形 245">
            <a:extLst>
              <a:ext uri="{FF2B5EF4-FFF2-40B4-BE49-F238E27FC236}">
                <a16:creationId xmlns:a16="http://schemas.microsoft.com/office/drawing/2014/main" id="{ABAFD942-0212-546D-609E-FA2C3E1CA1D0}"/>
              </a:ext>
            </a:extLst>
          </p:cNvPr>
          <p:cNvSpPr/>
          <p:nvPr/>
        </p:nvSpPr>
        <p:spPr>
          <a:xfrm>
            <a:off x="4002369" y="6683956"/>
            <a:ext cx="29369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Heterogeneous structure</a:t>
            </a:r>
          </a:p>
        </p:txBody>
      </p:sp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94548615-506A-CDD1-925C-3F4E736CBC0D}"/>
              </a:ext>
            </a:extLst>
          </p:cNvPr>
          <p:cNvCxnSpPr>
            <a:cxnSpLocks/>
          </p:cNvCxnSpPr>
          <p:nvPr/>
        </p:nvCxnSpPr>
        <p:spPr>
          <a:xfrm>
            <a:off x="7079864" y="6563444"/>
            <a:ext cx="250507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矩形 260">
            <a:extLst>
              <a:ext uri="{FF2B5EF4-FFF2-40B4-BE49-F238E27FC236}">
                <a16:creationId xmlns:a16="http://schemas.microsoft.com/office/drawing/2014/main" id="{9E6F688B-07F0-49B3-DCB2-C4E539B4AD9B}"/>
              </a:ext>
            </a:extLst>
          </p:cNvPr>
          <p:cNvSpPr/>
          <p:nvPr/>
        </p:nvSpPr>
        <p:spPr>
          <a:xfrm rot="20424554">
            <a:off x="10987267" y="4274782"/>
            <a:ext cx="15482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 pores</a:t>
            </a:r>
          </a:p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(Breathable)</a:t>
            </a:r>
            <a:r>
              <a:rPr lang="en-US" altLang="zh-CN" sz="1400" b="1" cap="none" spc="0" dirty="0">
                <a:ln w="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2CCA15F-E5E4-DF18-86C5-A5B85D70AC0C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 rot="3911932">
            <a:off x="9467074" y="2167107"/>
            <a:ext cx="435640" cy="435640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949DFA9B-AB0A-121A-96C4-4560C8C3A43E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232932" y="1457802"/>
            <a:ext cx="333039" cy="442138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054633A-8407-5A8E-DC17-20E70BA71861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935981" y="1500947"/>
            <a:ext cx="333039" cy="442138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4B3BCA2-411B-C9B0-75A8-3E4B76990D4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 rot="3911932">
            <a:off x="8807862" y="2185828"/>
            <a:ext cx="435640" cy="435640"/>
          </a:xfrm>
          <a:prstGeom prst="rect">
            <a:avLst/>
          </a:prstGeom>
        </p:spPr>
      </p:pic>
      <p:pic>
        <p:nvPicPr>
          <p:cNvPr id="102" name="图片 101" descr="图片包含 游戏机&#10;&#10;AI 生成的内容可能不正确。">
            <a:extLst>
              <a:ext uri="{FF2B5EF4-FFF2-40B4-BE49-F238E27FC236}">
                <a16:creationId xmlns:a16="http://schemas.microsoft.com/office/drawing/2014/main" id="{082B88E2-9FAC-4570-DF1F-30A8EA9403D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7094">
            <a:off x="3583327" y="653323"/>
            <a:ext cx="1849567" cy="1849567"/>
          </a:xfrm>
          <a:prstGeom prst="rect">
            <a:avLst/>
          </a:prstGeom>
        </p:spPr>
      </p:pic>
      <p:pic>
        <p:nvPicPr>
          <p:cNvPr id="106" name="图片 105">
            <a:extLst>
              <a:ext uri="{FF2B5EF4-FFF2-40B4-BE49-F238E27FC236}">
                <a16:creationId xmlns:a16="http://schemas.microsoft.com/office/drawing/2014/main" id="{24F927BD-DDE4-32D8-2650-E1FC6C9D0540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 rot="3911932">
            <a:off x="4444831" y="1155326"/>
            <a:ext cx="1034871" cy="1034871"/>
          </a:xfrm>
          <a:prstGeom prst="rect">
            <a:avLst/>
          </a:prstGeom>
        </p:spPr>
      </p:pic>
      <p:pic>
        <p:nvPicPr>
          <p:cNvPr id="107" name="图片 106">
            <a:extLst>
              <a:ext uri="{FF2B5EF4-FFF2-40B4-BE49-F238E27FC236}">
                <a16:creationId xmlns:a16="http://schemas.microsoft.com/office/drawing/2014/main" id="{EE6D3A5D-DE16-F1FA-5169-9664FFFAE7D5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086735" y="857050"/>
            <a:ext cx="647996" cy="860270"/>
          </a:xfrm>
          <a:prstGeom prst="rect">
            <a:avLst/>
          </a:prstGeom>
        </p:spPr>
      </p:pic>
      <p:pic>
        <p:nvPicPr>
          <p:cNvPr id="116" name="图片 115" descr="图片包含 游戏机, 飞行&#10;&#10;AI 生成的内容可能不正确。">
            <a:extLst>
              <a:ext uri="{FF2B5EF4-FFF2-40B4-BE49-F238E27FC236}">
                <a16:creationId xmlns:a16="http://schemas.microsoft.com/office/drawing/2014/main" id="{D09FDD2B-9601-177C-3130-867E33C8400A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5577">
            <a:off x="3129483" y="1786946"/>
            <a:ext cx="1184957" cy="1184957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:a16="http://schemas.microsoft.com/office/drawing/2014/main" id="{7270EB64-3FB5-9980-64C1-402D7F8E486F}"/>
              </a:ext>
            </a:extLst>
          </p:cNvPr>
          <p:cNvPicPr>
            <a:picLocks noChangeAspect="1"/>
          </p:cNvPicPr>
          <p:nvPr/>
        </p:nvPicPr>
        <p:blipFill>
          <a:blip r:embed="rId60"/>
          <a:srcRect l="17864" r="17306" b="33838"/>
          <a:stretch>
            <a:fillRect/>
          </a:stretch>
        </p:blipFill>
        <p:spPr>
          <a:xfrm rot="1999355">
            <a:off x="2942530" y="1344319"/>
            <a:ext cx="1411831" cy="2038632"/>
          </a:xfrm>
          <a:prstGeom prst="rect">
            <a:avLst/>
          </a:prstGeom>
        </p:spPr>
      </p:pic>
      <p:pic>
        <p:nvPicPr>
          <p:cNvPr id="129" name="图片 128">
            <a:extLst>
              <a:ext uri="{FF2B5EF4-FFF2-40B4-BE49-F238E27FC236}">
                <a16:creationId xmlns:a16="http://schemas.microsoft.com/office/drawing/2014/main" id="{0D6FCFF3-B610-270D-E1D0-8542661BBBB2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8530141" y="1709422"/>
            <a:ext cx="339470" cy="339470"/>
          </a:xfrm>
          <a:prstGeom prst="rect">
            <a:avLst/>
          </a:prstGeom>
        </p:spPr>
      </p:pic>
      <p:pic>
        <p:nvPicPr>
          <p:cNvPr id="136" name="图片 135">
            <a:extLst>
              <a:ext uri="{FF2B5EF4-FFF2-40B4-BE49-F238E27FC236}">
                <a16:creationId xmlns:a16="http://schemas.microsoft.com/office/drawing/2014/main" id="{4B79CAAE-9F05-2B8E-23C5-AE4CDDCB4211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9158701" y="1436108"/>
            <a:ext cx="339470" cy="339470"/>
          </a:xfrm>
          <a:prstGeom prst="rect">
            <a:avLst/>
          </a:prstGeom>
        </p:spPr>
      </p:pic>
      <p:pic>
        <p:nvPicPr>
          <p:cNvPr id="137" name="图片 136">
            <a:extLst>
              <a:ext uri="{FF2B5EF4-FFF2-40B4-BE49-F238E27FC236}">
                <a16:creationId xmlns:a16="http://schemas.microsoft.com/office/drawing/2014/main" id="{F7261040-55DA-A7F6-A6AD-825DD35B2D89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9133054" y="2214513"/>
            <a:ext cx="339470" cy="339470"/>
          </a:xfrm>
          <a:prstGeom prst="rect">
            <a:avLst/>
          </a:prstGeom>
        </p:spPr>
      </p:pic>
      <p:pic>
        <p:nvPicPr>
          <p:cNvPr id="138" name="图片 137">
            <a:extLst>
              <a:ext uri="{FF2B5EF4-FFF2-40B4-BE49-F238E27FC236}">
                <a16:creationId xmlns:a16="http://schemas.microsoft.com/office/drawing/2014/main" id="{6058628E-AE7D-F0D3-6DEA-8C683FCE76D8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0091987" y="1968412"/>
            <a:ext cx="339470" cy="339470"/>
          </a:xfrm>
          <a:prstGeom prst="rect">
            <a:avLst/>
          </a:prstGeom>
        </p:spPr>
      </p:pic>
      <p:pic>
        <p:nvPicPr>
          <p:cNvPr id="139" name="图片 138">
            <a:extLst>
              <a:ext uri="{FF2B5EF4-FFF2-40B4-BE49-F238E27FC236}">
                <a16:creationId xmlns:a16="http://schemas.microsoft.com/office/drawing/2014/main" id="{E58385EC-A959-0900-4E0C-7E8C52941125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9895254" y="1331162"/>
            <a:ext cx="339470" cy="339470"/>
          </a:xfrm>
          <a:prstGeom prst="rect">
            <a:avLst/>
          </a:prstGeom>
        </p:spPr>
      </p:pic>
      <p:sp>
        <p:nvSpPr>
          <p:cNvPr id="140" name="矩形 139">
            <a:extLst>
              <a:ext uri="{FF2B5EF4-FFF2-40B4-BE49-F238E27FC236}">
                <a16:creationId xmlns:a16="http://schemas.microsoft.com/office/drawing/2014/main" id="{AA720A91-C1F0-F995-8CE1-A89520D3EE9C}"/>
              </a:ext>
            </a:extLst>
          </p:cNvPr>
          <p:cNvSpPr/>
          <p:nvPr/>
        </p:nvSpPr>
        <p:spPr>
          <a:xfrm rot="1917227">
            <a:off x="9170814" y="2257779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accent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solidFill>
                <a:schemeClr val="accent2"/>
              </a:solidFill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00021231-F28A-B6C6-E5AB-072B1CA731F5}"/>
              </a:ext>
            </a:extLst>
          </p:cNvPr>
          <p:cNvSpPr/>
          <p:nvPr/>
        </p:nvSpPr>
        <p:spPr>
          <a:xfrm rot="1917227">
            <a:off x="8568465" y="1738757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accent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solidFill>
                <a:schemeClr val="accent2"/>
              </a:solidFill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862D2264-8800-E3C8-6EB0-66532ADA9F15}"/>
              </a:ext>
            </a:extLst>
          </p:cNvPr>
          <p:cNvSpPr/>
          <p:nvPr/>
        </p:nvSpPr>
        <p:spPr>
          <a:xfrm rot="1917227">
            <a:off x="9188099" y="1472057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accent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solidFill>
                <a:schemeClr val="accent2"/>
              </a:solidFill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7AC1AF13-2464-AAC7-7FB2-DEFEF75C0F5E}"/>
              </a:ext>
            </a:extLst>
          </p:cNvPr>
          <p:cNvSpPr/>
          <p:nvPr/>
        </p:nvSpPr>
        <p:spPr>
          <a:xfrm rot="1917227">
            <a:off x="9933586" y="1362917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accent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solidFill>
                <a:schemeClr val="accent2"/>
              </a:solidFill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E6295B87-ACBF-2481-A2CD-0428B7C3F608}"/>
              </a:ext>
            </a:extLst>
          </p:cNvPr>
          <p:cNvSpPr/>
          <p:nvPr/>
        </p:nvSpPr>
        <p:spPr>
          <a:xfrm rot="1917227">
            <a:off x="10119420" y="1992527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accent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solidFill>
                <a:schemeClr val="accent2"/>
              </a:solidFill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2312E31D-99F1-C438-833B-466992AA4CC1}"/>
              </a:ext>
            </a:extLst>
          </p:cNvPr>
          <p:cNvSpPr/>
          <p:nvPr/>
        </p:nvSpPr>
        <p:spPr>
          <a:xfrm>
            <a:off x="2912434" y="2065893"/>
            <a:ext cx="161639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4D90FB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400" b="1" i="1" cap="none" spc="0" dirty="0">
                <a:ln w="0"/>
                <a:solidFill>
                  <a:srgbClr val="4D90FB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reathable</a:t>
            </a:r>
            <a:endParaRPr lang="zh-CN" altLang="en-US" sz="1400" b="1" i="1" cap="none" spc="0" dirty="0">
              <a:ln w="0"/>
              <a:solidFill>
                <a:srgbClr val="4D90FB"/>
              </a:solidFill>
              <a:effectLst>
                <a:glow rad="63500">
                  <a:schemeClr val="bg1"/>
                </a:glow>
                <a:outerShdw blurRad="50800" dist="508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E97964D4-647F-2F87-E17A-3722A61315E3}"/>
              </a:ext>
            </a:extLst>
          </p:cNvPr>
          <p:cNvSpPr/>
          <p:nvPr/>
        </p:nvSpPr>
        <p:spPr>
          <a:xfrm>
            <a:off x="3921126" y="1222752"/>
            <a:ext cx="172757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4D90FB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Waterproof</a:t>
            </a:r>
          </a:p>
        </p:txBody>
      </p:sp>
      <p:pic>
        <p:nvPicPr>
          <p:cNvPr id="156" name="图片 155" descr="图片包含 桌子, 游戏机, 对&#10;&#10;AI 生成的内容可能不正确。">
            <a:extLst>
              <a:ext uri="{FF2B5EF4-FFF2-40B4-BE49-F238E27FC236}">
                <a16:creationId xmlns:a16="http://schemas.microsoft.com/office/drawing/2014/main" id="{387B7A2E-96B3-9E48-35BA-B3EEF1E6B136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0" b="22448"/>
          <a:stretch>
            <a:fillRect/>
          </a:stretch>
        </p:blipFill>
        <p:spPr>
          <a:xfrm>
            <a:off x="9909738" y="5766212"/>
            <a:ext cx="2992091" cy="1761049"/>
          </a:xfrm>
          <a:prstGeom prst="rect">
            <a:avLst/>
          </a:prstGeom>
          <a:effectLst/>
        </p:spPr>
      </p:pic>
      <p:pic>
        <p:nvPicPr>
          <p:cNvPr id="163" name="图片 162" descr="图片包含 地图&#10;&#10;AI 生成的内容可能不正确。">
            <a:extLst>
              <a:ext uri="{FF2B5EF4-FFF2-40B4-BE49-F238E27FC236}">
                <a16:creationId xmlns:a16="http://schemas.microsoft.com/office/drawing/2014/main" id="{AD56D1BD-FAE6-81D4-202B-43AF6C96B3AE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576" y="7548524"/>
            <a:ext cx="750708" cy="750708"/>
          </a:xfrm>
          <a:prstGeom prst="rect">
            <a:avLst/>
          </a:prstGeom>
        </p:spPr>
      </p:pic>
      <p:sp>
        <p:nvSpPr>
          <p:cNvPr id="168" name="AutoShape 18" descr="纤维凉感素材 (10)">
            <a:extLst>
              <a:ext uri="{FF2B5EF4-FFF2-40B4-BE49-F238E27FC236}">
                <a16:creationId xmlns:a16="http://schemas.microsoft.com/office/drawing/2014/main" id="{E2001047-AAAD-AB30-52A0-774C93CC55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26664" y="648007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73" name="图片 172">
            <a:extLst>
              <a:ext uri="{FF2B5EF4-FFF2-40B4-BE49-F238E27FC236}">
                <a16:creationId xmlns:a16="http://schemas.microsoft.com/office/drawing/2014/main" id="{499A1C8B-9DAB-415C-7B2C-6F4849F996FD}"/>
              </a:ext>
            </a:extLst>
          </p:cNvPr>
          <p:cNvPicPr>
            <a:picLocks noChangeAspect="1"/>
          </p:cNvPicPr>
          <p:nvPr/>
        </p:nvPicPr>
        <p:blipFill>
          <a:blip r:embed="rId65">
            <a:duotone>
              <a:prstClr val="black"/>
              <a:srgbClr val="219EB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6621" y="7526409"/>
            <a:ext cx="1071201" cy="794447"/>
          </a:xfrm>
          <a:prstGeom prst="rect">
            <a:avLst/>
          </a:prstGeom>
        </p:spPr>
      </p:pic>
      <p:pic>
        <p:nvPicPr>
          <p:cNvPr id="177" name="图片 176" descr="黑暗里有星球&#10;&#10;AI 生成的内容可能不正确。">
            <a:extLst>
              <a:ext uri="{FF2B5EF4-FFF2-40B4-BE49-F238E27FC236}">
                <a16:creationId xmlns:a16="http://schemas.microsoft.com/office/drawing/2014/main" id="{50C7D3AF-D565-F2ED-A6C2-D7FC008A931D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duotone>
              <a:prstClr val="black"/>
              <a:srgbClr val="219EB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51" y="7621506"/>
            <a:ext cx="1065059" cy="731100"/>
          </a:xfrm>
          <a:prstGeom prst="rect">
            <a:avLst/>
          </a:prstGeom>
        </p:spPr>
      </p:pic>
      <p:sp>
        <p:nvSpPr>
          <p:cNvPr id="185" name="任意多边形: 形状 184">
            <a:extLst>
              <a:ext uri="{FF2B5EF4-FFF2-40B4-BE49-F238E27FC236}">
                <a16:creationId xmlns:a16="http://schemas.microsoft.com/office/drawing/2014/main" id="{5B2D8A20-FC9B-8466-507C-2ECD96A7012C}"/>
              </a:ext>
            </a:extLst>
          </p:cNvPr>
          <p:cNvSpPr/>
          <p:nvPr/>
        </p:nvSpPr>
        <p:spPr>
          <a:xfrm>
            <a:off x="10076023" y="7572270"/>
            <a:ext cx="249195" cy="748586"/>
          </a:xfrm>
          <a:custGeom>
            <a:avLst/>
            <a:gdLst>
              <a:gd name="connsiteX0" fmla="*/ 0 w 249195"/>
              <a:gd name="connsiteY0" fmla="*/ 0 h 676275"/>
              <a:gd name="connsiteX1" fmla="*/ 31750 w 249195"/>
              <a:gd name="connsiteY1" fmla="*/ 158750 h 676275"/>
              <a:gd name="connsiteX2" fmla="*/ 165100 w 249195"/>
              <a:gd name="connsiteY2" fmla="*/ 295275 h 676275"/>
              <a:gd name="connsiteX3" fmla="*/ 238125 w 249195"/>
              <a:gd name="connsiteY3" fmla="*/ 447675 h 676275"/>
              <a:gd name="connsiteX4" fmla="*/ 247650 w 249195"/>
              <a:gd name="connsiteY4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95" h="676275">
                <a:moveTo>
                  <a:pt x="0" y="0"/>
                </a:moveTo>
                <a:cubicBezTo>
                  <a:pt x="2116" y="54769"/>
                  <a:pt x="4233" y="109538"/>
                  <a:pt x="31750" y="158750"/>
                </a:cubicBezTo>
                <a:cubicBezTo>
                  <a:pt x="59267" y="207962"/>
                  <a:pt x="130704" y="247121"/>
                  <a:pt x="165100" y="295275"/>
                </a:cubicBezTo>
                <a:cubicBezTo>
                  <a:pt x="199496" y="343429"/>
                  <a:pt x="224367" y="384175"/>
                  <a:pt x="238125" y="447675"/>
                </a:cubicBezTo>
                <a:cubicBezTo>
                  <a:pt x="251883" y="511175"/>
                  <a:pt x="249766" y="593725"/>
                  <a:pt x="247650" y="67627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任意多边形: 形状 186">
            <a:extLst>
              <a:ext uri="{FF2B5EF4-FFF2-40B4-BE49-F238E27FC236}">
                <a16:creationId xmlns:a16="http://schemas.microsoft.com/office/drawing/2014/main" id="{D1D4CF32-4141-9D8F-C8FB-8EC9497F981B}"/>
              </a:ext>
            </a:extLst>
          </p:cNvPr>
          <p:cNvSpPr/>
          <p:nvPr/>
        </p:nvSpPr>
        <p:spPr>
          <a:xfrm flipH="1">
            <a:off x="10726256" y="7551592"/>
            <a:ext cx="217625" cy="748586"/>
          </a:xfrm>
          <a:custGeom>
            <a:avLst/>
            <a:gdLst>
              <a:gd name="connsiteX0" fmla="*/ 0 w 249195"/>
              <a:gd name="connsiteY0" fmla="*/ 0 h 676275"/>
              <a:gd name="connsiteX1" fmla="*/ 31750 w 249195"/>
              <a:gd name="connsiteY1" fmla="*/ 158750 h 676275"/>
              <a:gd name="connsiteX2" fmla="*/ 165100 w 249195"/>
              <a:gd name="connsiteY2" fmla="*/ 295275 h 676275"/>
              <a:gd name="connsiteX3" fmla="*/ 238125 w 249195"/>
              <a:gd name="connsiteY3" fmla="*/ 447675 h 676275"/>
              <a:gd name="connsiteX4" fmla="*/ 247650 w 249195"/>
              <a:gd name="connsiteY4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95" h="676275">
                <a:moveTo>
                  <a:pt x="0" y="0"/>
                </a:moveTo>
                <a:cubicBezTo>
                  <a:pt x="2116" y="54769"/>
                  <a:pt x="4233" y="109538"/>
                  <a:pt x="31750" y="158750"/>
                </a:cubicBezTo>
                <a:cubicBezTo>
                  <a:pt x="59267" y="207962"/>
                  <a:pt x="130704" y="247121"/>
                  <a:pt x="165100" y="295275"/>
                </a:cubicBezTo>
                <a:cubicBezTo>
                  <a:pt x="199496" y="343429"/>
                  <a:pt x="224367" y="384175"/>
                  <a:pt x="238125" y="447675"/>
                </a:cubicBezTo>
                <a:cubicBezTo>
                  <a:pt x="251883" y="511175"/>
                  <a:pt x="249766" y="593725"/>
                  <a:pt x="247650" y="67627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任意多边形: 形状 188">
            <a:extLst>
              <a:ext uri="{FF2B5EF4-FFF2-40B4-BE49-F238E27FC236}">
                <a16:creationId xmlns:a16="http://schemas.microsoft.com/office/drawing/2014/main" id="{04548ADC-F3EC-AC97-E744-00D1BC4AE679}"/>
              </a:ext>
            </a:extLst>
          </p:cNvPr>
          <p:cNvSpPr/>
          <p:nvPr/>
        </p:nvSpPr>
        <p:spPr>
          <a:xfrm>
            <a:off x="10218419" y="7581660"/>
            <a:ext cx="265803" cy="685221"/>
          </a:xfrm>
          <a:custGeom>
            <a:avLst/>
            <a:gdLst>
              <a:gd name="connsiteX0" fmla="*/ 255369 w 265803"/>
              <a:gd name="connsiteY0" fmla="*/ 635135 h 635135"/>
              <a:gd name="connsiteX1" fmla="*/ 252194 w 265803"/>
              <a:gd name="connsiteY1" fmla="*/ 343035 h 635135"/>
              <a:gd name="connsiteX2" fmla="*/ 122019 w 265803"/>
              <a:gd name="connsiteY2" fmla="*/ 98560 h 635135"/>
              <a:gd name="connsiteX3" fmla="*/ 14069 w 265803"/>
              <a:gd name="connsiteY3" fmla="*/ 9660 h 635135"/>
              <a:gd name="connsiteX4" fmla="*/ 4544 w 265803"/>
              <a:gd name="connsiteY4" fmla="*/ 6485 h 63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803" h="635135">
                <a:moveTo>
                  <a:pt x="255369" y="635135"/>
                </a:moveTo>
                <a:cubicBezTo>
                  <a:pt x="264894" y="533799"/>
                  <a:pt x="274419" y="432464"/>
                  <a:pt x="252194" y="343035"/>
                </a:cubicBezTo>
                <a:cubicBezTo>
                  <a:pt x="229969" y="253606"/>
                  <a:pt x="161706" y="154122"/>
                  <a:pt x="122019" y="98560"/>
                </a:cubicBezTo>
                <a:cubicBezTo>
                  <a:pt x="82332" y="42998"/>
                  <a:pt x="33648" y="25006"/>
                  <a:pt x="14069" y="9660"/>
                </a:cubicBezTo>
                <a:cubicBezTo>
                  <a:pt x="-5510" y="-5686"/>
                  <a:pt x="-483" y="399"/>
                  <a:pt x="4544" y="648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任意多边形: 形状 1023">
            <a:extLst>
              <a:ext uri="{FF2B5EF4-FFF2-40B4-BE49-F238E27FC236}">
                <a16:creationId xmlns:a16="http://schemas.microsoft.com/office/drawing/2014/main" id="{291C3D23-FFB8-CE2F-EFC8-297662C80141}"/>
              </a:ext>
            </a:extLst>
          </p:cNvPr>
          <p:cNvSpPr/>
          <p:nvPr/>
        </p:nvSpPr>
        <p:spPr>
          <a:xfrm flipH="1">
            <a:off x="10558459" y="7543695"/>
            <a:ext cx="162249" cy="732711"/>
          </a:xfrm>
          <a:custGeom>
            <a:avLst/>
            <a:gdLst>
              <a:gd name="connsiteX0" fmla="*/ 255369 w 265803"/>
              <a:gd name="connsiteY0" fmla="*/ 635135 h 635135"/>
              <a:gd name="connsiteX1" fmla="*/ 252194 w 265803"/>
              <a:gd name="connsiteY1" fmla="*/ 343035 h 635135"/>
              <a:gd name="connsiteX2" fmla="*/ 122019 w 265803"/>
              <a:gd name="connsiteY2" fmla="*/ 98560 h 635135"/>
              <a:gd name="connsiteX3" fmla="*/ 14069 w 265803"/>
              <a:gd name="connsiteY3" fmla="*/ 9660 h 635135"/>
              <a:gd name="connsiteX4" fmla="*/ 4544 w 265803"/>
              <a:gd name="connsiteY4" fmla="*/ 6485 h 63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803" h="635135">
                <a:moveTo>
                  <a:pt x="255369" y="635135"/>
                </a:moveTo>
                <a:cubicBezTo>
                  <a:pt x="264894" y="533799"/>
                  <a:pt x="274419" y="432464"/>
                  <a:pt x="252194" y="343035"/>
                </a:cubicBezTo>
                <a:cubicBezTo>
                  <a:pt x="229969" y="253606"/>
                  <a:pt x="161706" y="154122"/>
                  <a:pt x="122019" y="98560"/>
                </a:cubicBezTo>
                <a:cubicBezTo>
                  <a:pt x="82332" y="42998"/>
                  <a:pt x="33648" y="25006"/>
                  <a:pt x="14069" y="9660"/>
                </a:cubicBezTo>
                <a:cubicBezTo>
                  <a:pt x="-5510" y="-5686"/>
                  <a:pt x="-483" y="399"/>
                  <a:pt x="4544" y="648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25" name="图片 1024">
            <a:extLst>
              <a:ext uri="{FF2B5EF4-FFF2-40B4-BE49-F238E27FC236}">
                <a16:creationId xmlns:a16="http://schemas.microsoft.com/office/drawing/2014/main" id="{2B487850-C7B3-E173-B1B9-DF82B896D87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6260" y="7771205"/>
            <a:ext cx="189424" cy="189424"/>
          </a:xfrm>
          <a:prstGeom prst="rect">
            <a:avLst/>
          </a:prstGeom>
        </p:spPr>
      </p:pic>
      <p:pic>
        <p:nvPicPr>
          <p:cNvPr id="1026" name="图片 1025">
            <a:extLst>
              <a:ext uri="{FF2B5EF4-FFF2-40B4-BE49-F238E27FC236}">
                <a16:creationId xmlns:a16="http://schemas.microsoft.com/office/drawing/2014/main" id="{A1066CDF-B79B-0C05-3B31-F2954982B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14075" y="7978374"/>
            <a:ext cx="189424" cy="189424"/>
          </a:xfrm>
          <a:prstGeom prst="rect">
            <a:avLst/>
          </a:prstGeom>
        </p:spPr>
      </p:pic>
      <p:pic>
        <p:nvPicPr>
          <p:cNvPr id="1027" name="图片 1026">
            <a:extLst>
              <a:ext uri="{FF2B5EF4-FFF2-40B4-BE49-F238E27FC236}">
                <a16:creationId xmlns:a16="http://schemas.microsoft.com/office/drawing/2014/main" id="{7E046C40-C23E-4671-B428-A5AC451ED0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88860" y="8012303"/>
            <a:ext cx="189424" cy="189424"/>
          </a:xfrm>
          <a:prstGeom prst="rect">
            <a:avLst/>
          </a:prstGeom>
        </p:spPr>
      </p:pic>
      <p:pic>
        <p:nvPicPr>
          <p:cNvPr id="1028" name="图片 1027">
            <a:extLst>
              <a:ext uri="{FF2B5EF4-FFF2-40B4-BE49-F238E27FC236}">
                <a16:creationId xmlns:a16="http://schemas.microsoft.com/office/drawing/2014/main" id="{7E2639ED-3386-07FF-701A-7DF40A9610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05445" y="7495511"/>
            <a:ext cx="189424" cy="189424"/>
          </a:xfrm>
          <a:prstGeom prst="rect">
            <a:avLst/>
          </a:prstGeom>
        </p:spPr>
      </p:pic>
      <p:pic>
        <p:nvPicPr>
          <p:cNvPr id="1029" name="图片 1028">
            <a:extLst>
              <a:ext uri="{FF2B5EF4-FFF2-40B4-BE49-F238E27FC236}">
                <a16:creationId xmlns:a16="http://schemas.microsoft.com/office/drawing/2014/main" id="{3A4DFC8D-8053-878B-45C4-4204057EDE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51660" y="7650916"/>
            <a:ext cx="153935" cy="153935"/>
          </a:xfrm>
          <a:prstGeom prst="rect">
            <a:avLst/>
          </a:prstGeom>
        </p:spPr>
      </p:pic>
      <p:pic>
        <p:nvPicPr>
          <p:cNvPr id="1030" name="图片 1029">
            <a:extLst>
              <a:ext uri="{FF2B5EF4-FFF2-40B4-BE49-F238E27FC236}">
                <a16:creationId xmlns:a16="http://schemas.microsoft.com/office/drawing/2014/main" id="{E1B64534-E0BA-505C-1934-21FD89E078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670793" y="7960478"/>
            <a:ext cx="153935" cy="153935"/>
          </a:xfrm>
          <a:prstGeom prst="rect">
            <a:avLst/>
          </a:prstGeom>
        </p:spPr>
      </p:pic>
      <p:sp>
        <p:nvSpPr>
          <p:cNvPr id="1033" name="任意多边形: 形状 1032">
            <a:extLst>
              <a:ext uri="{FF2B5EF4-FFF2-40B4-BE49-F238E27FC236}">
                <a16:creationId xmlns:a16="http://schemas.microsoft.com/office/drawing/2014/main" id="{C252CD44-B23B-1E4B-AEC2-8FCFD85E4ADF}"/>
              </a:ext>
            </a:extLst>
          </p:cNvPr>
          <p:cNvSpPr/>
          <p:nvPr/>
        </p:nvSpPr>
        <p:spPr>
          <a:xfrm rot="14778898" flipH="1">
            <a:off x="11435576" y="7282492"/>
            <a:ext cx="247568" cy="777717"/>
          </a:xfrm>
          <a:custGeom>
            <a:avLst/>
            <a:gdLst>
              <a:gd name="connsiteX0" fmla="*/ 0 w 249195"/>
              <a:gd name="connsiteY0" fmla="*/ 0 h 676275"/>
              <a:gd name="connsiteX1" fmla="*/ 31750 w 249195"/>
              <a:gd name="connsiteY1" fmla="*/ 158750 h 676275"/>
              <a:gd name="connsiteX2" fmla="*/ 165100 w 249195"/>
              <a:gd name="connsiteY2" fmla="*/ 295275 h 676275"/>
              <a:gd name="connsiteX3" fmla="*/ 238125 w 249195"/>
              <a:gd name="connsiteY3" fmla="*/ 447675 h 676275"/>
              <a:gd name="connsiteX4" fmla="*/ 247650 w 249195"/>
              <a:gd name="connsiteY4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95" h="676275">
                <a:moveTo>
                  <a:pt x="0" y="0"/>
                </a:moveTo>
                <a:cubicBezTo>
                  <a:pt x="2116" y="54769"/>
                  <a:pt x="4233" y="109538"/>
                  <a:pt x="31750" y="158750"/>
                </a:cubicBezTo>
                <a:cubicBezTo>
                  <a:pt x="59267" y="207962"/>
                  <a:pt x="130704" y="247121"/>
                  <a:pt x="165100" y="295275"/>
                </a:cubicBezTo>
                <a:cubicBezTo>
                  <a:pt x="199496" y="343429"/>
                  <a:pt x="224367" y="384175"/>
                  <a:pt x="238125" y="447675"/>
                </a:cubicBezTo>
                <a:cubicBezTo>
                  <a:pt x="251883" y="511175"/>
                  <a:pt x="249766" y="593725"/>
                  <a:pt x="247650" y="67627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4" name="任意多边形: 形状 1033">
            <a:extLst>
              <a:ext uri="{FF2B5EF4-FFF2-40B4-BE49-F238E27FC236}">
                <a16:creationId xmlns:a16="http://schemas.microsoft.com/office/drawing/2014/main" id="{BE6AD97A-10B1-48BF-12E0-F05544EDFE16}"/>
              </a:ext>
            </a:extLst>
          </p:cNvPr>
          <p:cNvSpPr/>
          <p:nvPr/>
        </p:nvSpPr>
        <p:spPr>
          <a:xfrm rot="14778898" flipH="1">
            <a:off x="11452497" y="7746896"/>
            <a:ext cx="275726" cy="573910"/>
          </a:xfrm>
          <a:custGeom>
            <a:avLst/>
            <a:gdLst>
              <a:gd name="connsiteX0" fmla="*/ 0 w 249195"/>
              <a:gd name="connsiteY0" fmla="*/ 0 h 676275"/>
              <a:gd name="connsiteX1" fmla="*/ 31750 w 249195"/>
              <a:gd name="connsiteY1" fmla="*/ 158750 h 676275"/>
              <a:gd name="connsiteX2" fmla="*/ 165100 w 249195"/>
              <a:gd name="connsiteY2" fmla="*/ 295275 h 676275"/>
              <a:gd name="connsiteX3" fmla="*/ 238125 w 249195"/>
              <a:gd name="connsiteY3" fmla="*/ 447675 h 676275"/>
              <a:gd name="connsiteX4" fmla="*/ 247650 w 249195"/>
              <a:gd name="connsiteY4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95" h="676275">
                <a:moveTo>
                  <a:pt x="0" y="0"/>
                </a:moveTo>
                <a:cubicBezTo>
                  <a:pt x="2116" y="54769"/>
                  <a:pt x="4233" y="109538"/>
                  <a:pt x="31750" y="158750"/>
                </a:cubicBezTo>
                <a:cubicBezTo>
                  <a:pt x="59267" y="207962"/>
                  <a:pt x="130704" y="247121"/>
                  <a:pt x="165100" y="295275"/>
                </a:cubicBezTo>
                <a:cubicBezTo>
                  <a:pt x="199496" y="343429"/>
                  <a:pt x="224367" y="384175"/>
                  <a:pt x="238125" y="447675"/>
                </a:cubicBezTo>
                <a:cubicBezTo>
                  <a:pt x="251883" y="511175"/>
                  <a:pt x="249766" y="593725"/>
                  <a:pt x="247650" y="67627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5" name="任意多边形: 形状 1034">
            <a:extLst>
              <a:ext uri="{FF2B5EF4-FFF2-40B4-BE49-F238E27FC236}">
                <a16:creationId xmlns:a16="http://schemas.microsoft.com/office/drawing/2014/main" id="{DD3FF880-B634-6C82-0137-2DF3B3943B2E}"/>
              </a:ext>
            </a:extLst>
          </p:cNvPr>
          <p:cNvSpPr/>
          <p:nvPr/>
        </p:nvSpPr>
        <p:spPr>
          <a:xfrm rot="5741787" flipH="1" flipV="1">
            <a:off x="11456788" y="7804500"/>
            <a:ext cx="275726" cy="573910"/>
          </a:xfrm>
          <a:custGeom>
            <a:avLst/>
            <a:gdLst>
              <a:gd name="connsiteX0" fmla="*/ 0 w 249195"/>
              <a:gd name="connsiteY0" fmla="*/ 0 h 676275"/>
              <a:gd name="connsiteX1" fmla="*/ 31750 w 249195"/>
              <a:gd name="connsiteY1" fmla="*/ 158750 h 676275"/>
              <a:gd name="connsiteX2" fmla="*/ 165100 w 249195"/>
              <a:gd name="connsiteY2" fmla="*/ 295275 h 676275"/>
              <a:gd name="connsiteX3" fmla="*/ 238125 w 249195"/>
              <a:gd name="connsiteY3" fmla="*/ 447675 h 676275"/>
              <a:gd name="connsiteX4" fmla="*/ 247650 w 249195"/>
              <a:gd name="connsiteY4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95" h="676275">
                <a:moveTo>
                  <a:pt x="0" y="0"/>
                </a:moveTo>
                <a:cubicBezTo>
                  <a:pt x="2116" y="54769"/>
                  <a:pt x="4233" y="109538"/>
                  <a:pt x="31750" y="158750"/>
                </a:cubicBezTo>
                <a:cubicBezTo>
                  <a:pt x="59267" y="207962"/>
                  <a:pt x="130704" y="247121"/>
                  <a:pt x="165100" y="295275"/>
                </a:cubicBezTo>
                <a:cubicBezTo>
                  <a:pt x="199496" y="343429"/>
                  <a:pt x="224367" y="384175"/>
                  <a:pt x="238125" y="447675"/>
                </a:cubicBezTo>
                <a:cubicBezTo>
                  <a:pt x="251883" y="511175"/>
                  <a:pt x="249766" y="593725"/>
                  <a:pt x="247650" y="67627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任意多边形: 形状 1035">
            <a:extLst>
              <a:ext uri="{FF2B5EF4-FFF2-40B4-BE49-F238E27FC236}">
                <a16:creationId xmlns:a16="http://schemas.microsoft.com/office/drawing/2014/main" id="{D24BBFB0-D746-0543-8DF8-F4CD6970FF64}"/>
              </a:ext>
            </a:extLst>
          </p:cNvPr>
          <p:cNvSpPr/>
          <p:nvPr/>
        </p:nvSpPr>
        <p:spPr>
          <a:xfrm rot="5400000" flipH="1" flipV="1">
            <a:off x="11434258" y="7299338"/>
            <a:ext cx="247568" cy="777717"/>
          </a:xfrm>
          <a:custGeom>
            <a:avLst/>
            <a:gdLst>
              <a:gd name="connsiteX0" fmla="*/ 0 w 249195"/>
              <a:gd name="connsiteY0" fmla="*/ 0 h 676275"/>
              <a:gd name="connsiteX1" fmla="*/ 31750 w 249195"/>
              <a:gd name="connsiteY1" fmla="*/ 158750 h 676275"/>
              <a:gd name="connsiteX2" fmla="*/ 165100 w 249195"/>
              <a:gd name="connsiteY2" fmla="*/ 295275 h 676275"/>
              <a:gd name="connsiteX3" fmla="*/ 238125 w 249195"/>
              <a:gd name="connsiteY3" fmla="*/ 447675 h 676275"/>
              <a:gd name="connsiteX4" fmla="*/ 247650 w 249195"/>
              <a:gd name="connsiteY4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95" h="676275">
                <a:moveTo>
                  <a:pt x="0" y="0"/>
                </a:moveTo>
                <a:cubicBezTo>
                  <a:pt x="2116" y="54769"/>
                  <a:pt x="4233" y="109538"/>
                  <a:pt x="31750" y="158750"/>
                </a:cubicBezTo>
                <a:cubicBezTo>
                  <a:pt x="59267" y="207962"/>
                  <a:pt x="130704" y="247121"/>
                  <a:pt x="165100" y="295275"/>
                </a:cubicBezTo>
                <a:cubicBezTo>
                  <a:pt x="199496" y="343429"/>
                  <a:pt x="224367" y="384175"/>
                  <a:pt x="238125" y="447675"/>
                </a:cubicBezTo>
                <a:cubicBezTo>
                  <a:pt x="251883" y="511175"/>
                  <a:pt x="249766" y="593725"/>
                  <a:pt x="247650" y="67627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7" name="矩形 1036">
            <a:extLst>
              <a:ext uri="{FF2B5EF4-FFF2-40B4-BE49-F238E27FC236}">
                <a16:creationId xmlns:a16="http://schemas.microsoft.com/office/drawing/2014/main" id="{9881433E-8B05-78E7-DF0E-6E4A24B20807}"/>
              </a:ext>
            </a:extLst>
          </p:cNvPr>
          <p:cNvSpPr/>
          <p:nvPr/>
        </p:nvSpPr>
        <p:spPr>
          <a:xfrm>
            <a:off x="9793956" y="8222768"/>
            <a:ext cx="126710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Inter-fiber</a:t>
            </a: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42056156-90DE-2380-3140-31F9A61EEEA4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 rot="10800000">
            <a:off x="10236809" y="5550808"/>
            <a:ext cx="2437983" cy="1999544"/>
          </a:xfrm>
          <a:prstGeom prst="rect">
            <a:avLst/>
          </a:prstGeom>
        </p:spPr>
      </p:pic>
      <p:sp>
        <p:nvSpPr>
          <p:cNvPr id="255" name="矩形 254">
            <a:extLst>
              <a:ext uri="{FF2B5EF4-FFF2-40B4-BE49-F238E27FC236}">
                <a16:creationId xmlns:a16="http://schemas.microsoft.com/office/drawing/2014/main" id="{23639B98-6FFD-6EF8-C998-557CB0A6F349}"/>
              </a:ext>
            </a:extLst>
          </p:cNvPr>
          <p:cNvSpPr/>
          <p:nvPr/>
        </p:nvSpPr>
        <p:spPr>
          <a:xfrm rot="20424554">
            <a:off x="9874720" y="6011587"/>
            <a:ext cx="15482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 pores</a:t>
            </a:r>
          </a:p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(Breathable)</a:t>
            </a:r>
            <a:r>
              <a:rPr lang="en-US" altLang="zh-CN" sz="1400" b="1" cap="none" spc="0" dirty="0">
                <a:ln w="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38" name="矩形 1037">
            <a:extLst>
              <a:ext uri="{FF2B5EF4-FFF2-40B4-BE49-F238E27FC236}">
                <a16:creationId xmlns:a16="http://schemas.microsoft.com/office/drawing/2014/main" id="{98737FFC-D5C4-395F-19DF-23DAB08F7B5E}"/>
              </a:ext>
            </a:extLst>
          </p:cNvPr>
          <p:cNvSpPr/>
          <p:nvPr/>
        </p:nvSpPr>
        <p:spPr>
          <a:xfrm>
            <a:off x="11015651" y="8222768"/>
            <a:ext cx="107653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</a:p>
        </p:txBody>
      </p:sp>
      <p:sp>
        <p:nvSpPr>
          <p:cNvPr id="1039" name="矩形 1038">
            <a:extLst>
              <a:ext uri="{FF2B5EF4-FFF2-40B4-BE49-F238E27FC236}">
                <a16:creationId xmlns:a16="http://schemas.microsoft.com/office/drawing/2014/main" id="{62F90BDB-4C84-C2E8-63E6-9EC9D9786A37}"/>
              </a:ext>
            </a:extLst>
          </p:cNvPr>
          <p:cNvSpPr/>
          <p:nvPr/>
        </p:nvSpPr>
        <p:spPr>
          <a:xfrm>
            <a:off x="11987608" y="8222768"/>
            <a:ext cx="10096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Micropore</a:t>
            </a:r>
          </a:p>
        </p:txBody>
      </p:sp>
      <p:sp>
        <p:nvSpPr>
          <p:cNvPr id="1042" name="文本框 1041">
            <a:extLst>
              <a:ext uri="{FF2B5EF4-FFF2-40B4-BE49-F238E27FC236}">
                <a16:creationId xmlns:a16="http://schemas.microsoft.com/office/drawing/2014/main" id="{7F5183B5-578E-F386-08F1-BBA13C0F2F50}"/>
              </a:ext>
            </a:extLst>
          </p:cNvPr>
          <p:cNvSpPr txBox="1"/>
          <p:nvPr/>
        </p:nvSpPr>
        <p:spPr>
          <a:xfrm>
            <a:off x="12229522" y="7794153"/>
            <a:ext cx="5611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  <a:endParaRPr lang="zh-CN" altLang="en-US" sz="1200" dirty="0"/>
          </a:p>
        </p:txBody>
      </p:sp>
      <p:sp>
        <p:nvSpPr>
          <p:cNvPr id="1043" name="任意多边形: 形状 1042">
            <a:extLst>
              <a:ext uri="{FF2B5EF4-FFF2-40B4-BE49-F238E27FC236}">
                <a16:creationId xmlns:a16="http://schemas.microsoft.com/office/drawing/2014/main" id="{83F50B5B-D656-7360-ED77-C03AD6ABB149}"/>
              </a:ext>
            </a:extLst>
          </p:cNvPr>
          <p:cNvSpPr/>
          <p:nvPr/>
        </p:nvSpPr>
        <p:spPr>
          <a:xfrm rot="15522666" flipH="1">
            <a:off x="12287416" y="7851810"/>
            <a:ext cx="275726" cy="573910"/>
          </a:xfrm>
          <a:custGeom>
            <a:avLst/>
            <a:gdLst>
              <a:gd name="connsiteX0" fmla="*/ 0 w 249195"/>
              <a:gd name="connsiteY0" fmla="*/ 0 h 676275"/>
              <a:gd name="connsiteX1" fmla="*/ 31750 w 249195"/>
              <a:gd name="connsiteY1" fmla="*/ 158750 h 676275"/>
              <a:gd name="connsiteX2" fmla="*/ 165100 w 249195"/>
              <a:gd name="connsiteY2" fmla="*/ 295275 h 676275"/>
              <a:gd name="connsiteX3" fmla="*/ 238125 w 249195"/>
              <a:gd name="connsiteY3" fmla="*/ 447675 h 676275"/>
              <a:gd name="connsiteX4" fmla="*/ 247650 w 249195"/>
              <a:gd name="connsiteY4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95" h="676275">
                <a:moveTo>
                  <a:pt x="0" y="0"/>
                </a:moveTo>
                <a:cubicBezTo>
                  <a:pt x="2116" y="54769"/>
                  <a:pt x="4233" y="109538"/>
                  <a:pt x="31750" y="158750"/>
                </a:cubicBezTo>
                <a:cubicBezTo>
                  <a:pt x="59267" y="207962"/>
                  <a:pt x="130704" y="247121"/>
                  <a:pt x="165100" y="295275"/>
                </a:cubicBezTo>
                <a:cubicBezTo>
                  <a:pt x="199496" y="343429"/>
                  <a:pt x="224367" y="384175"/>
                  <a:pt x="238125" y="447675"/>
                </a:cubicBezTo>
                <a:cubicBezTo>
                  <a:pt x="251883" y="511175"/>
                  <a:pt x="249766" y="593725"/>
                  <a:pt x="247650" y="67627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5" name="任意多边形: 形状 1044">
            <a:extLst>
              <a:ext uri="{FF2B5EF4-FFF2-40B4-BE49-F238E27FC236}">
                <a16:creationId xmlns:a16="http://schemas.microsoft.com/office/drawing/2014/main" id="{274C7BF5-DBCA-5F48-5590-8C80F44C46A2}"/>
              </a:ext>
            </a:extLst>
          </p:cNvPr>
          <p:cNvSpPr/>
          <p:nvPr/>
        </p:nvSpPr>
        <p:spPr>
          <a:xfrm rot="6952895" flipH="1" flipV="1">
            <a:off x="12377981" y="7383010"/>
            <a:ext cx="247568" cy="585974"/>
          </a:xfrm>
          <a:custGeom>
            <a:avLst/>
            <a:gdLst>
              <a:gd name="connsiteX0" fmla="*/ 0 w 249195"/>
              <a:gd name="connsiteY0" fmla="*/ 0 h 676275"/>
              <a:gd name="connsiteX1" fmla="*/ 31750 w 249195"/>
              <a:gd name="connsiteY1" fmla="*/ 158750 h 676275"/>
              <a:gd name="connsiteX2" fmla="*/ 165100 w 249195"/>
              <a:gd name="connsiteY2" fmla="*/ 295275 h 676275"/>
              <a:gd name="connsiteX3" fmla="*/ 238125 w 249195"/>
              <a:gd name="connsiteY3" fmla="*/ 447675 h 676275"/>
              <a:gd name="connsiteX4" fmla="*/ 247650 w 249195"/>
              <a:gd name="connsiteY4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95" h="676275">
                <a:moveTo>
                  <a:pt x="0" y="0"/>
                </a:moveTo>
                <a:cubicBezTo>
                  <a:pt x="2116" y="54769"/>
                  <a:pt x="4233" y="109538"/>
                  <a:pt x="31750" y="158750"/>
                </a:cubicBezTo>
                <a:cubicBezTo>
                  <a:pt x="59267" y="207962"/>
                  <a:pt x="130704" y="247121"/>
                  <a:pt x="165100" y="295275"/>
                </a:cubicBezTo>
                <a:cubicBezTo>
                  <a:pt x="199496" y="343429"/>
                  <a:pt x="224367" y="384175"/>
                  <a:pt x="238125" y="447675"/>
                </a:cubicBezTo>
                <a:cubicBezTo>
                  <a:pt x="251883" y="511175"/>
                  <a:pt x="249766" y="593725"/>
                  <a:pt x="247650" y="676275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  <a:tailEnd type="triangle" w="sm" len="sm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2F9F6E3-4422-6D82-803C-29993BF40472}"/>
              </a:ext>
            </a:extLst>
          </p:cNvPr>
          <p:cNvSpPr/>
          <p:nvPr/>
        </p:nvSpPr>
        <p:spPr>
          <a:xfrm>
            <a:off x="10169921" y="7039729"/>
            <a:ext cx="29369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Transmission pathway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39FADA-369D-6094-1189-CB57BCD349DC}"/>
              </a:ext>
            </a:extLst>
          </p:cNvPr>
          <p:cNvSpPr/>
          <p:nvPr/>
        </p:nvSpPr>
        <p:spPr>
          <a:xfrm>
            <a:off x="4722247" y="137511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3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6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DE0F9-F2CB-B68C-6A42-FFA079F0B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7" name="对象 496">
            <a:extLst>
              <a:ext uri="{FF2B5EF4-FFF2-40B4-BE49-F238E27FC236}">
                <a16:creationId xmlns:a16="http://schemas.microsoft.com/office/drawing/2014/main" id="{34479A97-D304-0A6F-C92D-4C5561FDD0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520469"/>
              </p:ext>
            </p:extLst>
          </p:nvPr>
        </p:nvGraphicFramePr>
        <p:xfrm>
          <a:off x="-728021" y="8347120"/>
          <a:ext cx="7997825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2175529" imgH="7502599" progId="Origin95.Graph">
                  <p:embed/>
                </p:oleObj>
              </mc:Choice>
              <mc:Fallback>
                <p:oleObj name="Graph" r:id="rId2" imgW="22175529" imgH="7502599" progId="Origin95.Graph">
                  <p:embed/>
                  <p:pic>
                    <p:nvPicPr>
                      <p:cNvPr id="497" name="对象 496">
                        <a:extLst>
                          <a:ext uri="{FF2B5EF4-FFF2-40B4-BE49-F238E27FC236}">
                            <a16:creationId xmlns:a16="http://schemas.microsoft.com/office/drawing/2014/main" id="{5249D35E-E81F-E8E3-E317-C13F0BCA47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28021" y="8347120"/>
                        <a:ext cx="7997825" cy="275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>
            <a:extLst>
              <a:ext uri="{FF2B5EF4-FFF2-40B4-BE49-F238E27FC236}">
                <a16:creationId xmlns:a16="http://schemas.microsoft.com/office/drawing/2014/main" id="{95BEC62B-1F4A-C1D2-FACE-1459B34DB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258878"/>
              </p:ext>
            </p:extLst>
          </p:nvPr>
        </p:nvGraphicFramePr>
        <p:xfrm>
          <a:off x="64310" y="5836908"/>
          <a:ext cx="3615297" cy="2767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333" imgH="7502599" progId="Origin95.Graph">
                  <p:embed/>
                </p:oleObj>
              </mc:Choice>
              <mc:Fallback>
                <p:oleObj name="Graph" r:id="rId4" imgW="9802333" imgH="7502599" progId="Origin95.Graph">
                  <p:embed/>
                  <p:pic>
                    <p:nvPicPr>
                      <p:cNvPr id="37" name="对象 36">
                        <a:extLst>
                          <a:ext uri="{FF2B5EF4-FFF2-40B4-BE49-F238E27FC236}">
                            <a16:creationId xmlns:a16="http://schemas.microsoft.com/office/drawing/2014/main" id="{E6406BAE-489A-92F5-2977-0D5563258B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310" y="5836908"/>
                        <a:ext cx="3615297" cy="2767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AC95CBEC-58E7-BA50-74DD-B4E6422F3A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699773"/>
              </p:ext>
            </p:extLst>
          </p:nvPr>
        </p:nvGraphicFramePr>
        <p:xfrm>
          <a:off x="6358961" y="377663"/>
          <a:ext cx="3798000" cy="290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123" imgH="7502570" progId="Origin95.Graph">
                  <p:embed/>
                </p:oleObj>
              </mc:Choice>
              <mc:Fallback>
                <p:oleObj name="Graph" r:id="rId6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58961" y="377663"/>
                        <a:ext cx="3798000" cy="2907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id="{94322418-E468-86F5-EC0C-616FB63ABB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839910"/>
              </p:ext>
            </p:extLst>
          </p:nvPr>
        </p:nvGraphicFramePr>
        <p:xfrm>
          <a:off x="3229704" y="375910"/>
          <a:ext cx="3804082" cy="2911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9802333" imgH="7502599" progId="Origin95.Graph">
                  <p:embed/>
                </p:oleObj>
              </mc:Choice>
              <mc:Fallback>
                <p:oleObj name="Graph" r:id="rId8" imgW="9802333" imgH="7502599" progId="Origin95.Graph">
                  <p:embed/>
                  <p:pic>
                    <p:nvPicPr>
                      <p:cNvPr id="34" name="对象 33">
                        <a:extLst>
                          <a:ext uri="{FF2B5EF4-FFF2-40B4-BE49-F238E27FC236}">
                            <a16:creationId xmlns:a16="http://schemas.microsoft.com/office/drawing/2014/main" id="{9DCD8E57-45F4-1CA8-8B00-13ADE53E4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29704" y="375910"/>
                        <a:ext cx="3804082" cy="2911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4" name="图片 323">
            <a:extLst>
              <a:ext uri="{FF2B5EF4-FFF2-40B4-BE49-F238E27FC236}">
                <a16:creationId xmlns:a16="http://schemas.microsoft.com/office/drawing/2014/main" id="{E1F683A7-0CDF-E0E9-9C0B-E1F2E109BB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3819" r="3297" b="6237"/>
          <a:stretch>
            <a:fillRect/>
          </a:stretch>
        </p:blipFill>
        <p:spPr>
          <a:xfrm>
            <a:off x="7757925" y="4734706"/>
            <a:ext cx="1506232" cy="1197691"/>
          </a:xfrm>
          <a:prstGeom prst="rect">
            <a:avLst/>
          </a:prstGeom>
        </p:spPr>
      </p:pic>
      <p:sp>
        <p:nvSpPr>
          <p:cNvPr id="332" name="矩形 331">
            <a:extLst>
              <a:ext uri="{FF2B5EF4-FFF2-40B4-BE49-F238E27FC236}">
                <a16:creationId xmlns:a16="http://schemas.microsoft.com/office/drawing/2014/main" id="{5B6F50ED-C3F3-9000-F9A3-9FC804B06C8E}"/>
              </a:ext>
            </a:extLst>
          </p:cNvPr>
          <p:cNvSpPr/>
          <p:nvPr/>
        </p:nvSpPr>
        <p:spPr>
          <a:xfrm>
            <a:off x="7749346" y="4731982"/>
            <a:ext cx="3284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Ⅲ</a:t>
            </a:r>
          </a:p>
        </p:txBody>
      </p:sp>
      <p:graphicFrame>
        <p:nvGraphicFramePr>
          <p:cNvPr id="39" name="对象 38">
            <a:extLst>
              <a:ext uri="{FF2B5EF4-FFF2-40B4-BE49-F238E27FC236}">
                <a16:creationId xmlns:a16="http://schemas.microsoft.com/office/drawing/2014/main" id="{79A52B5C-FE10-6E61-ADA1-3EF24BD3C7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735720"/>
              </p:ext>
            </p:extLst>
          </p:nvPr>
        </p:nvGraphicFramePr>
        <p:xfrm>
          <a:off x="6349119" y="8513553"/>
          <a:ext cx="3034668" cy="1272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9187859" imgH="3852530" progId="Origin95.Graph">
                  <p:embed/>
                </p:oleObj>
              </mc:Choice>
              <mc:Fallback>
                <p:oleObj name="Graph" r:id="rId11" imgW="9187859" imgH="3852530" progId="Origin95.Graph">
                  <p:embed/>
                  <p:pic>
                    <p:nvPicPr>
                      <p:cNvPr id="39" name="对象 38">
                        <a:extLst>
                          <a:ext uri="{FF2B5EF4-FFF2-40B4-BE49-F238E27FC236}">
                            <a16:creationId xmlns:a16="http://schemas.microsoft.com/office/drawing/2014/main" id="{6F7427A7-57C1-4DB9-B73E-5BDF242CAD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49119" y="8513553"/>
                        <a:ext cx="3034668" cy="1272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>
            <a:extLst>
              <a:ext uri="{FF2B5EF4-FFF2-40B4-BE49-F238E27FC236}">
                <a16:creationId xmlns:a16="http://schemas.microsoft.com/office/drawing/2014/main" id="{77179474-63DC-F858-70AE-E2C9E3ABAB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001732"/>
              </p:ext>
            </p:extLst>
          </p:nvPr>
        </p:nvGraphicFramePr>
        <p:xfrm>
          <a:off x="6053018" y="5834482"/>
          <a:ext cx="3610892" cy="2763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9802333" imgH="7502599" progId="Origin95.Graph">
                  <p:embed/>
                </p:oleObj>
              </mc:Choice>
              <mc:Fallback>
                <p:oleObj name="Graph" r:id="rId13" imgW="9802333" imgH="7502599" progId="Origin95.Graph">
                  <p:embed/>
                  <p:pic>
                    <p:nvPicPr>
                      <p:cNvPr id="40" name="对象 39">
                        <a:extLst>
                          <a:ext uri="{FF2B5EF4-FFF2-40B4-BE49-F238E27FC236}">
                            <a16:creationId xmlns:a16="http://schemas.microsoft.com/office/drawing/2014/main" id="{C290A750-A783-60A9-1CB2-D4FA34C712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53018" y="5834482"/>
                        <a:ext cx="3610892" cy="2763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>
            <a:extLst>
              <a:ext uri="{FF2B5EF4-FFF2-40B4-BE49-F238E27FC236}">
                <a16:creationId xmlns:a16="http://schemas.microsoft.com/office/drawing/2014/main" id="{1D6CF8B4-13BB-3665-320F-4B2C5ACB7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071389"/>
              </p:ext>
            </p:extLst>
          </p:nvPr>
        </p:nvGraphicFramePr>
        <p:xfrm>
          <a:off x="3062102" y="5836068"/>
          <a:ext cx="3610892" cy="2763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5" imgW="9802333" imgH="7502599" progId="Origin95.Graph">
                  <p:embed/>
                </p:oleObj>
              </mc:Choice>
              <mc:Fallback>
                <p:oleObj name="Graph" r:id="rId15" imgW="9802333" imgH="7502599" progId="Origin95.Graph">
                  <p:embed/>
                  <p:pic>
                    <p:nvPicPr>
                      <p:cNvPr id="38" name="对象 37">
                        <a:extLst>
                          <a:ext uri="{FF2B5EF4-FFF2-40B4-BE49-F238E27FC236}">
                            <a16:creationId xmlns:a16="http://schemas.microsoft.com/office/drawing/2014/main" id="{2D8A7799-B783-7959-A821-5C0DD02D5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062102" y="5836068"/>
                        <a:ext cx="3610892" cy="2763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对象 32">
            <a:extLst>
              <a:ext uri="{FF2B5EF4-FFF2-40B4-BE49-F238E27FC236}">
                <a16:creationId xmlns:a16="http://schemas.microsoft.com/office/drawing/2014/main" id="{C4EB0D28-9221-CB24-D5BD-88CB7F640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034974"/>
              </p:ext>
            </p:extLst>
          </p:nvPr>
        </p:nvGraphicFramePr>
        <p:xfrm>
          <a:off x="68424" y="375235"/>
          <a:ext cx="3797549" cy="290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7" imgW="9802333" imgH="7502599" progId="Origin95.Graph">
                  <p:embed/>
                </p:oleObj>
              </mc:Choice>
              <mc:Fallback>
                <p:oleObj name="Graph" r:id="rId17" imgW="9802333" imgH="7502599" progId="Origin95.Graph">
                  <p:embed/>
                  <p:pic>
                    <p:nvPicPr>
                      <p:cNvPr id="33" name="对象 32">
                        <a:extLst>
                          <a:ext uri="{FF2B5EF4-FFF2-40B4-BE49-F238E27FC236}">
                            <a16:creationId xmlns:a16="http://schemas.microsoft.com/office/drawing/2014/main" id="{1F1736E1-7DDD-48F9-9722-456DE9C1AA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8424" y="375235"/>
                        <a:ext cx="3797549" cy="290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" name="矩形 490">
            <a:extLst>
              <a:ext uri="{FF2B5EF4-FFF2-40B4-BE49-F238E27FC236}">
                <a16:creationId xmlns:a16="http://schemas.microsoft.com/office/drawing/2014/main" id="{03C792BA-9D19-FB4A-07E3-EBD200B5227D}"/>
              </a:ext>
            </a:extLst>
          </p:cNvPr>
          <p:cNvSpPr/>
          <p:nvPr/>
        </p:nvSpPr>
        <p:spPr>
          <a:xfrm>
            <a:off x="5300027" y="8667157"/>
            <a:ext cx="263699" cy="1971675"/>
          </a:xfrm>
          <a:prstGeom prst="rect">
            <a:avLst/>
          </a:prstGeom>
          <a:solidFill>
            <a:srgbClr val="FCD8DB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2" name="矩形 491">
            <a:extLst>
              <a:ext uri="{FF2B5EF4-FFF2-40B4-BE49-F238E27FC236}">
                <a16:creationId xmlns:a16="http://schemas.microsoft.com/office/drawing/2014/main" id="{36D56B10-7D71-8009-88FA-8BB77CC758A7}"/>
              </a:ext>
            </a:extLst>
          </p:cNvPr>
          <p:cNvSpPr/>
          <p:nvPr/>
        </p:nvSpPr>
        <p:spPr>
          <a:xfrm>
            <a:off x="2629110" y="8667157"/>
            <a:ext cx="263699" cy="1971675"/>
          </a:xfrm>
          <a:prstGeom prst="rect">
            <a:avLst/>
          </a:prstGeom>
          <a:solidFill>
            <a:srgbClr val="D9F0D6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3" name="矩形 492">
            <a:extLst>
              <a:ext uri="{FF2B5EF4-FFF2-40B4-BE49-F238E27FC236}">
                <a16:creationId xmlns:a16="http://schemas.microsoft.com/office/drawing/2014/main" id="{32DA2E4E-2A4A-ADD5-78F1-DD59B2FAFF99}"/>
              </a:ext>
            </a:extLst>
          </p:cNvPr>
          <p:cNvSpPr/>
          <p:nvPr/>
        </p:nvSpPr>
        <p:spPr>
          <a:xfrm>
            <a:off x="3961738" y="8667157"/>
            <a:ext cx="263699" cy="1971675"/>
          </a:xfrm>
          <a:prstGeom prst="rect">
            <a:avLst/>
          </a:prstGeom>
          <a:solidFill>
            <a:srgbClr val="DBF3F5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0" name="矩形 489">
            <a:extLst>
              <a:ext uri="{FF2B5EF4-FFF2-40B4-BE49-F238E27FC236}">
                <a16:creationId xmlns:a16="http://schemas.microsoft.com/office/drawing/2014/main" id="{A85FD462-E4CA-D2B6-CD5D-B0B6ECD11849}"/>
              </a:ext>
            </a:extLst>
          </p:cNvPr>
          <p:cNvSpPr/>
          <p:nvPr/>
        </p:nvSpPr>
        <p:spPr>
          <a:xfrm>
            <a:off x="1290312" y="8667157"/>
            <a:ext cx="263699" cy="197167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6E9727D3-EE0D-00D4-A4A3-F5D0E41AB14C}"/>
              </a:ext>
            </a:extLst>
          </p:cNvPr>
          <p:cNvSpPr txBox="1"/>
          <p:nvPr/>
        </p:nvSpPr>
        <p:spPr>
          <a:xfrm rot="16200000">
            <a:off x="453189" y="2198982"/>
            <a:ext cx="1015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Day 0</a:t>
            </a:r>
          </a:p>
        </p:txBody>
      </p:sp>
      <p:graphicFrame>
        <p:nvGraphicFramePr>
          <p:cNvPr id="476" name="对象 475">
            <a:extLst>
              <a:ext uri="{FF2B5EF4-FFF2-40B4-BE49-F238E27FC236}">
                <a16:creationId xmlns:a16="http://schemas.microsoft.com/office/drawing/2014/main" id="{54AC85B7-9F8A-C508-D987-209DDBBAFA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59334"/>
              </p:ext>
            </p:extLst>
          </p:nvPr>
        </p:nvGraphicFramePr>
        <p:xfrm>
          <a:off x="9046405" y="5836442"/>
          <a:ext cx="3612878" cy="27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9" imgW="9802123" imgH="7502570" progId="Origin95.Graph">
                  <p:embed/>
                </p:oleObj>
              </mc:Choice>
              <mc:Fallback>
                <p:oleObj name="Graph" r:id="rId19" imgW="9802123" imgH="7502570" progId="Origin95.Graph">
                  <p:embed/>
                  <p:pic>
                    <p:nvPicPr>
                      <p:cNvPr id="476" name="对象 475">
                        <a:extLst>
                          <a:ext uri="{FF2B5EF4-FFF2-40B4-BE49-F238E27FC236}">
                            <a16:creationId xmlns:a16="http://schemas.microsoft.com/office/drawing/2014/main" id="{17742E22-74D1-F975-3832-F0DB23D46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046405" y="5836442"/>
                        <a:ext cx="3612878" cy="276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" name="对象 437">
            <a:extLst>
              <a:ext uri="{FF2B5EF4-FFF2-40B4-BE49-F238E27FC236}">
                <a16:creationId xmlns:a16="http://schemas.microsoft.com/office/drawing/2014/main" id="{8FB60C40-3656-7C6E-61BF-303C08D5DF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510671"/>
              </p:ext>
            </p:extLst>
          </p:nvPr>
        </p:nvGraphicFramePr>
        <p:xfrm>
          <a:off x="9342675" y="8530542"/>
          <a:ext cx="3076479" cy="1208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1" imgW="9899578" imgH="3887425" progId="Origin95.Graph">
                  <p:embed/>
                </p:oleObj>
              </mc:Choice>
              <mc:Fallback>
                <p:oleObj name="Graph" r:id="rId21" imgW="9899578" imgH="3887425" progId="Origin95.Graph">
                  <p:embed/>
                  <p:pic>
                    <p:nvPicPr>
                      <p:cNvPr id="438" name="对象 437">
                        <a:extLst>
                          <a:ext uri="{FF2B5EF4-FFF2-40B4-BE49-F238E27FC236}">
                            <a16:creationId xmlns:a16="http://schemas.microsoft.com/office/drawing/2014/main" id="{37818ECB-85CC-7DB1-D1B0-DF9B7F00DF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342675" y="8530542"/>
                        <a:ext cx="3076479" cy="1208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6" name="对象 445">
            <a:extLst>
              <a:ext uri="{FF2B5EF4-FFF2-40B4-BE49-F238E27FC236}">
                <a16:creationId xmlns:a16="http://schemas.microsoft.com/office/drawing/2014/main" id="{CFAB3FDA-3AA2-8A12-0F8C-88338B509B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845064"/>
              </p:ext>
            </p:extLst>
          </p:nvPr>
        </p:nvGraphicFramePr>
        <p:xfrm>
          <a:off x="9343135" y="9720183"/>
          <a:ext cx="3076479" cy="1197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3" imgW="9899578" imgH="3852318" progId="Origin95.Graph">
                  <p:embed/>
                </p:oleObj>
              </mc:Choice>
              <mc:Fallback>
                <p:oleObj name="Graph" r:id="rId23" imgW="9899578" imgH="3852318" progId="Origin95.Graph">
                  <p:embed/>
                  <p:pic>
                    <p:nvPicPr>
                      <p:cNvPr id="446" name="对象 445">
                        <a:extLst>
                          <a:ext uri="{FF2B5EF4-FFF2-40B4-BE49-F238E27FC236}">
                            <a16:creationId xmlns:a16="http://schemas.microsoft.com/office/drawing/2014/main" id="{F017873C-ABAB-FAFD-4947-50F1AFD25D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343135" y="9720183"/>
                        <a:ext cx="3076479" cy="1197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" name="对象 439">
            <a:extLst>
              <a:ext uri="{FF2B5EF4-FFF2-40B4-BE49-F238E27FC236}">
                <a16:creationId xmlns:a16="http://schemas.microsoft.com/office/drawing/2014/main" id="{DF778ADE-2BFC-B18E-DB59-9CEA57647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983611"/>
              </p:ext>
            </p:extLst>
          </p:nvPr>
        </p:nvGraphicFramePr>
        <p:xfrm>
          <a:off x="6356798" y="9726211"/>
          <a:ext cx="3060989" cy="119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5" imgW="9899578" imgH="3852318" progId="Origin95.Graph">
                  <p:embed/>
                </p:oleObj>
              </mc:Choice>
              <mc:Fallback>
                <p:oleObj name="Graph" r:id="rId25" imgW="9899578" imgH="3852318" progId="Origin95.Graph">
                  <p:embed/>
                  <p:pic>
                    <p:nvPicPr>
                      <p:cNvPr id="440" name="对象 439">
                        <a:extLst>
                          <a:ext uri="{FF2B5EF4-FFF2-40B4-BE49-F238E27FC236}">
                            <a16:creationId xmlns:a16="http://schemas.microsoft.com/office/drawing/2014/main" id="{A57B3DBB-09D2-6B68-E409-A45862AA69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356798" y="9726211"/>
                        <a:ext cx="3060989" cy="1191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矩形 58">
            <a:extLst>
              <a:ext uri="{FF2B5EF4-FFF2-40B4-BE49-F238E27FC236}">
                <a16:creationId xmlns:a16="http://schemas.microsoft.com/office/drawing/2014/main" id="{B7F504CF-48DE-7668-4B3D-464CCCA47B55}"/>
              </a:ext>
            </a:extLst>
          </p:cNvPr>
          <p:cNvSpPr/>
          <p:nvPr/>
        </p:nvSpPr>
        <p:spPr>
          <a:xfrm>
            <a:off x="4513341" y="715051"/>
            <a:ext cx="82727" cy="20812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5BAF6A6-4BA5-0A29-D407-BA7278C342D8}"/>
              </a:ext>
            </a:extLst>
          </p:cNvPr>
          <p:cNvSpPr txBox="1"/>
          <p:nvPr/>
        </p:nvSpPr>
        <p:spPr>
          <a:xfrm rot="10800000">
            <a:off x="170654" y="712671"/>
            <a:ext cx="400110" cy="20835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Surface Potential (kV)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8C4D777-6688-9872-F894-D3C23DDAF105}"/>
              </a:ext>
            </a:extLst>
          </p:cNvPr>
          <p:cNvSpPr/>
          <p:nvPr/>
        </p:nvSpPr>
        <p:spPr>
          <a:xfrm rot="20424554">
            <a:off x="2261729" y="2900007"/>
            <a:ext cx="12191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F2E3A66-387A-7536-68E3-3876C4372950}"/>
              </a:ext>
            </a:extLst>
          </p:cNvPr>
          <p:cNvSpPr/>
          <p:nvPr/>
        </p:nvSpPr>
        <p:spPr>
          <a:xfrm rot="20424554">
            <a:off x="1634957" y="2896922"/>
            <a:ext cx="12007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84DDAE7-80C0-5E30-14CF-FDB297E478C6}"/>
              </a:ext>
            </a:extLst>
          </p:cNvPr>
          <p:cNvSpPr/>
          <p:nvPr/>
        </p:nvSpPr>
        <p:spPr>
          <a:xfrm rot="20424554">
            <a:off x="985323" y="2898473"/>
            <a:ext cx="120995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39F59FE-D856-5799-818D-EFA9DE946CD5}"/>
              </a:ext>
            </a:extLst>
          </p:cNvPr>
          <p:cNvSpPr/>
          <p:nvPr/>
        </p:nvSpPr>
        <p:spPr>
          <a:xfrm rot="20424554">
            <a:off x="652778" y="2849717"/>
            <a:ext cx="91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E5264F2-4E19-335B-1E65-F6088C2265D5}"/>
              </a:ext>
            </a:extLst>
          </p:cNvPr>
          <p:cNvSpPr/>
          <p:nvPr/>
        </p:nvSpPr>
        <p:spPr>
          <a:xfrm>
            <a:off x="2595683" y="705587"/>
            <a:ext cx="63631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400" b="1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.8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C4A4176-4E49-D734-A90E-76ABBF710F92}"/>
              </a:ext>
            </a:extLst>
          </p:cNvPr>
          <p:cNvSpPr/>
          <p:nvPr/>
        </p:nvSpPr>
        <p:spPr>
          <a:xfrm>
            <a:off x="1949557" y="761149"/>
            <a:ext cx="63791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A499892-2E82-80B2-34FD-AFDBB57B5102}"/>
              </a:ext>
            </a:extLst>
          </p:cNvPr>
          <p:cNvSpPr/>
          <p:nvPr/>
        </p:nvSpPr>
        <p:spPr>
          <a:xfrm>
            <a:off x="1351656" y="822198"/>
            <a:ext cx="54509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400" b="1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BA1B221-AF63-2651-D5BA-9D708C675ACB}"/>
              </a:ext>
            </a:extLst>
          </p:cNvPr>
          <p:cNvSpPr/>
          <p:nvPr/>
        </p:nvSpPr>
        <p:spPr>
          <a:xfrm>
            <a:off x="759149" y="1449628"/>
            <a:ext cx="4349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</a:t>
            </a:r>
            <a:endParaRPr lang="en-US" altLang="zh-CN" sz="1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4D0B850-B444-DBA6-B71C-23FFC0EEFDB0}"/>
              </a:ext>
            </a:extLst>
          </p:cNvPr>
          <p:cNvSpPr/>
          <p:nvPr/>
        </p:nvSpPr>
        <p:spPr>
          <a:xfrm>
            <a:off x="1012531" y="1625986"/>
            <a:ext cx="4349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</a:t>
            </a:r>
            <a:endParaRPr lang="en-US" altLang="zh-CN" sz="1400" b="1" cap="none" spc="0" dirty="0">
              <a:ln w="0"/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B673CCB-5784-249D-8AD6-947D470E8E64}"/>
              </a:ext>
            </a:extLst>
          </p:cNvPr>
          <p:cNvSpPr/>
          <p:nvPr/>
        </p:nvSpPr>
        <p:spPr>
          <a:xfrm>
            <a:off x="2855235" y="854774"/>
            <a:ext cx="63631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F3C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400" b="1" cap="none" spc="0" dirty="0">
                <a:ln w="0"/>
                <a:solidFill>
                  <a:srgbClr val="F3C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521C3C6-A7FD-35ED-891B-70AE2A58242A}"/>
              </a:ext>
            </a:extLst>
          </p:cNvPr>
          <p:cNvSpPr/>
          <p:nvPr/>
        </p:nvSpPr>
        <p:spPr>
          <a:xfrm>
            <a:off x="2209113" y="943676"/>
            <a:ext cx="63791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AECE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4.9</a:t>
            </a:r>
            <a:endParaRPr lang="en-US" altLang="zh-CN" sz="1400" b="1" cap="none" spc="0" dirty="0">
              <a:ln w="0"/>
              <a:solidFill>
                <a:srgbClr val="AECE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2FF29B2D-EC7E-604C-E39D-96DF58967114}"/>
              </a:ext>
            </a:extLst>
          </p:cNvPr>
          <p:cNvSpPr/>
          <p:nvPr/>
        </p:nvSpPr>
        <p:spPr>
          <a:xfrm>
            <a:off x="1604065" y="1090451"/>
            <a:ext cx="54509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A6E5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</a:t>
            </a: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BE15DA17-259A-0857-1EC2-B129326DE49D}"/>
              </a:ext>
            </a:extLst>
          </p:cNvPr>
          <p:cNvSpPr txBox="1"/>
          <p:nvPr/>
        </p:nvSpPr>
        <p:spPr>
          <a:xfrm rot="16200000">
            <a:off x="2471459" y="1600578"/>
            <a:ext cx="2083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Dielectric Constant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976D1D1-6B0A-432F-007E-B60586B2D5C2}"/>
              </a:ext>
            </a:extLst>
          </p:cNvPr>
          <p:cNvSpPr txBox="1"/>
          <p:nvPr/>
        </p:nvSpPr>
        <p:spPr>
          <a:xfrm>
            <a:off x="3905935" y="2988268"/>
            <a:ext cx="2581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Frequency (Hz)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10">
            <a:extLst>
              <a:ext uri="{FF2B5EF4-FFF2-40B4-BE49-F238E27FC236}">
                <a16:creationId xmlns:a16="http://schemas.microsoft.com/office/drawing/2014/main" id="{7DED1249-DC2C-A1F8-1530-11FD19A44A6B}"/>
              </a:ext>
            </a:extLst>
          </p:cNvPr>
          <p:cNvSpPr txBox="1"/>
          <p:nvPr/>
        </p:nvSpPr>
        <p:spPr>
          <a:xfrm>
            <a:off x="7039068" y="2988268"/>
            <a:ext cx="258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Relative Dielectric Constant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458ACB29-7A85-A375-954B-2CBB1E739DEF}"/>
              </a:ext>
            </a:extLst>
          </p:cNvPr>
          <p:cNvSpPr txBox="1"/>
          <p:nvPr/>
        </p:nvSpPr>
        <p:spPr>
          <a:xfrm rot="10800000">
            <a:off x="6520499" y="712669"/>
            <a:ext cx="400110" cy="20835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Surface Potential (kV)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图片 81" descr="图片包含 游戏机, 桌子, 蛋糕, 电脑&#10;&#10;AI 生成的内容可能不正确。">
            <a:extLst>
              <a:ext uri="{FF2B5EF4-FFF2-40B4-BE49-F238E27FC236}">
                <a16:creationId xmlns:a16="http://schemas.microsoft.com/office/drawing/2014/main" id="{8841678E-A4D8-B462-A781-2F474201C4B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1" y="3429001"/>
            <a:ext cx="2473449" cy="2501382"/>
          </a:xfrm>
          <a:prstGeom prst="rect">
            <a:avLst/>
          </a:prstGeom>
          <a:effectLst/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2FB94616-3B34-B962-3A2D-89A50BB72B3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/>
          <a:stretch>
            <a:fillRect/>
          </a:stretch>
        </p:blipFill>
        <p:spPr>
          <a:xfrm>
            <a:off x="8287300" y="1699413"/>
            <a:ext cx="1245448" cy="1000031"/>
          </a:xfrm>
          <a:prstGeom prst="rect">
            <a:avLst/>
          </a:prstGeom>
          <a:effectLst/>
        </p:spPr>
      </p:pic>
      <p:sp>
        <p:nvSpPr>
          <p:cNvPr id="87" name="矩形 86">
            <a:extLst>
              <a:ext uri="{FF2B5EF4-FFF2-40B4-BE49-F238E27FC236}">
                <a16:creationId xmlns:a16="http://schemas.microsoft.com/office/drawing/2014/main" id="{B7C5CEAF-F9DA-816C-3096-998F7AD03F2B}"/>
              </a:ext>
            </a:extLst>
          </p:cNvPr>
          <p:cNvSpPr/>
          <p:nvPr/>
        </p:nvSpPr>
        <p:spPr>
          <a:xfrm>
            <a:off x="8287300" y="1417856"/>
            <a:ext cx="124544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DE582B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en-US" altLang="zh-CN" sz="1200" b="1" cap="none" spc="0" dirty="0">
              <a:ln w="0"/>
              <a:solidFill>
                <a:srgbClr val="DE582B"/>
              </a:solidFill>
              <a:effectLst>
                <a:outerShdw blurRad="50800" dist="508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1AE5654B-FB99-C7C7-1949-12C45033AB95}"/>
              </a:ext>
            </a:extLst>
          </p:cNvPr>
          <p:cNvSpPr/>
          <p:nvPr/>
        </p:nvSpPr>
        <p:spPr>
          <a:xfrm>
            <a:off x="8587391" y="1878089"/>
            <a:ext cx="641708" cy="131353"/>
          </a:xfrm>
          <a:custGeom>
            <a:avLst/>
            <a:gdLst>
              <a:gd name="connsiteX0" fmla="*/ 0 w 595313"/>
              <a:gd name="connsiteY0" fmla="*/ 0 h 111919"/>
              <a:gd name="connsiteX1" fmla="*/ 319088 w 595313"/>
              <a:gd name="connsiteY1" fmla="*/ 28575 h 111919"/>
              <a:gd name="connsiteX2" fmla="*/ 595313 w 595313"/>
              <a:gd name="connsiteY2" fmla="*/ 111919 h 11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313" h="111919">
                <a:moveTo>
                  <a:pt x="0" y="0"/>
                </a:moveTo>
                <a:cubicBezTo>
                  <a:pt x="109934" y="4961"/>
                  <a:pt x="219869" y="9922"/>
                  <a:pt x="319088" y="28575"/>
                </a:cubicBezTo>
                <a:cubicBezTo>
                  <a:pt x="418307" y="47228"/>
                  <a:pt x="556022" y="88503"/>
                  <a:pt x="595313" y="111919"/>
                </a:cubicBezTo>
              </a:path>
            </a:pathLst>
          </a:custGeom>
          <a:noFill/>
          <a:ln>
            <a:solidFill>
              <a:srgbClr val="DE582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4FA848A9-0BF3-77C4-116C-DE6DF87751BE}"/>
              </a:ext>
            </a:extLst>
          </p:cNvPr>
          <p:cNvSpPr/>
          <p:nvPr/>
        </p:nvSpPr>
        <p:spPr>
          <a:xfrm>
            <a:off x="8577867" y="1882850"/>
            <a:ext cx="68351" cy="285833"/>
          </a:xfrm>
          <a:custGeom>
            <a:avLst/>
            <a:gdLst>
              <a:gd name="connsiteX0" fmla="*/ 0 w 42863"/>
              <a:gd name="connsiteY0" fmla="*/ 0 h 269082"/>
              <a:gd name="connsiteX1" fmla="*/ 35719 w 42863"/>
              <a:gd name="connsiteY1" fmla="*/ 169069 h 269082"/>
              <a:gd name="connsiteX2" fmla="*/ 42863 w 42863"/>
              <a:gd name="connsiteY2" fmla="*/ 269082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63" h="269082">
                <a:moveTo>
                  <a:pt x="0" y="0"/>
                </a:moveTo>
                <a:cubicBezTo>
                  <a:pt x="14287" y="62111"/>
                  <a:pt x="28575" y="124222"/>
                  <a:pt x="35719" y="169069"/>
                </a:cubicBezTo>
                <a:cubicBezTo>
                  <a:pt x="42863" y="213916"/>
                  <a:pt x="41276" y="254001"/>
                  <a:pt x="42863" y="269082"/>
                </a:cubicBezTo>
              </a:path>
            </a:pathLst>
          </a:custGeom>
          <a:noFill/>
          <a:ln>
            <a:solidFill>
              <a:srgbClr val="DE582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F91567A9-1A3C-35C5-2394-5A46C2AEED09}"/>
              </a:ext>
            </a:extLst>
          </p:cNvPr>
          <p:cNvSpPr/>
          <p:nvPr/>
        </p:nvSpPr>
        <p:spPr>
          <a:xfrm flipV="1">
            <a:off x="8639778" y="2080496"/>
            <a:ext cx="552450" cy="92950"/>
          </a:xfrm>
          <a:custGeom>
            <a:avLst/>
            <a:gdLst>
              <a:gd name="connsiteX0" fmla="*/ 0 w 595313"/>
              <a:gd name="connsiteY0" fmla="*/ 0 h 111919"/>
              <a:gd name="connsiteX1" fmla="*/ 319088 w 595313"/>
              <a:gd name="connsiteY1" fmla="*/ 28575 h 111919"/>
              <a:gd name="connsiteX2" fmla="*/ 595313 w 595313"/>
              <a:gd name="connsiteY2" fmla="*/ 111919 h 11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313" h="111919">
                <a:moveTo>
                  <a:pt x="0" y="0"/>
                </a:moveTo>
                <a:cubicBezTo>
                  <a:pt x="109934" y="4961"/>
                  <a:pt x="219869" y="9922"/>
                  <a:pt x="319088" y="28575"/>
                </a:cubicBezTo>
                <a:cubicBezTo>
                  <a:pt x="418307" y="47228"/>
                  <a:pt x="556022" y="88503"/>
                  <a:pt x="595313" y="111919"/>
                </a:cubicBezTo>
              </a:path>
            </a:pathLst>
          </a:custGeom>
          <a:noFill/>
          <a:ln>
            <a:solidFill>
              <a:srgbClr val="DE582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F81DF053-535D-310C-0B76-F2A75EA783C0}"/>
              </a:ext>
            </a:extLst>
          </p:cNvPr>
          <p:cNvCxnSpPr>
            <a:cxnSpLocks/>
          </p:cNvCxnSpPr>
          <p:nvPr/>
        </p:nvCxnSpPr>
        <p:spPr>
          <a:xfrm flipH="1">
            <a:off x="9182704" y="2009443"/>
            <a:ext cx="46395" cy="85726"/>
          </a:xfrm>
          <a:prstGeom prst="line">
            <a:avLst/>
          </a:prstGeom>
          <a:ln w="12700">
            <a:solidFill>
              <a:srgbClr val="DE58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矩形 103">
            <a:extLst>
              <a:ext uri="{FF2B5EF4-FFF2-40B4-BE49-F238E27FC236}">
                <a16:creationId xmlns:a16="http://schemas.microsoft.com/office/drawing/2014/main" id="{3C86706E-105E-D006-771F-D905BEC1836D}"/>
              </a:ext>
            </a:extLst>
          </p:cNvPr>
          <p:cNvSpPr/>
          <p:nvPr/>
        </p:nvSpPr>
        <p:spPr>
          <a:xfrm>
            <a:off x="7940535" y="2437293"/>
            <a:ext cx="1952007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Dust particles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AE640638-C528-27A4-0E55-85F671A51174}"/>
              </a:ext>
            </a:extLst>
          </p:cNvPr>
          <p:cNvSpPr/>
          <p:nvPr/>
        </p:nvSpPr>
        <p:spPr>
          <a:xfrm>
            <a:off x="454849" y="5455692"/>
            <a:ext cx="247345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cap="none" spc="0" dirty="0">
                <a:ln w="0"/>
                <a:solidFill>
                  <a:srgbClr val="9751CB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Charge capture and storage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2944A511-1CEF-B603-3D4E-E77630CD6EBC}"/>
              </a:ext>
            </a:extLst>
          </p:cNvPr>
          <p:cNvSpPr/>
          <p:nvPr/>
        </p:nvSpPr>
        <p:spPr>
          <a:xfrm>
            <a:off x="274423" y="3588732"/>
            <a:ext cx="247345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dirty="0">
                <a:ln w="0"/>
                <a:solidFill>
                  <a:schemeClr val="bg1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electronegativity</a:t>
            </a:r>
            <a:endParaRPr lang="en-US" altLang="zh-CN" sz="1200" b="1" i="1" cap="none" spc="0" baseline="-25000" dirty="0">
              <a:ln w="0"/>
              <a:solidFill>
                <a:schemeClr val="bg1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" name="图片 109">
            <a:extLst>
              <a:ext uri="{FF2B5EF4-FFF2-40B4-BE49-F238E27FC236}">
                <a16:creationId xmlns:a16="http://schemas.microsoft.com/office/drawing/2014/main" id="{1A57A75F-A49C-1ECB-DDFA-21FD13EDE6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8351" b="68254" l="27244" r="72006">
                        <a14:foregroundMark x1="28630" y1="40168" x2="28630" y2="40168"/>
                        <a14:foregroundMark x1="27244" y1="41093" x2="27244" y2="41093"/>
                        <a14:foregroundMark x1="70393" y1="49250" x2="70393" y2="49250"/>
                        <a14:foregroundMark x1="71802" y1="42901" x2="71802" y2="42901"/>
                        <a14:foregroundMark x1="72029" y1="55556" x2="72029" y2="55556"/>
                        <a14:foregroundMark x1="41241" y1="67328" x2="41241" y2="67328"/>
                        <a14:foregroundMark x1="42627" y1="68254" x2="42627" y2="6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28534" r="26457" b="29489"/>
          <a:stretch>
            <a:fillRect/>
          </a:stretch>
        </p:blipFill>
        <p:spPr>
          <a:xfrm flipV="1">
            <a:off x="9809378" y="2086062"/>
            <a:ext cx="1792947" cy="829621"/>
          </a:xfrm>
          <a:prstGeom prst="rect">
            <a:avLst/>
          </a:prstGeom>
        </p:spPr>
      </p:pic>
      <p:pic>
        <p:nvPicPr>
          <p:cNvPr id="111" name="图片 110">
            <a:extLst>
              <a:ext uri="{FF2B5EF4-FFF2-40B4-BE49-F238E27FC236}">
                <a16:creationId xmlns:a16="http://schemas.microsoft.com/office/drawing/2014/main" id="{EE9A0594-0148-6F75-D1FD-16576AA00AD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1217" b="72310" l="28721" r="71188">
                        <a14:foregroundMark x1="28743" y1="45811" x2="28743" y2="45811"/>
                        <a14:foregroundMark x1="68621" y1="63492" x2="68621" y2="63492"/>
                        <a14:foregroundMark x1="67757" y1="70194" x2="67757" y2="70194"/>
                        <a14:foregroundMark x1="71211" y1="63889" x2="71211" y2="63889"/>
                        <a14:foregroundMark x1="66439" y1="72310" x2="66439" y2="72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30690" r="27758" b="26356"/>
          <a:stretch>
            <a:fillRect/>
          </a:stretch>
        </p:blipFill>
        <p:spPr>
          <a:xfrm>
            <a:off x="9799464" y="774771"/>
            <a:ext cx="1888674" cy="938180"/>
          </a:xfrm>
          <a:prstGeom prst="rect">
            <a:avLst/>
          </a:prstGeom>
        </p:spPr>
      </p:pic>
      <p:pic>
        <p:nvPicPr>
          <p:cNvPr id="190" name="图片 189">
            <a:extLst>
              <a:ext uri="{FF2B5EF4-FFF2-40B4-BE49-F238E27FC236}">
                <a16:creationId xmlns:a16="http://schemas.microsoft.com/office/drawing/2014/main" id="{28867F20-CC3A-3E3C-94F0-8B414377C10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5400000">
            <a:off x="11157497" y="1911906"/>
            <a:ext cx="1436360" cy="79358"/>
          </a:xfrm>
          <a:prstGeom prst="rect">
            <a:avLst/>
          </a:prstGeom>
        </p:spPr>
      </p:pic>
      <p:sp>
        <p:nvSpPr>
          <p:cNvPr id="192" name="文本框 191">
            <a:extLst>
              <a:ext uri="{FF2B5EF4-FFF2-40B4-BE49-F238E27FC236}">
                <a16:creationId xmlns:a16="http://schemas.microsoft.com/office/drawing/2014/main" id="{5E2B52B0-BFA4-F705-2529-FDFA29A2490F}"/>
              </a:ext>
            </a:extLst>
          </p:cNvPr>
          <p:cNvSpPr txBox="1"/>
          <p:nvPr/>
        </p:nvSpPr>
        <p:spPr>
          <a:xfrm rot="5400000">
            <a:off x="11449948" y="1094457"/>
            <a:ext cx="1172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-9.000e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zh-CN" alt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文本框 192">
            <a:extLst>
              <a:ext uri="{FF2B5EF4-FFF2-40B4-BE49-F238E27FC236}">
                <a16:creationId xmlns:a16="http://schemas.microsoft.com/office/drawing/2014/main" id="{7CF85B3E-51E4-1239-559C-CACFAF079BF6}"/>
              </a:ext>
            </a:extLst>
          </p:cNvPr>
          <p:cNvSpPr txBox="1"/>
          <p:nvPr/>
        </p:nvSpPr>
        <p:spPr>
          <a:xfrm rot="5400000">
            <a:off x="11449948" y="2524114"/>
            <a:ext cx="1172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9.000e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zh-CN" alt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矩形 198">
            <a:extLst>
              <a:ext uri="{FF2B5EF4-FFF2-40B4-BE49-F238E27FC236}">
                <a16:creationId xmlns:a16="http://schemas.microsoft.com/office/drawing/2014/main" id="{95A2275D-AF48-D2A5-51F9-27C833938B26}"/>
              </a:ext>
            </a:extLst>
          </p:cNvPr>
          <p:cNvSpPr/>
          <p:nvPr/>
        </p:nvSpPr>
        <p:spPr>
          <a:xfrm>
            <a:off x="9843828" y="1715672"/>
            <a:ext cx="184174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Before polarization</a:t>
            </a:r>
          </a:p>
        </p:txBody>
      </p:sp>
      <p:pic>
        <p:nvPicPr>
          <p:cNvPr id="322" name="图片 321">
            <a:extLst>
              <a:ext uri="{FF2B5EF4-FFF2-40B4-BE49-F238E27FC236}">
                <a16:creationId xmlns:a16="http://schemas.microsoft.com/office/drawing/2014/main" id="{3F90CA61-B164-DED7-F59E-C88A23129B41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t="3574" r="3297" b="6483"/>
          <a:stretch>
            <a:fillRect/>
          </a:stretch>
        </p:blipFill>
        <p:spPr>
          <a:xfrm>
            <a:off x="6096000" y="3429000"/>
            <a:ext cx="1516607" cy="1200415"/>
          </a:xfrm>
          <a:prstGeom prst="rect">
            <a:avLst/>
          </a:prstGeom>
        </p:spPr>
      </p:pic>
      <p:pic>
        <p:nvPicPr>
          <p:cNvPr id="323" name="图片 322">
            <a:extLst>
              <a:ext uri="{FF2B5EF4-FFF2-40B4-BE49-F238E27FC236}">
                <a16:creationId xmlns:a16="http://schemas.microsoft.com/office/drawing/2014/main" id="{F0A4A134-BA17-ED7F-DA0D-E896716595F1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t="3574" r="4209" b="6483"/>
          <a:stretch>
            <a:fillRect/>
          </a:stretch>
        </p:blipFill>
        <p:spPr>
          <a:xfrm>
            <a:off x="7755579" y="3431724"/>
            <a:ext cx="1508578" cy="1197691"/>
          </a:xfrm>
          <a:prstGeom prst="rect">
            <a:avLst/>
          </a:prstGeom>
        </p:spPr>
      </p:pic>
      <p:pic>
        <p:nvPicPr>
          <p:cNvPr id="325" name="图片 324">
            <a:extLst>
              <a:ext uri="{FF2B5EF4-FFF2-40B4-BE49-F238E27FC236}">
                <a16:creationId xmlns:a16="http://schemas.microsoft.com/office/drawing/2014/main" id="{0393F2ED-2FC0-FE51-D680-0408A8C14EC9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3493" r="4671" b="6562"/>
          <a:stretch>
            <a:fillRect/>
          </a:stretch>
        </p:blipFill>
        <p:spPr>
          <a:xfrm>
            <a:off x="6096000" y="4731982"/>
            <a:ext cx="1514271" cy="1200415"/>
          </a:xfrm>
          <a:prstGeom prst="rect">
            <a:avLst/>
          </a:prstGeom>
        </p:spPr>
      </p:pic>
      <p:sp>
        <p:nvSpPr>
          <p:cNvPr id="331" name="矩形 330">
            <a:extLst>
              <a:ext uri="{FF2B5EF4-FFF2-40B4-BE49-F238E27FC236}">
                <a16:creationId xmlns:a16="http://schemas.microsoft.com/office/drawing/2014/main" id="{C88FC1E4-9C47-15FE-423C-283D22B2908C}"/>
              </a:ext>
            </a:extLst>
          </p:cNvPr>
          <p:cNvSpPr/>
          <p:nvPr/>
        </p:nvSpPr>
        <p:spPr>
          <a:xfrm>
            <a:off x="7749346" y="3431724"/>
            <a:ext cx="3284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Ⅱ</a:t>
            </a:r>
          </a:p>
        </p:txBody>
      </p:sp>
      <p:pic>
        <p:nvPicPr>
          <p:cNvPr id="334" name="图片 333">
            <a:extLst>
              <a:ext uri="{FF2B5EF4-FFF2-40B4-BE49-F238E27FC236}">
                <a16:creationId xmlns:a16="http://schemas.microsoft.com/office/drawing/2014/main" id="{F4BABBEF-D1B4-11CF-4E8F-0FA08DA21F9E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28543" r="9491" b="37397"/>
          <a:stretch>
            <a:fillRect/>
          </a:stretch>
        </p:blipFill>
        <p:spPr>
          <a:xfrm rot="16200000">
            <a:off x="8635465" y="4645936"/>
            <a:ext cx="1734179" cy="86204"/>
          </a:xfrm>
          <a:prstGeom prst="rect">
            <a:avLst/>
          </a:prstGeom>
        </p:spPr>
      </p:pic>
      <p:sp>
        <p:nvSpPr>
          <p:cNvPr id="335" name="文本框 334">
            <a:extLst>
              <a:ext uri="{FF2B5EF4-FFF2-40B4-BE49-F238E27FC236}">
                <a16:creationId xmlns:a16="http://schemas.microsoft.com/office/drawing/2014/main" id="{C33823E3-FE0B-E7C5-40C3-295AFBB29C39}"/>
              </a:ext>
            </a:extLst>
          </p:cNvPr>
          <p:cNvSpPr txBox="1"/>
          <p:nvPr/>
        </p:nvSpPr>
        <p:spPr>
          <a:xfrm>
            <a:off x="9194851" y="5425079"/>
            <a:ext cx="342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文本框 335">
            <a:extLst>
              <a:ext uri="{FF2B5EF4-FFF2-40B4-BE49-F238E27FC236}">
                <a16:creationId xmlns:a16="http://schemas.microsoft.com/office/drawing/2014/main" id="{0F5D7146-9427-1EEC-26AA-EF87287E10C2}"/>
              </a:ext>
            </a:extLst>
          </p:cNvPr>
          <p:cNvSpPr txBox="1"/>
          <p:nvPr/>
        </p:nvSpPr>
        <p:spPr>
          <a:xfrm>
            <a:off x="9196747" y="5140056"/>
            <a:ext cx="330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文本框 336">
            <a:extLst>
              <a:ext uri="{FF2B5EF4-FFF2-40B4-BE49-F238E27FC236}">
                <a16:creationId xmlns:a16="http://schemas.microsoft.com/office/drawing/2014/main" id="{B1DDF18B-52DF-8740-DF85-AE230A249305}"/>
              </a:ext>
            </a:extLst>
          </p:cNvPr>
          <p:cNvSpPr txBox="1"/>
          <p:nvPr/>
        </p:nvSpPr>
        <p:spPr>
          <a:xfrm>
            <a:off x="9196747" y="4855031"/>
            <a:ext cx="330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文本框 337">
            <a:extLst>
              <a:ext uri="{FF2B5EF4-FFF2-40B4-BE49-F238E27FC236}">
                <a16:creationId xmlns:a16="http://schemas.microsoft.com/office/drawing/2014/main" id="{F83553C0-6547-A2F2-2505-D8CF02C639AF}"/>
              </a:ext>
            </a:extLst>
          </p:cNvPr>
          <p:cNvSpPr txBox="1"/>
          <p:nvPr/>
        </p:nvSpPr>
        <p:spPr>
          <a:xfrm>
            <a:off x="9301200" y="4570006"/>
            <a:ext cx="137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文本框 338">
            <a:extLst>
              <a:ext uri="{FF2B5EF4-FFF2-40B4-BE49-F238E27FC236}">
                <a16:creationId xmlns:a16="http://schemas.microsoft.com/office/drawing/2014/main" id="{F83CBC9B-5654-8EF9-871C-8E6CAF1B8197}"/>
              </a:ext>
            </a:extLst>
          </p:cNvPr>
          <p:cNvSpPr txBox="1"/>
          <p:nvPr/>
        </p:nvSpPr>
        <p:spPr>
          <a:xfrm>
            <a:off x="9301200" y="4284981"/>
            <a:ext cx="137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文本框 339">
            <a:extLst>
              <a:ext uri="{FF2B5EF4-FFF2-40B4-BE49-F238E27FC236}">
                <a16:creationId xmlns:a16="http://schemas.microsoft.com/office/drawing/2014/main" id="{EE9125CA-7E7C-9D6D-4A24-31E15207660B}"/>
              </a:ext>
            </a:extLst>
          </p:cNvPr>
          <p:cNvSpPr txBox="1"/>
          <p:nvPr/>
        </p:nvSpPr>
        <p:spPr>
          <a:xfrm>
            <a:off x="9301200" y="3999956"/>
            <a:ext cx="133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文本框 340">
            <a:extLst>
              <a:ext uri="{FF2B5EF4-FFF2-40B4-BE49-F238E27FC236}">
                <a16:creationId xmlns:a16="http://schemas.microsoft.com/office/drawing/2014/main" id="{1B0E89C6-0BDA-F747-03C6-04DC5139741D}"/>
              </a:ext>
            </a:extLst>
          </p:cNvPr>
          <p:cNvSpPr txBox="1"/>
          <p:nvPr/>
        </p:nvSpPr>
        <p:spPr>
          <a:xfrm>
            <a:off x="9301973" y="3714931"/>
            <a:ext cx="137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2" name="组合 341">
            <a:extLst>
              <a:ext uri="{FF2B5EF4-FFF2-40B4-BE49-F238E27FC236}">
                <a16:creationId xmlns:a16="http://schemas.microsoft.com/office/drawing/2014/main" id="{9FB2520B-6A5B-3404-4AC2-D00B9A81B3BA}"/>
              </a:ext>
            </a:extLst>
          </p:cNvPr>
          <p:cNvGrpSpPr/>
          <p:nvPr/>
        </p:nvGrpSpPr>
        <p:grpSpPr>
          <a:xfrm rot="5400000">
            <a:off x="9351356" y="3761648"/>
            <a:ext cx="574149" cy="246221"/>
            <a:chOff x="9121247" y="10887757"/>
            <a:chExt cx="574149" cy="246221"/>
          </a:xfrm>
        </p:grpSpPr>
        <p:sp>
          <p:nvSpPr>
            <p:cNvPr id="343" name="文本框 342">
              <a:extLst>
                <a:ext uri="{FF2B5EF4-FFF2-40B4-BE49-F238E27FC236}">
                  <a16:creationId xmlns:a16="http://schemas.microsoft.com/office/drawing/2014/main" id="{3A2ABCDB-0A8C-98A6-6377-4ECE8071E09E}"/>
                </a:ext>
              </a:extLst>
            </p:cNvPr>
            <p:cNvSpPr txBox="1"/>
            <p:nvPr/>
          </p:nvSpPr>
          <p:spPr>
            <a:xfrm>
              <a:off x="9121247" y="10887757"/>
              <a:ext cx="5741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3×10</a:t>
              </a:r>
              <a:r>
                <a:rPr lang="en-US" altLang="zh-CN" sz="1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等腰三角形 343">
              <a:extLst>
                <a:ext uri="{FF2B5EF4-FFF2-40B4-BE49-F238E27FC236}">
                  <a16:creationId xmlns:a16="http://schemas.microsoft.com/office/drawing/2014/main" id="{91B4FF87-592B-A552-7C0D-A457623CAD55}"/>
                </a:ext>
              </a:extLst>
            </p:cNvPr>
            <p:cNvSpPr/>
            <p:nvPr/>
          </p:nvSpPr>
          <p:spPr>
            <a:xfrm flipV="1">
              <a:off x="9135934" y="10919705"/>
              <a:ext cx="45719" cy="49744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5" name="组合 344">
            <a:extLst>
              <a:ext uri="{FF2B5EF4-FFF2-40B4-BE49-F238E27FC236}">
                <a16:creationId xmlns:a16="http://schemas.microsoft.com/office/drawing/2014/main" id="{A522A544-E713-A93B-D3F4-9C8A50FDC0DD}"/>
              </a:ext>
            </a:extLst>
          </p:cNvPr>
          <p:cNvGrpSpPr/>
          <p:nvPr/>
        </p:nvGrpSpPr>
        <p:grpSpPr>
          <a:xfrm rot="5400000">
            <a:off x="9348076" y="5487031"/>
            <a:ext cx="586152" cy="246221"/>
            <a:chOff x="11730376" y="8694377"/>
            <a:chExt cx="586152" cy="246221"/>
          </a:xfrm>
        </p:grpSpPr>
        <p:sp>
          <p:nvSpPr>
            <p:cNvPr id="346" name="文本框 345">
              <a:extLst>
                <a:ext uri="{FF2B5EF4-FFF2-40B4-BE49-F238E27FC236}">
                  <a16:creationId xmlns:a16="http://schemas.microsoft.com/office/drawing/2014/main" id="{E8790BFE-6DEB-5B7B-0D7D-C255FDAC295B}"/>
                </a:ext>
              </a:extLst>
            </p:cNvPr>
            <p:cNvSpPr txBox="1"/>
            <p:nvPr/>
          </p:nvSpPr>
          <p:spPr>
            <a:xfrm>
              <a:off x="11730376" y="8694377"/>
              <a:ext cx="5861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-3×10</a:t>
              </a:r>
              <a:r>
                <a:rPr lang="en-US" altLang="zh-CN" sz="1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等腰三角形 346">
              <a:extLst>
                <a:ext uri="{FF2B5EF4-FFF2-40B4-BE49-F238E27FC236}">
                  <a16:creationId xmlns:a16="http://schemas.microsoft.com/office/drawing/2014/main" id="{64E9E721-7DB6-658C-05D3-337231B276BC}"/>
                </a:ext>
              </a:extLst>
            </p:cNvPr>
            <p:cNvSpPr/>
            <p:nvPr/>
          </p:nvSpPr>
          <p:spPr>
            <a:xfrm>
              <a:off x="11742548" y="8765338"/>
              <a:ext cx="45719" cy="49744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7" name="图片 376">
            <a:extLst>
              <a:ext uri="{FF2B5EF4-FFF2-40B4-BE49-F238E27FC236}">
                <a16:creationId xmlns:a16="http://schemas.microsoft.com/office/drawing/2014/main" id="{85B3BD7F-AAA0-94E7-4B19-DC32F556E920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 t="12960" b="2014"/>
          <a:stretch>
            <a:fillRect/>
          </a:stretch>
        </p:blipFill>
        <p:spPr>
          <a:xfrm>
            <a:off x="4263094" y="3429000"/>
            <a:ext cx="1650757" cy="2502000"/>
          </a:xfrm>
          <a:prstGeom prst="rect">
            <a:avLst/>
          </a:prstGeom>
          <a:effectLst/>
        </p:spPr>
      </p:pic>
      <p:sp>
        <p:nvSpPr>
          <p:cNvPr id="383" name="TextBox 10">
            <a:extLst>
              <a:ext uri="{FF2B5EF4-FFF2-40B4-BE49-F238E27FC236}">
                <a16:creationId xmlns:a16="http://schemas.microsoft.com/office/drawing/2014/main" id="{9A36D63D-7BCA-21C0-0042-0C35C6A93340}"/>
              </a:ext>
            </a:extLst>
          </p:cNvPr>
          <p:cNvSpPr txBox="1"/>
          <p:nvPr/>
        </p:nvSpPr>
        <p:spPr>
          <a:xfrm>
            <a:off x="715017" y="8262038"/>
            <a:ext cx="2459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" name="文本框 385">
            <a:extLst>
              <a:ext uri="{FF2B5EF4-FFF2-40B4-BE49-F238E27FC236}">
                <a16:creationId xmlns:a16="http://schemas.microsoft.com/office/drawing/2014/main" id="{A38B38D4-27BF-C3DB-E5A1-ED6C07B6A3F7}"/>
              </a:ext>
            </a:extLst>
          </p:cNvPr>
          <p:cNvSpPr txBox="1"/>
          <p:nvPr/>
        </p:nvSpPr>
        <p:spPr>
          <a:xfrm rot="10800000">
            <a:off x="170654" y="6153043"/>
            <a:ext cx="400110" cy="1981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Output Voltage (V)</a:t>
            </a:r>
          </a:p>
        </p:txBody>
      </p:sp>
      <p:sp>
        <p:nvSpPr>
          <p:cNvPr id="389" name="文本框 388">
            <a:extLst>
              <a:ext uri="{FF2B5EF4-FFF2-40B4-BE49-F238E27FC236}">
                <a16:creationId xmlns:a16="http://schemas.microsoft.com/office/drawing/2014/main" id="{AA95B5DB-3B4B-FD4C-6DB7-ECA0BCDF3DD7}"/>
              </a:ext>
            </a:extLst>
          </p:cNvPr>
          <p:cNvSpPr txBox="1"/>
          <p:nvPr/>
        </p:nvSpPr>
        <p:spPr>
          <a:xfrm rot="10800000">
            <a:off x="3101300" y="6157805"/>
            <a:ext cx="400110" cy="19764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Output Current (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1" name="文本框 390">
            <a:extLst>
              <a:ext uri="{FF2B5EF4-FFF2-40B4-BE49-F238E27FC236}">
                <a16:creationId xmlns:a16="http://schemas.microsoft.com/office/drawing/2014/main" id="{DE147A98-BCAF-1137-84D4-CC1C63D39EF5}"/>
              </a:ext>
            </a:extLst>
          </p:cNvPr>
          <p:cNvSpPr txBox="1"/>
          <p:nvPr/>
        </p:nvSpPr>
        <p:spPr>
          <a:xfrm rot="10800000">
            <a:off x="6159793" y="6157357"/>
            <a:ext cx="400110" cy="1974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Output Charge (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5" name="TextBox 10">
            <a:extLst>
              <a:ext uri="{FF2B5EF4-FFF2-40B4-BE49-F238E27FC236}">
                <a16:creationId xmlns:a16="http://schemas.microsoft.com/office/drawing/2014/main" id="{6436BAE7-3903-53EB-D01C-082C9EAE172C}"/>
              </a:ext>
            </a:extLst>
          </p:cNvPr>
          <p:cNvSpPr txBox="1"/>
          <p:nvPr/>
        </p:nvSpPr>
        <p:spPr>
          <a:xfrm>
            <a:off x="3707838" y="8262038"/>
            <a:ext cx="2459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TextBox 10">
            <a:extLst>
              <a:ext uri="{FF2B5EF4-FFF2-40B4-BE49-F238E27FC236}">
                <a16:creationId xmlns:a16="http://schemas.microsoft.com/office/drawing/2014/main" id="{10FE4B5A-2DEA-AFDB-2A0D-6CB9686D40C9}"/>
              </a:ext>
            </a:extLst>
          </p:cNvPr>
          <p:cNvSpPr txBox="1"/>
          <p:nvPr/>
        </p:nvSpPr>
        <p:spPr>
          <a:xfrm>
            <a:off x="6701876" y="8276327"/>
            <a:ext cx="2459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TextBox 10">
            <a:extLst>
              <a:ext uri="{FF2B5EF4-FFF2-40B4-BE49-F238E27FC236}">
                <a16:creationId xmlns:a16="http://schemas.microsoft.com/office/drawing/2014/main" id="{04E55060-79CA-92EB-95EE-F018FBE469C4}"/>
              </a:ext>
            </a:extLst>
          </p:cNvPr>
          <p:cNvSpPr txBox="1"/>
          <p:nvPr/>
        </p:nvSpPr>
        <p:spPr>
          <a:xfrm>
            <a:off x="9694762" y="8276327"/>
            <a:ext cx="2459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8" name="文本框 397">
            <a:extLst>
              <a:ext uri="{FF2B5EF4-FFF2-40B4-BE49-F238E27FC236}">
                <a16:creationId xmlns:a16="http://schemas.microsoft.com/office/drawing/2014/main" id="{B5C03C34-BE6D-9AD6-539D-0AA7E1B429EE}"/>
              </a:ext>
            </a:extLst>
          </p:cNvPr>
          <p:cNvSpPr txBox="1"/>
          <p:nvPr/>
        </p:nvSpPr>
        <p:spPr>
          <a:xfrm rot="10800000">
            <a:off x="9125295" y="6157357"/>
            <a:ext cx="400110" cy="1981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Output Voltage (V)</a:t>
            </a:r>
          </a:p>
        </p:txBody>
      </p:sp>
      <p:sp>
        <p:nvSpPr>
          <p:cNvPr id="409" name="文本框 408">
            <a:extLst>
              <a:ext uri="{FF2B5EF4-FFF2-40B4-BE49-F238E27FC236}">
                <a16:creationId xmlns:a16="http://schemas.microsoft.com/office/drawing/2014/main" id="{2F76E678-684A-DF28-7A38-724ACF87ED1A}"/>
              </a:ext>
            </a:extLst>
          </p:cNvPr>
          <p:cNvSpPr txBox="1"/>
          <p:nvPr/>
        </p:nvSpPr>
        <p:spPr>
          <a:xfrm rot="10800000">
            <a:off x="170654" y="8667809"/>
            <a:ext cx="400110" cy="1981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Output Voltage (V)</a:t>
            </a:r>
          </a:p>
        </p:txBody>
      </p:sp>
      <p:sp>
        <p:nvSpPr>
          <p:cNvPr id="410" name="TextBox 10">
            <a:extLst>
              <a:ext uri="{FF2B5EF4-FFF2-40B4-BE49-F238E27FC236}">
                <a16:creationId xmlns:a16="http://schemas.microsoft.com/office/drawing/2014/main" id="{7AE5BE34-D004-1192-7D29-D606924C17EC}"/>
              </a:ext>
            </a:extLst>
          </p:cNvPr>
          <p:cNvSpPr txBox="1"/>
          <p:nvPr/>
        </p:nvSpPr>
        <p:spPr>
          <a:xfrm>
            <a:off x="712497" y="10756315"/>
            <a:ext cx="545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TextBox 10">
            <a:extLst>
              <a:ext uri="{FF2B5EF4-FFF2-40B4-BE49-F238E27FC236}">
                <a16:creationId xmlns:a16="http://schemas.microsoft.com/office/drawing/2014/main" id="{0A336D07-8E0E-1854-6446-D47A066CB440}"/>
              </a:ext>
            </a:extLst>
          </p:cNvPr>
          <p:cNvSpPr txBox="1"/>
          <p:nvPr/>
        </p:nvSpPr>
        <p:spPr>
          <a:xfrm>
            <a:off x="6701479" y="9612523"/>
            <a:ext cx="2457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文本框 441">
            <a:extLst>
              <a:ext uri="{FF2B5EF4-FFF2-40B4-BE49-F238E27FC236}">
                <a16:creationId xmlns:a16="http://schemas.microsoft.com/office/drawing/2014/main" id="{C2C12669-8B5B-20E7-BDC3-EC4925EEEF8C}"/>
              </a:ext>
            </a:extLst>
          </p:cNvPr>
          <p:cNvSpPr txBox="1"/>
          <p:nvPr/>
        </p:nvSpPr>
        <p:spPr>
          <a:xfrm rot="10800000">
            <a:off x="6158821" y="8702609"/>
            <a:ext cx="369332" cy="1981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Output Voltage (V)</a:t>
            </a:r>
          </a:p>
        </p:txBody>
      </p:sp>
      <p:sp>
        <p:nvSpPr>
          <p:cNvPr id="453" name="文本框 452">
            <a:extLst>
              <a:ext uri="{FF2B5EF4-FFF2-40B4-BE49-F238E27FC236}">
                <a16:creationId xmlns:a16="http://schemas.microsoft.com/office/drawing/2014/main" id="{DAC75C73-26F2-588F-0298-2C082D629348}"/>
              </a:ext>
            </a:extLst>
          </p:cNvPr>
          <p:cNvSpPr txBox="1"/>
          <p:nvPr/>
        </p:nvSpPr>
        <p:spPr>
          <a:xfrm rot="10800000">
            <a:off x="9161088" y="8702609"/>
            <a:ext cx="369332" cy="1981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Output Voltage (V)</a:t>
            </a:r>
          </a:p>
        </p:txBody>
      </p:sp>
      <p:sp>
        <p:nvSpPr>
          <p:cNvPr id="454" name="TextBox 10">
            <a:extLst>
              <a:ext uri="{FF2B5EF4-FFF2-40B4-BE49-F238E27FC236}">
                <a16:creationId xmlns:a16="http://schemas.microsoft.com/office/drawing/2014/main" id="{CA90B931-413C-3C03-F644-1B08A897249F}"/>
              </a:ext>
            </a:extLst>
          </p:cNvPr>
          <p:cNvSpPr txBox="1"/>
          <p:nvPr/>
        </p:nvSpPr>
        <p:spPr>
          <a:xfrm>
            <a:off x="6701479" y="10787093"/>
            <a:ext cx="2457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TextBox 10">
            <a:extLst>
              <a:ext uri="{FF2B5EF4-FFF2-40B4-BE49-F238E27FC236}">
                <a16:creationId xmlns:a16="http://schemas.microsoft.com/office/drawing/2014/main" id="{B5C0D616-3965-5D1E-2948-2D395CFBF491}"/>
              </a:ext>
            </a:extLst>
          </p:cNvPr>
          <p:cNvSpPr txBox="1"/>
          <p:nvPr/>
        </p:nvSpPr>
        <p:spPr>
          <a:xfrm>
            <a:off x="9696948" y="9612523"/>
            <a:ext cx="2457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" name="TextBox 10">
            <a:extLst>
              <a:ext uri="{FF2B5EF4-FFF2-40B4-BE49-F238E27FC236}">
                <a16:creationId xmlns:a16="http://schemas.microsoft.com/office/drawing/2014/main" id="{3726B150-55C9-E003-47E9-60A296E2E47E}"/>
              </a:ext>
            </a:extLst>
          </p:cNvPr>
          <p:cNvSpPr txBox="1"/>
          <p:nvPr/>
        </p:nvSpPr>
        <p:spPr>
          <a:xfrm>
            <a:off x="9696948" y="10787093"/>
            <a:ext cx="2457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87C638D-6477-8F8A-DCD3-D94D60DA933A}"/>
              </a:ext>
            </a:extLst>
          </p:cNvPr>
          <p:cNvCxnSpPr>
            <a:cxnSpLocks/>
          </p:cNvCxnSpPr>
          <p:nvPr/>
        </p:nvCxnSpPr>
        <p:spPr>
          <a:xfrm>
            <a:off x="786454" y="7464622"/>
            <a:ext cx="52625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16074286-F28C-0170-C54F-0D6C015D9679}"/>
              </a:ext>
            </a:extLst>
          </p:cNvPr>
          <p:cNvSpPr/>
          <p:nvPr/>
        </p:nvSpPr>
        <p:spPr>
          <a:xfrm>
            <a:off x="819683" y="7156546"/>
            <a:ext cx="4349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</a:t>
            </a:r>
            <a:endParaRPr lang="en-US" altLang="zh-CN" sz="1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8398C602-7C19-7FBA-F802-E38D04C7B214}"/>
              </a:ext>
            </a:extLst>
          </p:cNvPr>
          <p:cNvCxnSpPr>
            <a:cxnSpLocks/>
          </p:cNvCxnSpPr>
          <p:nvPr/>
        </p:nvCxnSpPr>
        <p:spPr>
          <a:xfrm>
            <a:off x="1401380" y="6981413"/>
            <a:ext cx="526256" cy="0"/>
          </a:xfrm>
          <a:prstGeom prst="line">
            <a:avLst/>
          </a:prstGeom>
          <a:ln w="19050">
            <a:solidFill>
              <a:srgbClr val="01B58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DA6177E4-1149-CFCA-52EB-9D924405B5F5}"/>
              </a:ext>
            </a:extLst>
          </p:cNvPr>
          <p:cNvSpPr/>
          <p:nvPr/>
        </p:nvSpPr>
        <p:spPr>
          <a:xfrm>
            <a:off x="1354613" y="6673337"/>
            <a:ext cx="59494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14.9</a:t>
            </a:r>
            <a:endParaRPr lang="en-US" altLang="zh-CN" sz="1400" b="1" cap="none" spc="0" dirty="0">
              <a:ln w="0"/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569876C-C0FB-C659-1806-DA312E0FD204}"/>
              </a:ext>
            </a:extLst>
          </p:cNvPr>
          <p:cNvCxnSpPr>
            <a:cxnSpLocks/>
          </p:cNvCxnSpPr>
          <p:nvPr/>
        </p:nvCxnSpPr>
        <p:spPr>
          <a:xfrm>
            <a:off x="1985586" y="6724847"/>
            <a:ext cx="526256" cy="0"/>
          </a:xfrm>
          <a:prstGeom prst="line">
            <a:avLst/>
          </a:prstGeom>
          <a:ln w="19050">
            <a:solidFill>
              <a:srgbClr val="1A73C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FA97CA6E-55F9-8FFB-1FD9-D3FB35900EF3}"/>
              </a:ext>
            </a:extLst>
          </p:cNvPr>
          <p:cNvSpPr/>
          <p:nvPr/>
        </p:nvSpPr>
        <p:spPr>
          <a:xfrm>
            <a:off x="1928395" y="6416771"/>
            <a:ext cx="615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19.4</a:t>
            </a:r>
            <a:endParaRPr lang="en-US" altLang="zh-CN" sz="1400" b="1" cap="none" spc="0" dirty="0">
              <a:ln w="0"/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B4702BB-866B-336C-13DE-E68A774467D2}"/>
              </a:ext>
            </a:extLst>
          </p:cNvPr>
          <p:cNvCxnSpPr>
            <a:cxnSpLocks/>
          </p:cNvCxnSpPr>
          <p:nvPr/>
        </p:nvCxnSpPr>
        <p:spPr>
          <a:xfrm>
            <a:off x="2596324" y="6481167"/>
            <a:ext cx="526256" cy="0"/>
          </a:xfrm>
          <a:prstGeom prst="line">
            <a:avLst/>
          </a:prstGeom>
          <a:ln w="19050">
            <a:solidFill>
              <a:srgbClr val="DE58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C27E652F-F170-18F6-031B-22D9B7867EBA}"/>
              </a:ext>
            </a:extLst>
          </p:cNvPr>
          <p:cNvSpPr/>
          <p:nvPr/>
        </p:nvSpPr>
        <p:spPr>
          <a:xfrm>
            <a:off x="2544187" y="6173091"/>
            <a:ext cx="60568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22.3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46F74F1-B123-C2CF-40A0-60F98CCAB27A}"/>
              </a:ext>
            </a:extLst>
          </p:cNvPr>
          <p:cNvSpPr/>
          <p:nvPr/>
        </p:nvSpPr>
        <p:spPr>
          <a:xfrm rot="20837516">
            <a:off x="2348807" y="7866377"/>
            <a:ext cx="919129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900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4079977D-94D0-66E5-1E6F-74D468398861}"/>
              </a:ext>
            </a:extLst>
          </p:cNvPr>
          <p:cNvSpPr/>
          <p:nvPr/>
        </p:nvSpPr>
        <p:spPr>
          <a:xfrm rot="20837516">
            <a:off x="1713693" y="7866377"/>
            <a:ext cx="919129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900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88B780C-1D94-E74A-153A-4EE3E2E884C1}"/>
              </a:ext>
            </a:extLst>
          </p:cNvPr>
          <p:cNvSpPr/>
          <p:nvPr/>
        </p:nvSpPr>
        <p:spPr>
          <a:xfrm rot="20837516">
            <a:off x="1127814" y="7866377"/>
            <a:ext cx="919129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900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2E6608A3-048B-FCEF-C3C5-DB3F7B58C67C}"/>
              </a:ext>
            </a:extLst>
          </p:cNvPr>
          <p:cNvSpPr/>
          <p:nvPr/>
        </p:nvSpPr>
        <p:spPr>
          <a:xfrm rot="20837516">
            <a:off x="529531" y="7873520"/>
            <a:ext cx="919129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D4726747-7D81-6734-6322-0DB8AAB35D48}"/>
              </a:ext>
            </a:extLst>
          </p:cNvPr>
          <p:cNvCxnSpPr>
            <a:cxnSpLocks/>
          </p:cNvCxnSpPr>
          <p:nvPr/>
        </p:nvCxnSpPr>
        <p:spPr>
          <a:xfrm>
            <a:off x="3790760" y="6979772"/>
            <a:ext cx="52625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>
            <a:extLst>
              <a:ext uri="{FF2B5EF4-FFF2-40B4-BE49-F238E27FC236}">
                <a16:creationId xmlns:a16="http://schemas.microsoft.com/office/drawing/2014/main" id="{605BCFF4-99FB-497A-25D3-B31C6FE150B0}"/>
              </a:ext>
            </a:extLst>
          </p:cNvPr>
          <p:cNvSpPr/>
          <p:nvPr/>
        </p:nvSpPr>
        <p:spPr>
          <a:xfrm>
            <a:off x="3772225" y="6671696"/>
            <a:ext cx="55276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20.8</a:t>
            </a:r>
            <a:endParaRPr lang="en-US" altLang="zh-CN" sz="1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5D165947-C3EF-A8F0-A4C6-0C9FFE035B57}"/>
              </a:ext>
            </a:extLst>
          </p:cNvPr>
          <p:cNvCxnSpPr>
            <a:cxnSpLocks/>
          </p:cNvCxnSpPr>
          <p:nvPr/>
        </p:nvCxnSpPr>
        <p:spPr>
          <a:xfrm>
            <a:off x="4405686" y="6863275"/>
            <a:ext cx="526256" cy="0"/>
          </a:xfrm>
          <a:prstGeom prst="line">
            <a:avLst/>
          </a:prstGeom>
          <a:ln w="19050">
            <a:solidFill>
              <a:srgbClr val="01B58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5FF1220D-AC09-3587-E9A6-8E03638A4A8C}"/>
              </a:ext>
            </a:extLst>
          </p:cNvPr>
          <p:cNvSpPr/>
          <p:nvPr/>
        </p:nvSpPr>
        <p:spPr>
          <a:xfrm>
            <a:off x="4361300" y="6555199"/>
            <a:ext cx="59494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28.3</a:t>
            </a:r>
            <a:endParaRPr lang="en-US" altLang="zh-CN" sz="1400" b="1" cap="none" spc="0" dirty="0">
              <a:ln w="0"/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8" name="直接连接符 447">
            <a:extLst>
              <a:ext uri="{FF2B5EF4-FFF2-40B4-BE49-F238E27FC236}">
                <a16:creationId xmlns:a16="http://schemas.microsoft.com/office/drawing/2014/main" id="{354DC54E-6E41-6AB3-CB2E-CEBD92B1C9BF}"/>
              </a:ext>
            </a:extLst>
          </p:cNvPr>
          <p:cNvCxnSpPr>
            <a:cxnSpLocks/>
          </p:cNvCxnSpPr>
          <p:nvPr/>
        </p:nvCxnSpPr>
        <p:spPr>
          <a:xfrm>
            <a:off x="4989892" y="6692435"/>
            <a:ext cx="526256" cy="0"/>
          </a:xfrm>
          <a:prstGeom prst="line">
            <a:avLst/>
          </a:prstGeom>
          <a:ln w="19050">
            <a:solidFill>
              <a:srgbClr val="1A73C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矩形 448">
            <a:extLst>
              <a:ext uri="{FF2B5EF4-FFF2-40B4-BE49-F238E27FC236}">
                <a16:creationId xmlns:a16="http://schemas.microsoft.com/office/drawing/2014/main" id="{F4035D66-3D5B-C3E4-C650-B5688F660F62}"/>
              </a:ext>
            </a:extLst>
          </p:cNvPr>
          <p:cNvSpPr/>
          <p:nvPr/>
        </p:nvSpPr>
        <p:spPr>
          <a:xfrm>
            <a:off x="4932701" y="6384359"/>
            <a:ext cx="615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41.5</a:t>
            </a:r>
            <a:endParaRPr lang="en-US" altLang="zh-CN" sz="1400" b="1" cap="none" spc="0" dirty="0">
              <a:ln w="0"/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0" name="直接连接符 449">
            <a:extLst>
              <a:ext uri="{FF2B5EF4-FFF2-40B4-BE49-F238E27FC236}">
                <a16:creationId xmlns:a16="http://schemas.microsoft.com/office/drawing/2014/main" id="{77844DC7-C3B7-261E-FA60-0B2DAAB74A9C}"/>
              </a:ext>
            </a:extLst>
          </p:cNvPr>
          <p:cNvCxnSpPr>
            <a:cxnSpLocks/>
          </p:cNvCxnSpPr>
          <p:nvPr/>
        </p:nvCxnSpPr>
        <p:spPr>
          <a:xfrm>
            <a:off x="5600630" y="6398747"/>
            <a:ext cx="526256" cy="0"/>
          </a:xfrm>
          <a:prstGeom prst="line">
            <a:avLst/>
          </a:prstGeom>
          <a:ln w="19050">
            <a:solidFill>
              <a:srgbClr val="DE58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" name="矩形 450">
            <a:extLst>
              <a:ext uri="{FF2B5EF4-FFF2-40B4-BE49-F238E27FC236}">
                <a16:creationId xmlns:a16="http://schemas.microsoft.com/office/drawing/2014/main" id="{062035F1-E656-23C8-68C9-5009E8E2D3D2}"/>
              </a:ext>
            </a:extLst>
          </p:cNvPr>
          <p:cNvSpPr/>
          <p:nvPr/>
        </p:nvSpPr>
        <p:spPr>
          <a:xfrm>
            <a:off x="5558017" y="6114486"/>
            <a:ext cx="60568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67.5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矩形 451">
            <a:extLst>
              <a:ext uri="{FF2B5EF4-FFF2-40B4-BE49-F238E27FC236}">
                <a16:creationId xmlns:a16="http://schemas.microsoft.com/office/drawing/2014/main" id="{138FA41D-144A-6EB8-AA59-845E494D9F94}"/>
              </a:ext>
            </a:extLst>
          </p:cNvPr>
          <p:cNvSpPr/>
          <p:nvPr/>
        </p:nvSpPr>
        <p:spPr>
          <a:xfrm>
            <a:off x="5322157" y="7865826"/>
            <a:ext cx="9191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000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</a:p>
        </p:txBody>
      </p:sp>
      <p:sp>
        <p:nvSpPr>
          <p:cNvPr id="457" name="矩形 456">
            <a:extLst>
              <a:ext uri="{FF2B5EF4-FFF2-40B4-BE49-F238E27FC236}">
                <a16:creationId xmlns:a16="http://schemas.microsoft.com/office/drawing/2014/main" id="{301EC409-3F1A-EC7D-EC2E-74F9A98C06BD}"/>
              </a:ext>
            </a:extLst>
          </p:cNvPr>
          <p:cNvSpPr/>
          <p:nvPr/>
        </p:nvSpPr>
        <p:spPr>
          <a:xfrm>
            <a:off x="4751340" y="7688948"/>
            <a:ext cx="9191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000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</a:p>
        </p:txBody>
      </p:sp>
      <p:sp>
        <p:nvSpPr>
          <p:cNvPr id="458" name="矩形 457">
            <a:extLst>
              <a:ext uri="{FF2B5EF4-FFF2-40B4-BE49-F238E27FC236}">
                <a16:creationId xmlns:a16="http://schemas.microsoft.com/office/drawing/2014/main" id="{FE068AF3-4145-3157-CB26-699E260166EC}"/>
              </a:ext>
            </a:extLst>
          </p:cNvPr>
          <p:cNvSpPr/>
          <p:nvPr/>
        </p:nvSpPr>
        <p:spPr>
          <a:xfrm>
            <a:off x="4186890" y="7514324"/>
            <a:ext cx="9191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00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000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9" name="矩形 458">
            <a:extLst>
              <a:ext uri="{FF2B5EF4-FFF2-40B4-BE49-F238E27FC236}">
                <a16:creationId xmlns:a16="http://schemas.microsoft.com/office/drawing/2014/main" id="{18B4A87B-AD1A-17B5-3AEE-7256686D3ABB}"/>
              </a:ext>
            </a:extLst>
          </p:cNvPr>
          <p:cNvSpPr/>
          <p:nvPr/>
        </p:nvSpPr>
        <p:spPr>
          <a:xfrm>
            <a:off x="3588607" y="7335730"/>
            <a:ext cx="9191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0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cxnSp>
        <p:nvCxnSpPr>
          <p:cNvPr id="461" name="直接连接符 460">
            <a:extLst>
              <a:ext uri="{FF2B5EF4-FFF2-40B4-BE49-F238E27FC236}">
                <a16:creationId xmlns:a16="http://schemas.microsoft.com/office/drawing/2014/main" id="{E853C3CB-8518-5B58-1DAF-8EF0F5F88ADE}"/>
              </a:ext>
            </a:extLst>
          </p:cNvPr>
          <p:cNvCxnSpPr>
            <a:cxnSpLocks/>
          </p:cNvCxnSpPr>
          <p:nvPr/>
        </p:nvCxnSpPr>
        <p:spPr>
          <a:xfrm>
            <a:off x="6811208" y="7733090"/>
            <a:ext cx="52625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矩形 461">
            <a:extLst>
              <a:ext uri="{FF2B5EF4-FFF2-40B4-BE49-F238E27FC236}">
                <a16:creationId xmlns:a16="http://schemas.microsoft.com/office/drawing/2014/main" id="{0ED47382-FD2A-5B9F-1915-7A52D473D5FD}"/>
              </a:ext>
            </a:extLst>
          </p:cNvPr>
          <p:cNvSpPr/>
          <p:nvPr/>
        </p:nvSpPr>
        <p:spPr>
          <a:xfrm>
            <a:off x="6844437" y="7425014"/>
            <a:ext cx="43495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endParaRPr lang="en-US" altLang="zh-CN" sz="1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3" name="直接连接符 462">
            <a:extLst>
              <a:ext uri="{FF2B5EF4-FFF2-40B4-BE49-F238E27FC236}">
                <a16:creationId xmlns:a16="http://schemas.microsoft.com/office/drawing/2014/main" id="{F705FE5E-5D2D-B92F-7D53-2B7449625300}"/>
              </a:ext>
            </a:extLst>
          </p:cNvPr>
          <p:cNvCxnSpPr>
            <a:cxnSpLocks/>
          </p:cNvCxnSpPr>
          <p:nvPr/>
        </p:nvCxnSpPr>
        <p:spPr>
          <a:xfrm>
            <a:off x="7452328" y="7499915"/>
            <a:ext cx="443401" cy="0"/>
          </a:xfrm>
          <a:prstGeom prst="line">
            <a:avLst/>
          </a:prstGeom>
          <a:ln w="19050">
            <a:solidFill>
              <a:srgbClr val="01B58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4" name="矩形 463">
            <a:extLst>
              <a:ext uri="{FF2B5EF4-FFF2-40B4-BE49-F238E27FC236}">
                <a16:creationId xmlns:a16="http://schemas.microsoft.com/office/drawing/2014/main" id="{DA58DEB9-C7E5-C967-A698-80767699782E}"/>
              </a:ext>
            </a:extLst>
          </p:cNvPr>
          <p:cNvSpPr/>
          <p:nvPr/>
        </p:nvSpPr>
        <p:spPr>
          <a:xfrm>
            <a:off x="7374606" y="7191839"/>
            <a:ext cx="59494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endParaRPr lang="en-US" altLang="zh-CN" sz="1400" b="1" cap="none" spc="0" dirty="0">
              <a:ln w="0"/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5" name="直接连接符 464">
            <a:extLst>
              <a:ext uri="{FF2B5EF4-FFF2-40B4-BE49-F238E27FC236}">
                <a16:creationId xmlns:a16="http://schemas.microsoft.com/office/drawing/2014/main" id="{A0861B21-CF0F-F60E-53BC-286076E9877F}"/>
              </a:ext>
            </a:extLst>
          </p:cNvPr>
          <p:cNvCxnSpPr>
            <a:cxnSpLocks/>
          </p:cNvCxnSpPr>
          <p:nvPr/>
        </p:nvCxnSpPr>
        <p:spPr>
          <a:xfrm>
            <a:off x="8050821" y="6912352"/>
            <a:ext cx="453265" cy="0"/>
          </a:xfrm>
          <a:prstGeom prst="line">
            <a:avLst/>
          </a:prstGeom>
          <a:ln w="19050">
            <a:solidFill>
              <a:srgbClr val="1A73C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直接连接符 465">
            <a:extLst>
              <a:ext uri="{FF2B5EF4-FFF2-40B4-BE49-F238E27FC236}">
                <a16:creationId xmlns:a16="http://schemas.microsoft.com/office/drawing/2014/main" id="{5DF5353E-B409-75F4-0138-65DF811CD3D9}"/>
              </a:ext>
            </a:extLst>
          </p:cNvPr>
          <p:cNvCxnSpPr>
            <a:cxnSpLocks/>
          </p:cNvCxnSpPr>
          <p:nvPr/>
        </p:nvCxnSpPr>
        <p:spPr>
          <a:xfrm>
            <a:off x="8605996" y="6423403"/>
            <a:ext cx="448158" cy="0"/>
          </a:xfrm>
          <a:prstGeom prst="line">
            <a:avLst/>
          </a:prstGeom>
          <a:ln w="19050">
            <a:solidFill>
              <a:srgbClr val="DE58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7" name="矩形 466">
            <a:extLst>
              <a:ext uri="{FF2B5EF4-FFF2-40B4-BE49-F238E27FC236}">
                <a16:creationId xmlns:a16="http://schemas.microsoft.com/office/drawing/2014/main" id="{1877AA68-8816-7C19-A468-3C6FB561E65E}"/>
              </a:ext>
            </a:extLst>
          </p:cNvPr>
          <p:cNvSpPr/>
          <p:nvPr/>
        </p:nvSpPr>
        <p:spPr>
          <a:xfrm>
            <a:off x="8522903" y="6115327"/>
            <a:ext cx="60568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8.2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8" name="矩形 467">
            <a:extLst>
              <a:ext uri="{FF2B5EF4-FFF2-40B4-BE49-F238E27FC236}">
                <a16:creationId xmlns:a16="http://schemas.microsoft.com/office/drawing/2014/main" id="{4E9AEFB0-6A32-9C2F-F3CF-9E27375EAD57}"/>
              </a:ext>
            </a:extLst>
          </p:cNvPr>
          <p:cNvSpPr/>
          <p:nvPr/>
        </p:nvSpPr>
        <p:spPr>
          <a:xfrm rot="20768514">
            <a:off x="8337049" y="7865826"/>
            <a:ext cx="919129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900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9" name="矩形 468">
            <a:extLst>
              <a:ext uri="{FF2B5EF4-FFF2-40B4-BE49-F238E27FC236}">
                <a16:creationId xmlns:a16="http://schemas.microsoft.com/office/drawing/2014/main" id="{224E15E9-39D8-43C0-2C7B-C63E72AF6781}"/>
              </a:ext>
            </a:extLst>
          </p:cNvPr>
          <p:cNvSpPr/>
          <p:nvPr/>
        </p:nvSpPr>
        <p:spPr>
          <a:xfrm rot="20768514">
            <a:off x="7752735" y="7865826"/>
            <a:ext cx="919129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900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0" name="矩形 469">
            <a:extLst>
              <a:ext uri="{FF2B5EF4-FFF2-40B4-BE49-F238E27FC236}">
                <a16:creationId xmlns:a16="http://schemas.microsoft.com/office/drawing/2014/main" id="{9AE5245F-529D-63EC-7701-84327EEE1C09}"/>
              </a:ext>
            </a:extLst>
          </p:cNvPr>
          <p:cNvSpPr/>
          <p:nvPr/>
        </p:nvSpPr>
        <p:spPr>
          <a:xfrm rot="20768514">
            <a:off x="7166857" y="7865826"/>
            <a:ext cx="919129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900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1" name="矩形 470">
            <a:extLst>
              <a:ext uri="{FF2B5EF4-FFF2-40B4-BE49-F238E27FC236}">
                <a16:creationId xmlns:a16="http://schemas.microsoft.com/office/drawing/2014/main" id="{5CFC6DB4-2CB6-7DEC-C808-B7DE3573868B}"/>
              </a:ext>
            </a:extLst>
          </p:cNvPr>
          <p:cNvSpPr/>
          <p:nvPr/>
        </p:nvSpPr>
        <p:spPr>
          <a:xfrm rot="20768514">
            <a:off x="6561430" y="7865826"/>
            <a:ext cx="919129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474" name="矩形 473">
            <a:extLst>
              <a:ext uri="{FF2B5EF4-FFF2-40B4-BE49-F238E27FC236}">
                <a16:creationId xmlns:a16="http://schemas.microsoft.com/office/drawing/2014/main" id="{81985F34-B922-C50F-6E5E-CA03DEB214A1}"/>
              </a:ext>
            </a:extLst>
          </p:cNvPr>
          <p:cNvSpPr/>
          <p:nvPr/>
        </p:nvSpPr>
        <p:spPr>
          <a:xfrm>
            <a:off x="7960699" y="6604324"/>
            <a:ext cx="615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</a:t>
            </a:r>
            <a:endParaRPr lang="en-US" altLang="zh-CN" sz="1400" b="1" cap="none" spc="0" dirty="0">
              <a:ln w="0"/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7" name="矩形 476">
            <a:extLst>
              <a:ext uri="{FF2B5EF4-FFF2-40B4-BE49-F238E27FC236}">
                <a16:creationId xmlns:a16="http://schemas.microsoft.com/office/drawing/2014/main" id="{64C07276-93DF-DD34-3EB3-735A672F2312}"/>
              </a:ext>
            </a:extLst>
          </p:cNvPr>
          <p:cNvSpPr/>
          <p:nvPr/>
        </p:nvSpPr>
        <p:spPr>
          <a:xfrm>
            <a:off x="9697396" y="7865826"/>
            <a:ext cx="9191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000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RH</a:t>
            </a:r>
          </a:p>
        </p:txBody>
      </p:sp>
      <p:sp>
        <p:nvSpPr>
          <p:cNvPr id="478" name="矩形 477">
            <a:extLst>
              <a:ext uri="{FF2B5EF4-FFF2-40B4-BE49-F238E27FC236}">
                <a16:creationId xmlns:a16="http://schemas.microsoft.com/office/drawing/2014/main" id="{AAD3B7AC-F4FE-B371-1CB1-2F96C8CF2AE8}"/>
              </a:ext>
            </a:extLst>
          </p:cNvPr>
          <p:cNvSpPr/>
          <p:nvPr/>
        </p:nvSpPr>
        <p:spPr>
          <a:xfrm>
            <a:off x="10472081" y="7865826"/>
            <a:ext cx="9191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00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zh-CN" sz="1000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RH</a:t>
            </a:r>
          </a:p>
        </p:txBody>
      </p:sp>
      <p:sp>
        <p:nvSpPr>
          <p:cNvPr id="479" name="矩形 478">
            <a:extLst>
              <a:ext uri="{FF2B5EF4-FFF2-40B4-BE49-F238E27FC236}">
                <a16:creationId xmlns:a16="http://schemas.microsoft.com/office/drawing/2014/main" id="{D918DD29-CB64-B0C1-C76A-A410797278E7}"/>
              </a:ext>
            </a:extLst>
          </p:cNvPr>
          <p:cNvSpPr/>
          <p:nvPr/>
        </p:nvSpPr>
        <p:spPr>
          <a:xfrm>
            <a:off x="11268430" y="7865826"/>
            <a:ext cx="9191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000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RH</a:t>
            </a:r>
          </a:p>
        </p:txBody>
      </p:sp>
      <p:cxnSp>
        <p:nvCxnSpPr>
          <p:cNvPr id="480" name="直接连接符 479">
            <a:extLst>
              <a:ext uri="{FF2B5EF4-FFF2-40B4-BE49-F238E27FC236}">
                <a16:creationId xmlns:a16="http://schemas.microsoft.com/office/drawing/2014/main" id="{42976F2E-404C-50CD-D9DD-4F49F4CDB712}"/>
              </a:ext>
            </a:extLst>
          </p:cNvPr>
          <p:cNvCxnSpPr>
            <a:cxnSpLocks/>
          </p:cNvCxnSpPr>
          <p:nvPr/>
        </p:nvCxnSpPr>
        <p:spPr>
          <a:xfrm>
            <a:off x="11351924" y="6702407"/>
            <a:ext cx="740706" cy="0"/>
          </a:xfrm>
          <a:prstGeom prst="line">
            <a:avLst/>
          </a:prstGeom>
          <a:ln w="19050">
            <a:solidFill>
              <a:srgbClr val="01B58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矩形 480">
            <a:extLst>
              <a:ext uri="{FF2B5EF4-FFF2-40B4-BE49-F238E27FC236}">
                <a16:creationId xmlns:a16="http://schemas.microsoft.com/office/drawing/2014/main" id="{A73442FF-4AC3-7BC3-DFAE-7B9AA9F69240}"/>
              </a:ext>
            </a:extLst>
          </p:cNvPr>
          <p:cNvSpPr/>
          <p:nvPr/>
        </p:nvSpPr>
        <p:spPr>
          <a:xfrm>
            <a:off x="11426601" y="6391956"/>
            <a:ext cx="59494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</a:t>
            </a:r>
            <a:endParaRPr lang="en-US" altLang="zh-CN" sz="1400" b="1" cap="none" spc="0" dirty="0">
              <a:ln w="0"/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2" name="直接连接符 481">
            <a:extLst>
              <a:ext uri="{FF2B5EF4-FFF2-40B4-BE49-F238E27FC236}">
                <a16:creationId xmlns:a16="http://schemas.microsoft.com/office/drawing/2014/main" id="{C197A2BB-B89F-6759-81F4-750F9F523C8C}"/>
              </a:ext>
            </a:extLst>
          </p:cNvPr>
          <p:cNvCxnSpPr>
            <a:cxnSpLocks/>
          </p:cNvCxnSpPr>
          <p:nvPr/>
        </p:nvCxnSpPr>
        <p:spPr>
          <a:xfrm>
            <a:off x="10571010" y="6626815"/>
            <a:ext cx="727771" cy="0"/>
          </a:xfrm>
          <a:prstGeom prst="line">
            <a:avLst/>
          </a:prstGeom>
          <a:ln w="19050">
            <a:solidFill>
              <a:srgbClr val="1A73C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直接连接符 482">
            <a:extLst>
              <a:ext uri="{FF2B5EF4-FFF2-40B4-BE49-F238E27FC236}">
                <a16:creationId xmlns:a16="http://schemas.microsoft.com/office/drawing/2014/main" id="{47CD63B3-0174-559D-9EDF-36A8A52F1EE3}"/>
              </a:ext>
            </a:extLst>
          </p:cNvPr>
          <p:cNvCxnSpPr>
            <a:cxnSpLocks/>
          </p:cNvCxnSpPr>
          <p:nvPr/>
        </p:nvCxnSpPr>
        <p:spPr>
          <a:xfrm>
            <a:off x="9781730" y="6552204"/>
            <a:ext cx="736894" cy="0"/>
          </a:xfrm>
          <a:prstGeom prst="line">
            <a:avLst/>
          </a:prstGeom>
          <a:ln w="19050">
            <a:solidFill>
              <a:srgbClr val="DE58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矩形 483">
            <a:extLst>
              <a:ext uri="{FF2B5EF4-FFF2-40B4-BE49-F238E27FC236}">
                <a16:creationId xmlns:a16="http://schemas.microsoft.com/office/drawing/2014/main" id="{487BF3D2-AECD-C411-3D9C-4F1350B95AAF}"/>
              </a:ext>
            </a:extLst>
          </p:cNvPr>
          <p:cNvSpPr/>
          <p:nvPr/>
        </p:nvSpPr>
        <p:spPr>
          <a:xfrm>
            <a:off x="9841220" y="6244131"/>
            <a:ext cx="60568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22.3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矩形 484">
            <a:extLst>
              <a:ext uri="{FF2B5EF4-FFF2-40B4-BE49-F238E27FC236}">
                <a16:creationId xmlns:a16="http://schemas.microsoft.com/office/drawing/2014/main" id="{24BF23FF-A3A9-1FCB-F2B5-707CDB1435B9}"/>
              </a:ext>
            </a:extLst>
          </p:cNvPr>
          <p:cNvSpPr/>
          <p:nvPr/>
        </p:nvSpPr>
        <p:spPr>
          <a:xfrm>
            <a:off x="10614818" y="6318791"/>
            <a:ext cx="6157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22.1</a:t>
            </a:r>
            <a:endParaRPr lang="en-US" altLang="zh-CN" sz="1400" b="1" cap="none" spc="0" dirty="0">
              <a:ln w="0"/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6F8AB1F-8958-1EDA-E04B-8AE788AE9B01}"/>
              </a:ext>
            </a:extLst>
          </p:cNvPr>
          <p:cNvSpPr txBox="1"/>
          <p:nvPr/>
        </p:nvSpPr>
        <p:spPr>
          <a:xfrm rot="16200000">
            <a:off x="791289" y="2333288"/>
            <a:ext cx="747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Day 90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E4FC8C-7B13-9676-7F5D-88017CBC9B7F}"/>
              </a:ext>
            </a:extLst>
          </p:cNvPr>
          <p:cNvSpPr txBox="1"/>
          <p:nvPr/>
        </p:nvSpPr>
        <p:spPr>
          <a:xfrm rot="16200000">
            <a:off x="1102595" y="2198982"/>
            <a:ext cx="1015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Day 0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A2EC1C5-606C-6326-CA79-4A811E34B59E}"/>
              </a:ext>
            </a:extLst>
          </p:cNvPr>
          <p:cNvSpPr txBox="1"/>
          <p:nvPr/>
        </p:nvSpPr>
        <p:spPr>
          <a:xfrm rot="16200000">
            <a:off x="1440695" y="2333288"/>
            <a:ext cx="747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Day 90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FEAE18B-4E19-46CB-424A-3B803171946A}"/>
              </a:ext>
            </a:extLst>
          </p:cNvPr>
          <p:cNvSpPr txBox="1"/>
          <p:nvPr/>
        </p:nvSpPr>
        <p:spPr>
          <a:xfrm rot="16200000">
            <a:off x="1757329" y="2198982"/>
            <a:ext cx="1015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Day 0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ACE5124-F3E3-73FE-A599-6325D3BFB0F8}"/>
              </a:ext>
            </a:extLst>
          </p:cNvPr>
          <p:cNvSpPr txBox="1"/>
          <p:nvPr/>
        </p:nvSpPr>
        <p:spPr>
          <a:xfrm rot="16200000">
            <a:off x="2095429" y="2333288"/>
            <a:ext cx="747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Day 90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92E0631-6A8F-9DCC-52E7-E4AB8938499E}"/>
              </a:ext>
            </a:extLst>
          </p:cNvPr>
          <p:cNvSpPr txBox="1"/>
          <p:nvPr/>
        </p:nvSpPr>
        <p:spPr>
          <a:xfrm rot="16200000">
            <a:off x="2394652" y="2198982"/>
            <a:ext cx="1015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Day 0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5D3213B-121A-27F7-6701-33B85F797160}"/>
              </a:ext>
            </a:extLst>
          </p:cNvPr>
          <p:cNvSpPr txBox="1"/>
          <p:nvPr/>
        </p:nvSpPr>
        <p:spPr>
          <a:xfrm rot="16200000">
            <a:off x="2732752" y="2333288"/>
            <a:ext cx="747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Day 90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1FA4435-8652-4AB6-843B-5710AAE0EE94}"/>
              </a:ext>
            </a:extLst>
          </p:cNvPr>
          <p:cNvSpPr/>
          <p:nvPr/>
        </p:nvSpPr>
        <p:spPr>
          <a:xfrm>
            <a:off x="9843829" y="2988268"/>
            <a:ext cx="173188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After polarization</a:t>
            </a:r>
          </a:p>
        </p:txBody>
      </p:sp>
      <p:sp>
        <p:nvSpPr>
          <p:cNvPr id="489" name="矩形 488">
            <a:extLst>
              <a:ext uri="{FF2B5EF4-FFF2-40B4-BE49-F238E27FC236}">
                <a16:creationId xmlns:a16="http://schemas.microsoft.com/office/drawing/2014/main" id="{11EA23C3-8F7B-0D65-FAF9-14F8BDD44504}"/>
              </a:ext>
            </a:extLst>
          </p:cNvPr>
          <p:cNvSpPr/>
          <p:nvPr/>
        </p:nvSpPr>
        <p:spPr>
          <a:xfrm>
            <a:off x="4263094" y="5592145"/>
            <a:ext cx="1650757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sz="1200" b="1" i="1" cap="none" spc="0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eep trap</a:t>
            </a:r>
          </a:p>
        </p:txBody>
      </p:sp>
      <p:sp>
        <p:nvSpPr>
          <p:cNvPr id="494" name="矩形 493">
            <a:extLst>
              <a:ext uri="{FF2B5EF4-FFF2-40B4-BE49-F238E27FC236}">
                <a16:creationId xmlns:a16="http://schemas.microsoft.com/office/drawing/2014/main" id="{02CDDE85-E16B-EAAE-91D9-71F237B60BAB}"/>
              </a:ext>
            </a:extLst>
          </p:cNvPr>
          <p:cNvSpPr/>
          <p:nvPr/>
        </p:nvSpPr>
        <p:spPr>
          <a:xfrm>
            <a:off x="4440029" y="3843466"/>
            <a:ext cx="14105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cap="none" spc="0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</a:p>
        </p:txBody>
      </p:sp>
      <p:sp>
        <p:nvSpPr>
          <p:cNvPr id="475" name="文本框 474">
            <a:extLst>
              <a:ext uri="{FF2B5EF4-FFF2-40B4-BE49-F238E27FC236}">
                <a16:creationId xmlns:a16="http://schemas.microsoft.com/office/drawing/2014/main" id="{72743758-1A82-050D-A74A-3D2E809E6B17}"/>
              </a:ext>
            </a:extLst>
          </p:cNvPr>
          <p:cNvSpPr txBox="1"/>
          <p:nvPr/>
        </p:nvSpPr>
        <p:spPr>
          <a:xfrm>
            <a:off x="1132844" y="9466403"/>
            <a:ext cx="60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6" name="文本框 485">
            <a:extLst>
              <a:ext uri="{FF2B5EF4-FFF2-40B4-BE49-F238E27FC236}">
                <a16:creationId xmlns:a16="http://schemas.microsoft.com/office/drawing/2014/main" id="{72D7BF2E-18C6-7DB5-6239-BEFB26904719}"/>
              </a:ext>
            </a:extLst>
          </p:cNvPr>
          <p:cNvSpPr txBox="1"/>
          <p:nvPr/>
        </p:nvSpPr>
        <p:spPr>
          <a:xfrm>
            <a:off x="2459901" y="9466403"/>
            <a:ext cx="60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文本框 486">
            <a:extLst>
              <a:ext uri="{FF2B5EF4-FFF2-40B4-BE49-F238E27FC236}">
                <a16:creationId xmlns:a16="http://schemas.microsoft.com/office/drawing/2014/main" id="{DFB22213-C213-9DCC-C385-89F0F721AB45}"/>
              </a:ext>
            </a:extLst>
          </p:cNvPr>
          <p:cNvSpPr txBox="1"/>
          <p:nvPr/>
        </p:nvSpPr>
        <p:spPr>
          <a:xfrm>
            <a:off x="3787354" y="9466403"/>
            <a:ext cx="60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文本框 487">
            <a:extLst>
              <a:ext uri="{FF2B5EF4-FFF2-40B4-BE49-F238E27FC236}">
                <a16:creationId xmlns:a16="http://schemas.microsoft.com/office/drawing/2014/main" id="{BCA9CF74-0FB5-9261-2154-1B95B34E130C}"/>
              </a:ext>
            </a:extLst>
          </p:cNvPr>
          <p:cNvSpPr txBox="1"/>
          <p:nvPr/>
        </p:nvSpPr>
        <p:spPr>
          <a:xfrm>
            <a:off x="5132669" y="9466403"/>
            <a:ext cx="60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BF8EC65-F246-84D1-1580-183A06BF17B6}"/>
              </a:ext>
            </a:extLst>
          </p:cNvPr>
          <p:cNvSpPr txBox="1"/>
          <p:nvPr/>
        </p:nvSpPr>
        <p:spPr>
          <a:xfrm>
            <a:off x="226523" y="522057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E1BB18-D793-CB4B-21B5-D08AC4ADF671}"/>
              </a:ext>
            </a:extLst>
          </p:cNvPr>
          <p:cNvSpPr txBox="1"/>
          <p:nvPr/>
        </p:nvSpPr>
        <p:spPr>
          <a:xfrm>
            <a:off x="3367682" y="522057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ECB81D-E9A7-78FC-3A33-49C60F8BEEEB}"/>
              </a:ext>
            </a:extLst>
          </p:cNvPr>
          <p:cNvSpPr txBox="1"/>
          <p:nvPr/>
        </p:nvSpPr>
        <p:spPr>
          <a:xfrm>
            <a:off x="6568304" y="522057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973126D-868E-E252-F9E0-5847F862AD56}"/>
              </a:ext>
            </a:extLst>
          </p:cNvPr>
          <p:cNvSpPr txBox="1"/>
          <p:nvPr/>
        </p:nvSpPr>
        <p:spPr>
          <a:xfrm>
            <a:off x="9671401" y="522057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DDC404-E190-9384-B7EF-3E95184CA3E9}"/>
              </a:ext>
            </a:extLst>
          </p:cNvPr>
          <p:cNvSpPr txBox="1"/>
          <p:nvPr/>
        </p:nvSpPr>
        <p:spPr>
          <a:xfrm>
            <a:off x="226523" y="334482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EE06E3-F745-AFC9-036C-534E3F954E61}"/>
              </a:ext>
            </a:extLst>
          </p:cNvPr>
          <p:cNvSpPr txBox="1"/>
          <p:nvPr/>
        </p:nvSpPr>
        <p:spPr>
          <a:xfrm>
            <a:off x="5871101" y="334482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CF810-A748-F53D-8233-68E449FCBD44}"/>
              </a:ext>
            </a:extLst>
          </p:cNvPr>
          <p:cNvSpPr txBox="1"/>
          <p:nvPr/>
        </p:nvSpPr>
        <p:spPr>
          <a:xfrm>
            <a:off x="221724" y="5984530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ABF2DE-BA1E-0453-5C0D-E7D6727BB763}"/>
              </a:ext>
            </a:extLst>
          </p:cNvPr>
          <p:cNvSpPr txBox="1"/>
          <p:nvPr/>
        </p:nvSpPr>
        <p:spPr>
          <a:xfrm>
            <a:off x="3154341" y="595595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4D81F9B-5FF9-94F4-331D-49A4FF7FDEAA}"/>
              </a:ext>
            </a:extLst>
          </p:cNvPr>
          <p:cNvSpPr txBox="1"/>
          <p:nvPr/>
        </p:nvSpPr>
        <p:spPr>
          <a:xfrm>
            <a:off x="6219952" y="5984530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7FF4E65-AB14-13F1-7379-E31F46DE1F10}"/>
              </a:ext>
            </a:extLst>
          </p:cNvPr>
          <p:cNvSpPr txBox="1"/>
          <p:nvPr/>
        </p:nvSpPr>
        <p:spPr>
          <a:xfrm>
            <a:off x="9184165" y="5984530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07D37DA-797E-4069-F309-526E4DF7CDA8}"/>
              </a:ext>
            </a:extLst>
          </p:cNvPr>
          <p:cNvSpPr txBox="1"/>
          <p:nvPr/>
        </p:nvSpPr>
        <p:spPr>
          <a:xfrm>
            <a:off x="212199" y="846751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EA5EA8E-B3FF-F324-2A8C-37CEBADA8C70}"/>
              </a:ext>
            </a:extLst>
          </p:cNvPr>
          <p:cNvSpPr txBox="1"/>
          <p:nvPr/>
        </p:nvSpPr>
        <p:spPr>
          <a:xfrm>
            <a:off x="6048452" y="8470318"/>
            <a:ext cx="602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63F503F-333C-660F-0BF0-27CBA89C725B}"/>
              </a:ext>
            </a:extLst>
          </p:cNvPr>
          <p:cNvSpPr txBox="1"/>
          <p:nvPr/>
        </p:nvSpPr>
        <p:spPr>
          <a:xfrm>
            <a:off x="9059851" y="8470318"/>
            <a:ext cx="602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2" name="文本框 471">
            <a:extLst>
              <a:ext uri="{FF2B5EF4-FFF2-40B4-BE49-F238E27FC236}">
                <a16:creationId xmlns:a16="http://schemas.microsoft.com/office/drawing/2014/main" id="{37A07390-89A8-9779-2662-9F844086A6DC}"/>
              </a:ext>
            </a:extLst>
          </p:cNvPr>
          <p:cNvSpPr txBox="1"/>
          <p:nvPr/>
        </p:nvSpPr>
        <p:spPr>
          <a:xfrm>
            <a:off x="6048452" y="10308616"/>
            <a:ext cx="602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3" name="文本框 472">
            <a:extLst>
              <a:ext uri="{FF2B5EF4-FFF2-40B4-BE49-F238E27FC236}">
                <a16:creationId xmlns:a16="http://schemas.microsoft.com/office/drawing/2014/main" id="{8AD0B8CC-5D35-C32F-4C65-215FEE270019}"/>
              </a:ext>
            </a:extLst>
          </p:cNvPr>
          <p:cNvSpPr txBox="1"/>
          <p:nvPr/>
        </p:nvSpPr>
        <p:spPr>
          <a:xfrm>
            <a:off x="9059851" y="10308616"/>
            <a:ext cx="602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文本框 459">
            <a:extLst>
              <a:ext uri="{FF2B5EF4-FFF2-40B4-BE49-F238E27FC236}">
                <a16:creationId xmlns:a16="http://schemas.microsoft.com/office/drawing/2014/main" id="{5C9F6C82-DF9B-0365-8A30-7FA57184D29C}"/>
              </a:ext>
            </a:extLst>
          </p:cNvPr>
          <p:cNvSpPr txBox="1"/>
          <p:nvPr/>
        </p:nvSpPr>
        <p:spPr>
          <a:xfrm>
            <a:off x="9384990" y="3284309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6" name="矩形 505">
            <a:extLst>
              <a:ext uri="{FF2B5EF4-FFF2-40B4-BE49-F238E27FC236}">
                <a16:creationId xmlns:a16="http://schemas.microsoft.com/office/drawing/2014/main" id="{E0D50915-B17C-1D27-ECAE-B930F058DF26}"/>
              </a:ext>
            </a:extLst>
          </p:cNvPr>
          <p:cNvSpPr/>
          <p:nvPr/>
        </p:nvSpPr>
        <p:spPr>
          <a:xfrm>
            <a:off x="9799464" y="3428890"/>
            <a:ext cx="2345048" cy="25014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4B68694E-B64D-AD6C-17FC-8133C5B2E355}"/>
              </a:ext>
            </a:extLst>
          </p:cNvPr>
          <p:cNvCxnSpPr>
            <a:cxnSpLocks/>
          </p:cNvCxnSpPr>
          <p:nvPr/>
        </p:nvCxnSpPr>
        <p:spPr>
          <a:xfrm flipV="1">
            <a:off x="10478664" y="3514769"/>
            <a:ext cx="0" cy="2304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40E69695-028D-A64D-67CF-96E233068020}"/>
              </a:ext>
            </a:extLst>
          </p:cNvPr>
          <p:cNvCxnSpPr>
            <a:cxnSpLocks/>
          </p:cNvCxnSpPr>
          <p:nvPr/>
        </p:nvCxnSpPr>
        <p:spPr>
          <a:xfrm flipV="1">
            <a:off x="10729290" y="3514769"/>
            <a:ext cx="0" cy="2304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B073B95D-2629-71B0-749A-158145092424}"/>
              </a:ext>
            </a:extLst>
          </p:cNvPr>
          <p:cNvCxnSpPr>
            <a:cxnSpLocks/>
          </p:cNvCxnSpPr>
          <p:nvPr/>
        </p:nvCxnSpPr>
        <p:spPr>
          <a:xfrm flipV="1">
            <a:off x="10979916" y="3514769"/>
            <a:ext cx="0" cy="2304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>
            <a:extLst>
              <a:ext uri="{FF2B5EF4-FFF2-40B4-BE49-F238E27FC236}">
                <a16:creationId xmlns:a16="http://schemas.microsoft.com/office/drawing/2014/main" id="{5428C02A-DDAE-E7E6-E654-4556D7995C82}"/>
              </a:ext>
            </a:extLst>
          </p:cNvPr>
          <p:cNvCxnSpPr>
            <a:cxnSpLocks/>
          </p:cNvCxnSpPr>
          <p:nvPr/>
        </p:nvCxnSpPr>
        <p:spPr>
          <a:xfrm flipV="1">
            <a:off x="11230542" y="3514769"/>
            <a:ext cx="0" cy="2304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92AD0448-8891-C539-78D1-8360B52E158D}"/>
              </a:ext>
            </a:extLst>
          </p:cNvPr>
          <p:cNvCxnSpPr>
            <a:cxnSpLocks/>
          </p:cNvCxnSpPr>
          <p:nvPr/>
        </p:nvCxnSpPr>
        <p:spPr>
          <a:xfrm flipV="1">
            <a:off x="11481168" y="3514769"/>
            <a:ext cx="0" cy="2304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>
            <a:extLst>
              <a:ext uri="{FF2B5EF4-FFF2-40B4-BE49-F238E27FC236}">
                <a16:creationId xmlns:a16="http://schemas.microsoft.com/office/drawing/2014/main" id="{D7513A98-13AC-946E-5A8C-79702E10C0D7}"/>
              </a:ext>
            </a:extLst>
          </p:cNvPr>
          <p:cNvCxnSpPr>
            <a:cxnSpLocks/>
          </p:cNvCxnSpPr>
          <p:nvPr/>
        </p:nvCxnSpPr>
        <p:spPr>
          <a:xfrm flipV="1">
            <a:off x="11731794" y="3514769"/>
            <a:ext cx="0" cy="2304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8B38901E-EACD-AD39-B9AD-06F7C3989D97}"/>
              </a:ext>
            </a:extLst>
          </p:cNvPr>
          <p:cNvCxnSpPr>
            <a:cxnSpLocks/>
          </p:cNvCxnSpPr>
          <p:nvPr/>
        </p:nvCxnSpPr>
        <p:spPr>
          <a:xfrm flipV="1">
            <a:off x="11982424" y="3514769"/>
            <a:ext cx="0" cy="23174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E29832E-9D4D-2F75-B4A6-CCF83483E310}"/>
              </a:ext>
            </a:extLst>
          </p:cNvPr>
          <p:cNvCxnSpPr>
            <a:cxnSpLocks/>
          </p:cNvCxnSpPr>
          <p:nvPr/>
        </p:nvCxnSpPr>
        <p:spPr>
          <a:xfrm>
            <a:off x="9843828" y="3654117"/>
            <a:ext cx="22727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ECA97520-08B5-D332-5897-A90528D0B2E9}"/>
              </a:ext>
            </a:extLst>
          </p:cNvPr>
          <p:cNvCxnSpPr>
            <a:cxnSpLocks/>
          </p:cNvCxnSpPr>
          <p:nvPr/>
        </p:nvCxnSpPr>
        <p:spPr>
          <a:xfrm>
            <a:off x="9843828" y="3882362"/>
            <a:ext cx="22727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32755457-9097-7A2C-E280-1FEE39E1F60D}"/>
              </a:ext>
            </a:extLst>
          </p:cNvPr>
          <p:cNvCxnSpPr>
            <a:cxnSpLocks/>
          </p:cNvCxnSpPr>
          <p:nvPr/>
        </p:nvCxnSpPr>
        <p:spPr>
          <a:xfrm>
            <a:off x="9843828" y="4110607"/>
            <a:ext cx="22727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6767FE72-C5F6-D97F-A29B-26B4BFBC30F0}"/>
              </a:ext>
            </a:extLst>
          </p:cNvPr>
          <p:cNvCxnSpPr>
            <a:cxnSpLocks/>
          </p:cNvCxnSpPr>
          <p:nvPr/>
        </p:nvCxnSpPr>
        <p:spPr>
          <a:xfrm>
            <a:off x="9843828" y="4338852"/>
            <a:ext cx="22727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EF80F189-4C37-BEF9-5D09-1D741C34F49B}"/>
              </a:ext>
            </a:extLst>
          </p:cNvPr>
          <p:cNvCxnSpPr>
            <a:cxnSpLocks/>
          </p:cNvCxnSpPr>
          <p:nvPr/>
        </p:nvCxnSpPr>
        <p:spPr>
          <a:xfrm>
            <a:off x="9843828" y="4567097"/>
            <a:ext cx="22727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EC32CDC0-3F22-D6CB-01D7-191B427C9BE6}"/>
              </a:ext>
            </a:extLst>
          </p:cNvPr>
          <p:cNvCxnSpPr>
            <a:cxnSpLocks/>
          </p:cNvCxnSpPr>
          <p:nvPr/>
        </p:nvCxnSpPr>
        <p:spPr>
          <a:xfrm flipV="1">
            <a:off x="9843828" y="4795342"/>
            <a:ext cx="2272743" cy="16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DBAB009D-3B46-7EED-87C0-F763FA57B091}"/>
              </a:ext>
            </a:extLst>
          </p:cNvPr>
          <p:cNvCxnSpPr>
            <a:cxnSpLocks/>
          </p:cNvCxnSpPr>
          <p:nvPr/>
        </p:nvCxnSpPr>
        <p:spPr>
          <a:xfrm>
            <a:off x="9843828" y="5023587"/>
            <a:ext cx="22727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E6227E96-21E6-0790-BCCA-B7E471CA866B}"/>
              </a:ext>
            </a:extLst>
          </p:cNvPr>
          <p:cNvCxnSpPr>
            <a:cxnSpLocks/>
          </p:cNvCxnSpPr>
          <p:nvPr/>
        </p:nvCxnSpPr>
        <p:spPr>
          <a:xfrm>
            <a:off x="9843828" y="5251832"/>
            <a:ext cx="22727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9B9E7E58-A8C1-7FE4-DC37-18EDE5527B7E}"/>
              </a:ext>
            </a:extLst>
          </p:cNvPr>
          <p:cNvCxnSpPr>
            <a:cxnSpLocks/>
          </p:cNvCxnSpPr>
          <p:nvPr/>
        </p:nvCxnSpPr>
        <p:spPr>
          <a:xfrm>
            <a:off x="9843828" y="5480077"/>
            <a:ext cx="22727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AEFBE770-5055-AD60-ECB2-4F1C064816CE}"/>
              </a:ext>
            </a:extLst>
          </p:cNvPr>
          <p:cNvCxnSpPr>
            <a:cxnSpLocks/>
          </p:cNvCxnSpPr>
          <p:nvPr/>
        </p:nvCxnSpPr>
        <p:spPr>
          <a:xfrm>
            <a:off x="9843828" y="5708322"/>
            <a:ext cx="22727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图片 134" descr="形状&#10;&#10;AI 生成的内容可能不正确。">
            <a:extLst>
              <a:ext uri="{FF2B5EF4-FFF2-40B4-BE49-F238E27FC236}">
                <a16:creationId xmlns:a16="http://schemas.microsoft.com/office/drawing/2014/main" id="{946A79A6-87C8-D98F-132D-67086F01379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1155" r="1" b="790"/>
          <a:stretch>
            <a:fillRect/>
          </a:stretch>
        </p:blipFill>
        <p:spPr>
          <a:xfrm rot="5400000">
            <a:off x="2230646" y="4086392"/>
            <a:ext cx="2502000" cy="1185982"/>
          </a:xfrm>
          <a:prstGeom prst="rect">
            <a:avLst/>
          </a:prstGeom>
          <a:effectLst/>
        </p:spPr>
      </p:pic>
      <p:cxnSp>
        <p:nvCxnSpPr>
          <p:cNvPr id="400" name="直接连接符 399">
            <a:extLst>
              <a:ext uri="{FF2B5EF4-FFF2-40B4-BE49-F238E27FC236}">
                <a16:creationId xmlns:a16="http://schemas.microsoft.com/office/drawing/2014/main" id="{0E304D40-915A-C48E-8FD9-F589F03F7480}"/>
              </a:ext>
            </a:extLst>
          </p:cNvPr>
          <p:cNvCxnSpPr>
            <a:cxnSpLocks/>
          </p:cNvCxnSpPr>
          <p:nvPr/>
        </p:nvCxnSpPr>
        <p:spPr>
          <a:xfrm flipV="1">
            <a:off x="9977412" y="3514769"/>
            <a:ext cx="0" cy="2304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直接连接符 400">
            <a:extLst>
              <a:ext uri="{FF2B5EF4-FFF2-40B4-BE49-F238E27FC236}">
                <a16:creationId xmlns:a16="http://schemas.microsoft.com/office/drawing/2014/main" id="{2DC1D2E4-85CC-5E77-9F8C-5AA31C4B2F3F}"/>
              </a:ext>
            </a:extLst>
          </p:cNvPr>
          <p:cNvCxnSpPr>
            <a:cxnSpLocks/>
          </p:cNvCxnSpPr>
          <p:nvPr/>
        </p:nvCxnSpPr>
        <p:spPr>
          <a:xfrm flipV="1">
            <a:off x="10228038" y="3514769"/>
            <a:ext cx="0" cy="2304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流程图: 接点 401">
            <a:extLst>
              <a:ext uri="{FF2B5EF4-FFF2-40B4-BE49-F238E27FC236}">
                <a16:creationId xmlns:a16="http://schemas.microsoft.com/office/drawing/2014/main" id="{10F3EEDF-969E-08D8-602D-D52567E6A975}"/>
              </a:ext>
            </a:extLst>
          </p:cNvPr>
          <p:cNvSpPr/>
          <p:nvPr/>
        </p:nvSpPr>
        <p:spPr>
          <a:xfrm>
            <a:off x="10718983" y="4068197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3" name="流程图: 接点 402">
            <a:extLst>
              <a:ext uri="{FF2B5EF4-FFF2-40B4-BE49-F238E27FC236}">
                <a16:creationId xmlns:a16="http://schemas.microsoft.com/office/drawing/2014/main" id="{2C0EC5FC-07D1-E35B-230C-0847EC62BB8E}"/>
              </a:ext>
            </a:extLst>
          </p:cNvPr>
          <p:cNvSpPr/>
          <p:nvPr/>
        </p:nvSpPr>
        <p:spPr>
          <a:xfrm>
            <a:off x="9939066" y="4078764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4" name="流程图: 接点 403">
            <a:extLst>
              <a:ext uri="{FF2B5EF4-FFF2-40B4-BE49-F238E27FC236}">
                <a16:creationId xmlns:a16="http://schemas.microsoft.com/office/drawing/2014/main" id="{0B111E3F-1C1B-95BD-A137-64BD4989E869}"/>
              </a:ext>
            </a:extLst>
          </p:cNvPr>
          <p:cNvSpPr/>
          <p:nvPr/>
        </p:nvSpPr>
        <p:spPr>
          <a:xfrm>
            <a:off x="11445423" y="4531596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5" name="流程图: 接点 404">
            <a:extLst>
              <a:ext uri="{FF2B5EF4-FFF2-40B4-BE49-F238E27FC236}">
                <a16:creationId xmlns:a16="http://schemas.microsoft.com/office/drawing/2014/main" id="{F0BE77FF-304E-DEE3-0D56-CFCDA339600E}"/>
              </a:ext>
            </a:extLst>
          </p:cNvPr>
          <p:cNvSpPr/>
          <p:nvPr/>
        </p:nvSpPr>
        <p:spPr>
          <a:xfrm>
            <a:off x="11711995" y="4211661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6" name="流程图: 接点 405">
            <a:extLst>
              <a:ext uri="{FF2B5EF4-FFF2-40B4-BE49-F238E27FC236}">
                <a16:creationId xmlns:a16="http://schemas.microsoft.com/office/drawing/2014/main" id="{15ED37FF-4F54-8B0B-EC2B-FC70A737749E}"/>
              </a:ext>
            </a:extLst>
          </p:cNvPr>
          <p:cNvSpPr/>
          <p:nvPr/>
        </p:nvSpPr>
        <p:spPr>
          <a:xfrm>
            <a:off x="11221456" y="5450779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7" name="流程图: 接点 406">
            <a:extLst>
              <a:ext uri="{FF2B5EF4-FFF2-40B4-BE49-F238E27FC236}">
                <a16:creationId xmlns:a16="http://schemas.microsoft.com/office/drawing/2014/main" id="{0F302C95-B08E-B25D-D01C-0998268B6925}"/>
              </a:ext>
            </a:extLst>
          </p:cNvPr>
          <p:cNvSpPr/>
          <p:nvPr/>
        </p:nvSpPr>
        <p:spPr>
          <a:xfrm rot="2875331">
            <a:off x="11718215" y="5212083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8" name="矩形: 圆角 407">
            <a:extLst>
              <a:ext uri="{FF2B5EF4-FFF2-40B4-BE49-F238E27FC236}">
                <a16:creationId xmlns:a16="http://schemas.microsoft.com/office/drawing/2014/main" id="{882EB2B9-D677-1E45-F4F9-3AD7D7B72EDD}"/>
              </a:ext>
            </a:extLst>
          </p:cNvPr>
          <p:cNvSpPr/>
          <p:nvPr/>
        </p:nvSpPr>
        <p:spPr>
          <a:xfrm>
            <a:off x="11214355" y="4324780"/>
            <a:ext cx="45720" cy="600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1" name="矩形: 圆角 410">
            <a:extLst>
              <a:ext uri="{FF2B5EF4-FFF2-40B4-BE49-F238E27FC236}">
                <a16:creationId xmlns:a16="http://schemas.microsoft.com/office/drawing/2014/main" id="{E97CC778-D2C7-F6F1-EEFF-B11C488D8B88}"/>
              </a:ext>
            </a:extLst>
          </p:cNvPr>
          <p:cNvSpPr/>
          <p:nvPr/>
        </p:nvSpPr>
        <p:spPr>
          <a:xfrm>
            <a:off x="11712882" y="3766854"/>
            <a:ext cx="45720" cy="600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2" name="矩形: 圆角 411">
            <a:extLst>
              <a:ext uri="{FF2B5EF4-FFF2-40B4-BE49-F238E27FC236}">
                <a16:creationId xmlns:a16="http://schemas.microsoft.com/office/drawing/2014/main" id="{0AEA778A-EF51-5F15-481A-E9875AF90D5C}"/>
              </a:ext>
            </a:extLst>
          </p:cNvPr>
          <p:cNvSpPr/>
          <p:nvPr/>
        </p:nvSpPr>
        <p:spPr>
          <a:xfrm>
            <a:off x="10216785" y="4703942"/>
            <a:ext cx="45720" cy="600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矩形: 圆角 412">
            <a:extLst>
              <a:ext uri="{FF2B5EF4-FFF2-40B4-BE49-F238E27FC236}">
                <a16:creationId xmlns:a16="http://schemas.microsoft.com/office/drawing/2014/main" id="{92176594-C7DD-A866-2B44-A17D3658DFFE}"/>
              </a:ext>
            </a:extLst>
          </p:cNvPr>
          <p:cNvSpPr/>
          <p:nvPr/>
        </p:nvSpPr>
        <p:spPr>
          <a:xfrm>
            <a:off x="9963713" y="5460943"/>
            <a:ext cx="45720" cy="600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4" name="流程图: 接点 413">
            <a:extLst>
              <a:ext uri="{FF2B5EF4-FFF2-40B4-BE49-F238E27FC236}">
                <a16:creationId xmlns:a16="http://schemas.microsoft.com/office/drawing/2014/main" id="{AEB5C09C-EF03-FA1C-C286-DC83EB097C20}"/>
              </a:ext>
            </a:extLst>
          </p:cNvPr>
          <p:cNvSpPr/>
          <p:nvPr/>
        </p:nvSpPr>
        <p:spPr>
          <a:xfrm>
            <a:off x="10705851" y="5613603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6" name="流程图: 接点 415">
            <a:extLst>
              <a:ext uri="{FF2B5EF4-FFF2-40B4-BE49-F238E27FC236}">
                <a16:creationId xmlns:a16="http://schemas.microsoft.com/office/drawing/2014/main" id="{CA7433A0-C790-93F1-F823-DF3961DABFF2}"/>
              </a:ext>
            </a:extLst>
          </p:cNvPr>
          <p:cNvSpPr/>
          <p:nvPr/>
        </p:nvSpPr>
        <p:spPr>
          <a:xfrm>
            <a:off x="10709026" y="3735104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7" name="矩形: 圆角 416">
            <a:extLst>
              <a:ext uri="{FF2B5EF4-FFF2-40B4-BE49-F238E27FC236}">
                <a16:creationId xmlns:a16="http://schemas.microsoft.com/office/drawing/2014/main" id="{FA8EDEF0-63C6-1986-58A6-AF9C853C4355}"/>
              </a:ext>
            </a:extLst>
          </p:cNvPr>
          <p:cNvSpPr/>
          <p:nvPr/>
        </p:nvSpPr>
        <p:spPr>
          <a:xfrm>
            <a:off x="11962625" y="5679462"/>
            <a:ext cx="45719" cy="457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8" name="矩形: 圆角 417">
            <a:extLst>
              <a:ext uri="{FF2B5EF4-FFF2-40B4-BE49-F238E27FC236}">
                <a16:creationId xmlns:a16="http://schemas.microsoft.com/office/drawing/2014/main" id="{CF4301A6-243B-72B8-4542-F2450446BB5A}"/>
              </a:ext>
            </a:extLst>
          </p:cNvPr>
          <p:cNvSpPr/>
          <p:nvPr/>
        </p:nvSpPr>
        <p:spPr>
          <a:xfrm>
            <a:off x="11300125" y="3631127"/>
            <a:ext cx="68971" cy="474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9" name="矩形: 圆角 418">
            <a:extLst>
              <a:ext uri="{FF2B5EF4-FFF2-40B4-BE49-F238E27FC236}">
                <a16:creationId xmlns:a16="http://schemas.microsoft.com/office/drawing/2014/main" id="{162C32A4-876A-3E21-B6A6-4D58E89D5D79}"/>
              </a:ext>
            </a:extLst>
          </p:cNvPr>
          <p:cNvSpPr/>
          <p:nvPr/>
        </p:nvSpPr>
        <p:spPr>
          <a:xfrm>
            <a:off x="10217015" y="3633553"/>
            <a:ext cx="45719" cy="521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" name="流程图: 接点 419">
            <a:extLst>
              <a:ext uri="{FF2B5EF4-FFF2-40B4-BE49-F238E27FC236}">
                <a16:creationId xmlns:a16="http://schemas.microsoft.com/office/drawing/2014/main" id="{1C1A245D-2FDD-F30A-9A71-BDA5C2D7CEF6}"/>
              </a:ext>
            </a:extLst>
          </p:cNvPr>
          <p:cNvSpPr/>
          <p:nvPr/>
        </p:nvSpPr>
        <p:spPr>
          <a:xfrm>
            <a:off x="11197515" y="5011523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1" name="矩形: 圆角 420">
            <a:extLst>
              <a:ext uri="{FF2B5EF4-FFF2-40B4-BE49-F238E27FC236}">
                <a16:creationId xmlns:a16="http://schemas.microsoft.com/office/drawing/2014/main" id="{42F71335-AA61-3A60-C43E-F7795FF44A4A}"/>
              </a:ext>
            </a:extLst>
          </p:cNvPr>
          <p:cNvSpPr/>
          <p:nvPr/>
        </p:nvSpPr>
        <p:spPr>
          <a:xfrm>
            <a:off x="10705851" y="5026849"/>
            <a:ext cx="45720" cy="600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2" name="流程图: 接点 421">
            <a:extLst>
              <a:ext uri="{FF2B5EF4-FFF2-40B4-BE49-F238E27FC236}">
                <a16:creationId xmlns:a16="http://schemas.microsoft.com/office/drawing/2014/main" id="{6ABF43A8-F8AB-3587-FD79-5A4E1FE30EB1}"/>
              </a:ext>
            </a:extLst>
          </p:cNvPr>
          <p:cNvSpPr/>
          <p:nvPr/>
        </p:nvSpPr>
        <p:spPr>
          <a:xfrm>
            <a:off x="10459766" y="4408478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3" name="流程图: 接点 422">
            <a:extLst>
              <a:ext uri="{FF2B5EF4-FFF2-40B4-BE49-F238E27FC236}">
                <a16:creationId xmlns:a16="http://schemas.microsoft.com/office/drawing/2014/main" id="{1A34817D-B42D-680F-1C75-5EF2A590A555}"/>
              </a:ext>
            </a:extLst>
          </p:cNvPr>
          <p:cNvSpPr/>
          <p:nvPr/>
        </p:nvSpPr>
        <p:spPr>
          <a:xfrm>
            <a:off x="10962823" y="4641985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4" name="流程图: 接点 423">
            <a:extLst>
              <a:ext uri="{FF2B5EF4-FFF2-40B4-BE49-F238E27FC236}">
                <a16:creationId xmlns:a16="http://schemas.microsoft.com/office/drawing/2014/main" id="{92D780E9-609C-944F-BCF4-DDB1AA2B210D}"/>
              </a:ext>
            </a:extLst>
          </p:cNvPr>
          <p:cNvSpPr/>
          <p:nvPr/>
        </p:nvSpPr>
        <p:spPr>
          <a:xfrm>
            <a:off x="11947073" y="4766096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5" name="流程图: 接点 424">
            <a:extLst>
              <a:ext uri="{FF2B5EF4-FFF2-40B4-BE49-F238E27FC236}">
                <a16:creationId xmlns:a16="http://schemas.microsoft.com/office/drawing/2014/main" id="{44E42CE3-F3B6-9EDF-0D3F-B279A7D6DE42}"/>
              </a:ext>
            </a:extLst>
          </p:cNvPr>
          <p:cNvSpPr/>
          <p:nvPr/>
        </p:nvSpPr>
        <p:spPr>
          <a:xfrm rot="19684476">
            <a:off x="10207173" y="5219142"/>
            <a:ext cx="45719" cy="75413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6" name="图片 425">
            <a:extLst>
              <a:ext uri="{FF2B5EF4-FFF2-40B4-BE49-F238E27FC236}">
                <a16:creationId xmlns:a16="http://schemas.microsoft.com/office/drawing/2014/main" id="{970B4109-C23C-EE4C-4E65-DC84A0BA8D35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919039" flipV="1">
            <a:off x="11383420" y="5032555"/>
            <a:ext cx="697975" cy="564742"/>
          </a:xfrm>
          <a:prstGeom prst="rect">
            <a:avLst/>
          </a:prstGeom>
        </p:spPr>
      </p:pic>
      <p:pic>
        <p:nvPicPr>
          <p:cNvPr id="427" name="图片 426" descr="黑暗中亮着灯的鸡蛋&#10;&#10;AI 生成的内容可能不正确。">
            <a:extLst>
              <a:ext uri="{FF2B5EF4-FFF2-40B4-BE49-F238E27FC236}">
                <a16:creationId xmlns:a16="http://schemas.microsoft.com/office/drawing/2014/main" id="{E25C35E8-F7F1-3199-A1CB-3013A6EDCD97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283239">
            <a:off x="11650772" y="5047532"/>
            <a:ext cx="82073" cy="79714"/>
          </a:xfrm>
          <a:prstGeom prst="rect">
            <a:avLst/>
          </a:prstGeom>
        </p:spPr>
      </p:pic>
      <p:pic>
        <p:nvPicPr>
          <p:cNvPr id="430" name="图片 429">
            <a:extLst>
              <a:ext uri="{FF2B5EF4-FFF2-40B4-BE49-F238E27FC236}">
                <a16:creationId xmlns:a16="http://schemas.microsoft.com/office/drawing/2014/main" id="{B262C541-CD59-2644-9A5B-2CD137AE737F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111304" flipV="1">
            <a:off x="10818418" y="4401468"/>
            <a:ext cx="697975" cy="564742"/>
          </a:xfrm>
          <a:prstGeom prst="rect">
            <a:avLst/>
          </a:prstGeom>
        </p:spPr>
      </p:pic>
      <p:pic>
        <p:nvPicPr>
          <p:cNvPr id="431" name="图片 430" descr="黑暗中亮着灯的鸡蛋&#10;&#10;AI 生成的内容可能不正确。">
            <a:extLst>
              <a:ext uri="{FF2B5EF4-FFF2-40B4-BE49-F238E27FC236}">
                <a16:creationId xmlns:a16="http://schemas.microsoft.com/office/drawing/2014/main" id="{03A78999-824D-CD0A-5CAD-23BA2EAEF29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5475504">
            <a:off x="11276269" y="4473446"/>
            <a:ext cx="82073" cy="79714"/>
          </a:xfrm>
          <a:prstGeom prst="rect">
            <a:avLst/>
          </a:prstGeom>
        </p:spPr>
      </p:pic>
      <p:pic>
        <p:nvPicPr>
          <p:cNvPr id="432" name="图片 431">
            <a:extLst>
              <a:ext uri="{FF2B5EF4-FFF2-40B4-BE49-F238E27FC236}">
                <a16:creationId xmlns:a16="http://schemas.microsoft.com/office/drawing/2014/main" id="{7DDACD61-71E7-45F9-54E2-F9B75B5775F1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026128" flipV="1">
            <a:off x="10356863" y="5131921"/>
            <a:ext cx="697975" cy="564742"/>
          </a:xfrm>
          <a:prstGeom prst="rect">
            <a:avLst/>
          </a:prstGeom>
        </p:spPr>
      </p:pic>
      <p:pic>
        <p:nvPicPr>
          <p:cNvPr id="433" name="图片 432">
            <a:extLst>
              <a:ext uri="{FF2B5EF4-FFF2-40B4-BE49-F238E27FC236}">
                <a16:creationId xmlns:a16="http://schemas.microsoft.com/office/drawing/2014/main" id="{48805BF3-EACF-3AC1-663B-E39AA59AF6E5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459527" flipV="1">
            <a:off x="9916767" y="4498801"/>
            <a:ext cx="697975" cy="564742"/>
          </a:xfrm>
          <a:prstGeom prst="rect">
            <a:avLst/>
          </a:prstGeom>
        </p:spPr>
      </p:pic>
      <p:pic>
        <p:nvPicPr>
          <p:cNvPr id="434" name="图片 433">
            <a:extLst>
              <a:ext uri="{FF2B5EF4-FFF2-40B4-BE49-F238E27FC236}">
                <a16:creationId xmlns:a16="http://schemas.microsoft.com/office/drawing/2014/main" id="{7131F5C0-80DB-6B51-6390-C250B20F017D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4708020" flipV="1">
            <a:off x="10239238" y="3755117"/>
            <a:ext cx="697975" cy="564742"/>
          </a:xfrm>
          <a:prstGeom prst="rect">
            <a:avLst/>
          </a:prstGeom>
        </p:spPr>
      </p:pic>
      <p:pic>
        <p:nvPicPr>
          <p:cNvPr id="435" name="图片 434">
            <a:extLst>
              <a:ext uri="{FF2B5EF4-FFF2-40B4-BE49-F238E27FC236}">
                <a16:creationId xmlns:a16="http://schemas.microsoft.com/office/drawing/2014/main" id="{A356D98A-3010-71E7-5D29-6951E42DB34F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459527" flipV="1">
            <a:off x="11431817" y="3566299"/>
            <a:ext cx="697975" cy="564742"/>
          </a:xfrm>
          <a:prstGeom prst="rect">
            <a:avLst/>
          </a:prstGeom>
        </p:spPr>
      </p:pic>
      <p:pic>
        <p:nvPicPr>
          <p:cNvPr id="436" name="图片 435" descr="黑暗中亮着灯的鸡蛋&#10;&#10;AI 生成的内容可能不正确。">
            <a:extLst>
              <a:ext uri="{FF2B5EF4-FFF2-40B4-BE49-F238E27FC236}">
                <a16:creationId xmlns:a16="http://schemas.microsoft.com/office/drawing/2014/main" id="{9C49DF89-FFFD-DF80-5660-E1497604A3A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5475504">
            <a:off x="10804664" y="5552878"/>
            <a:ext cx="82073" cy="79714"/>
          </a:xfrm>
          <a:prstGeom prst="rect">
            <a:avLst/>
          </a:prstGeom>
        </p:spPr>
      </p:pic>
      <p:pic>
        <p:nvPicPr>
          <p:cNvPr id="437" name="图片 436" descr="黑暗中亮着灯的鸡蛋&#10;&#10;AI 生成的内容可能不正确。">
            <a:extLst>
              <a:ext uri="{FF2B5EF4-FFF2-40B4-BE49-F238E27FC236}">
                <a16:creationId xmlns:a16="http://schemas.microsoft.com/office/drawing/2014/main" id="{993FDD18-0FF3-E507-A256-A86EBC935A1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5475504">
            <a:off x="10006500" y="4689934"/>
            <a:ext cx="82073" cy="79714"/>
          </a:xfrm>
          <a:prstGeom prst="rect">
            <a:avLst/>
          </a:prstGeom>
        </p:spPr>
      </p:pic>
      <p:pic>
        <p:nvPicPr>
          <p:cNvPr id="439" name="图片 438" descr="黑暗中亮着灯的鸡蛋&#10;&#10;AI 生成的内容可能不正确。">
            <a:extLst>
              <a:ext uri="{FF2B5EF4-FFF2-40B4-BE49-F238E27FC236}">
                <a16:creationId xmlns:a16="http://schemas.microsoft.com/office/drawing/2014/main" id="{9DD0CA38-71F9-6E4A-4346-FDBDB876481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5475504">
            <a:off x="10513582" y="4219176"/>
            <a:ext cx="82073" cy="79714"/>
          </a:xfrm>
          <a:prstGeom prst="rect">
            <a:avLst/>
          </a:prstGeom>
        </p:spPr>
      </p:pic>
      <p:pic>
        <p:nvPicPr>
          <p:cNvPr id="441" name="图片 440" descr="黑暗中亮着灯的鸡蛋&#10;&#10;AI 生成的内容可能不正确。">
            <a:extLst>
              <a:ext uri="{FF2B5EF4-FFF2-40B4-BE49-F238E27FC236}">
                <a16:creationId xmlns:a16="http://schemas.microsoft.com/office/drawing/2014/main" id="{A9B95C12-54AE-CE80-DB26-B0BB5B1F2AF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5475504">
            <a:off x="11520540" y="3762464"/>
            <a:ext cx="82073" cy="79714"/>
          </a:xfrm>
          <a:prstGeom prst="rect">
            <a:avLst/>
          </a:prstGeom>
        </p:spPr>
      </p:pic>
      <p:sp>
        <p:nvSpPr>
          <p:cNvPr id="443" name="矩形 442">
            <a:extLst>
              <a:ext uri="{FF2B5EF4-FFF2-40B4-BE49-F238E27FC236}">
                <a16:creationId xmlns:a16="http://schemas.microsoft.com/office/drawing/2014/main" id="{A7A515B6-2801-E869-F03B-1BD9A5B6EA4E}"/>
              </a:ext>
            </a:extLst>
          </p:cNvPr>
          <p:cNvSpPr/>
          <p:nvPr/>
        </p:nvSpPr>
        <p:spPr>
          <a:xfrm>
            <a:off x="10011214" y="3407099"/>
            <a:ext cx="182478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 migration</a:t>
            </a:r>
          </a:p>
        </p:txBody>
      </p:sp>
      <p:pic>
        <p:nvPicPr>
          <p:cNvPr id="445" name="图片 444">
            <a:extLst>
              <a:ext uri="{FF2B5EF4-FFF2-40B4-BE49-F238E27FC236}">
                <a16:creationId xmlns:a16="http://schemas.microsoft.com/office/drawing/2014/main" id="{01C1F0A5-177E-EF3F-E30B-0C382391192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4319922">
            <a:off x="3242935" y="5435296"/>
            <a:ext cx="532817" cy="532817"/>
          </a:xfrm>
          <a:prstGeom prst="rect">
            <a:avLst/>
          </a:prstGeom>
        </p:spPr>
      </p:pic>
      <p:pic>
        <p:nvPicPr>
          <p:cNvPr id="515" name="图片 514">
            <a:extLst>
              <a:ext uri="{FF2B5EF4-FFF2-40B4-BE49-F238E27FC236}">
                <a16:creationId xmlns:a16="http://schemas.microsoft.com/office/drawing/2014/main" id="{895075B2-6B1F-18D7-57DE-A4FEDFDE412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15589839">
            <a:off x="3201216" y="3420660"/>
            <a:ext cx="532817" cy="532817"/>
          </a:xfrm>
          <a:prstGeom prst="rect">
            <a:avLst/>
          </a:prstGeom>
        </p:spPr>
      </p:pic>
      <p:pic>
        <p:nvPicPr>
          <p:cNvPr id="519" name="图片 518">
            <a:extLst>
              <a:ext uri="{FF2B5EF4-FFF2-40B4-BE49-F238E27FC236}">
                <a16:creationId xmlns:a16="http://schemas.microsoft.com/office/drawing/2014/main" id="{33531D30-C8B4-FFBD-1FF9-7CA4D2AB3D0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grayscl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>
            <a:off x="7438775" y="3967357"/>
            <a:ext cx="486276" cy="157002"/>
          </a:xfrm>
          <a:prstGeom prst="rect">
            <a:avLst/>
          </a:prstGeom>
        </p:spPr>
      </p:pic>
      <p:pic>
        <p:nvPicPr>
          <p:cNvPr id="520" name="图片 519">
            <a:extLst>
              <a:ext uri="{FF2B5EF4-FFF2-40B4-BE49-F238E27FC236}">
                <a16:creationId xmlns:a16="http://schemas.microsoft.com/office/drawing/2014/main" id="{866CC7B1-FCC2-7C23-8143-A2190992BAFB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grayscl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5400000">
            <a:off x="8289378" y="4596922"/>
            <a:ext cx="486276" cy="157002"/>
          </a:xfrm>
          <a:prstGeom prst="rect">
            <a:avLst/>
          </a:prstGeom>
        </p:spPr>
      </p:pic>
      <p:pic>
        <p:nvPicPr>
          <p:cNvPr id="521" name="图片 520">
            <a:extLst>
              <a:ext uri="{FF2B5EF4-FFF2-40B4-BE49-F238E27FC236}">
                <a16:creationId xmlns:a16="http://schemas.microsoft.com/office/drawing/2014/main" id="{E047F146-9A1D-0702-9861-E466524F48DC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grayscl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10800000">
            <a:off x="7443521" y="5281289"/>
            <a:ext cx="486276" cy="157002"/>
          </a:xfrm>
          <a:prstGeom prst="rect">
            <a:avLst/>
          </a:prstGeom>
        </p:spPr>
      </p:pic>
      <p:pic>
        <p:nvPicPr>
          <p:cNvPr id="522" name="图片 521">
            <a:extLst>
              <a:ext uri="{FF2B5EF4-FFF2-40B4-BE49-F238E27FC236}">
                <a16:creationId xmlns:a16="http://schemas.microsoft.com/office/drawing/2014/main" id="{F9F7A3DD-240D-CEDF-8AA8-79F0CB7323C5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grayscl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 rot="16200000">
            <a:off x="6614858" y="4610537"/>
            <a:ext cx="486276" cy="157002"/>
          </a:xfrm>
          <a:prstGeom prst="rect">
            <a:avLst/>
          </a:prstGeom>
        </p:spPr>
      </p:pic>
      <p:cxnSp>
        <p:nvCxnSpPr>
          <p:cNvPr id="524" name="直接箭头连接符 523">
            <a:extLst>
              <a:ext uri="{FF2B5EF4-FFF2-40B4-BE49-F238E27FC236}">
                <a16:creationId xmlns:a16="http://schemas.microsoft.com/office/drawing/2014/main" id="{691690A4-0C6A-B192-4652-9F9A8628140E}"/>
              </a:ext>
            </a:extLst>
          </p:cNvPr>
          <p:cNvCxnSpPr>
            <a:cxnSpLocks/>
          </p:cNvCxnSpPr>
          <p:nvPr/>
        </p:nvCxnSpPr>
        <p:spPr>
          <a:xfrm flipV="1">
            <a:off x="595956" y="3865731"/>
            <a:ext cx="0" cy="1556931"/>
          </a:xfrm>
          <a:prstGeom prst="straightConnector1">
            <a:avLst/>
          </a:prstGeom>
          <a:ln w="25400">
            <a:solidFill>
              <a:srgbClr val="DE582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矩形 104">
            <a:extLst>
              <a:ext uri="{FF2B5EF4-FFF2-40B4-BE49-F238E27FC236}">
                <a16:creationId xmlns:a16="http://schemas.microsoft.com/office/drawing/2014/main" id="{7F1DDE8A-9374-42C0-D73D-87313357354B}"/>
              </a:ext>
            </a:extLst>
          </p:cNvPr>
          <p:cNvSpPr/>
          <p:nvPr/>
        </p:nvSpPr>
        <p:spPr>
          <a:xfrm>
            <a:off x="400079" y="4547570"/>
            <a:ext cx="2473449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i="1" dirty="0">
                <a:ln w="0"/>
                <a:solidFill>
                  <a:srgbClr val="DE582B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Heterogeneous interfaces</a:t>
            </a:r>
            <a:endParaRPr lang="en-US" altLang="zh-CN" sz="1200" b="1" i="1" cap="none" spc="0" dirty="0">
              <a:ln w="0"/>
              <a:solidFill>
                <a:srgbClr val="DE582B"/>
              </a:solidFill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7" name="图片 526">
            <a:extLst>
              <a:ext uri="{FF2B5EF4-FFF2-40B4-BE49-F238E27FC236}">
                <a16:creationId xmlns:a16="http://schemas.microsoft.com/office/drawing/2014/main" id="{A5C8BCEE-A74C-C8F7-0772-F2151A367F92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 l="19113" t="16675" r="13507" b="17244"/>
          <a:stretch>
            <a:fillRect/>
          </a:stretch>
        </p:blipFill>
        <p:spPr>
          <a:xfrm>
            <a:off x="323464" y="5258000"/>
            <a:ext cx="239610" cy="234633"/>
          </a:xfrm>
          <a:prstGeom prst="rect">
            <a:avLst/>
          </a:prstGeom>
        </p:spPr>
      </p:pic>
      <p:pic>
        <p:nvPicPr>
          <p:cNvPr id="528" name="图片 527">
            <a:extLst>
              <a:ext uri="{FF2B5EF4-FFF2-40B4-BE49-F238E27FC236}">
                <a16:creationId xmlns:a16="http://schemas.microsoft.com/office/drawing/2014/main" id="{6F6FD880-8103-B18D-43C6-1C74E901CBD7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80000"/>
          </a:blip>
          <a:srcRect l="19113" t="16675" r="13507" b="17244"/>
          <a:stretch>
            <a:fillRect/>
          </a:stretch>
        </p:blipFill>
        <p:spPr>
          <a:xfrm>
            <a:off x="342169" y="4766492"/>
            <a:ext cx="202200" cy="198000"/>
          </a:xfrm>
          <a:prstGeom prst="rect">
            <a:avLst/>
          </a:prstGeom>
        </p:spPr>
      </p:pic>
      <p:pic>
        <p:nvPicPr>
          <p:cNvPr id="529" name="图片 528">
            <a:extLst>
              <a:ext uri="{FF2B5EF4-FFF2-40B4-BE49-F238E27FC236}">
                <a16:creationId xmlns:a16="http://schemas.microsoft.com/office/drawing/2014/main" id="{56E9E434-33DE-2D7E-9187-B04001FC765E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60000"/>
          </a:blip>
          <a:srcRect l="19113" t="16675" r="13507" b="17244"/>
          <a:stretch>
            <a:fillRect/>
          </a:stretch>
        </p:blipFill>
        <p:spPr>
          <a:xfrm>
            <a:off x="360551" y="4310983"/>
            <a:ext cx="165436" cy="162000"/>
          </a:xfrm>
          <a:prstGeom prst="rect">
            <a:avLst/>
          </a:prstGeom>
        </p:spPr>
      </p:pic>
      <p:pic>
        <p:nvPicPr>
          <p:cNvPr id="530" name="图片 529">
            <a:extLst>
              <a:ext uri="{FF2B5EF4-FFF2-40B4-BE49-F238E27FC236}">
                <a16:creationId xmlns:a16="http://schemas.microsoft.com/office/drawing/2014/main" id="{F7AD56C9-E3A3-D4F2-71BB-A3D6206FD58F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40000"/>
          </a:blip>
          <a:srcRect l="19113" t="16675" r="13507" b="17244"/>
          <a:stretch>
            <a:fillRect/>
          </a:stretch>
        </p:blipFill>
        <p:spPr>
          <a:xfrm>
            <a:off x="378933" y="3891474"/>
            <a:ext cx="128673" cy="126000"/>
          </a:xfrm>
          <a:prstGeom prst="rect">
            <a:avLst/>
          </a:prstGeom>
        </p:spPr>
      </p:pic>
      <p:sp>
        <p:nvSpPr>
          <p:cNvPr id="531" name="矩形 530">
            <a:extLst>
              <a:ext uri="{FF2B5EF4-FFF2-40B4-BE49-F238E27FC236}">
                <a16:creationId xmlns:a16="http://schemas.microsoft.com/office/drawing/2014/main" id="{F23EFE2C-696D-DDDF-6951-668D07DCE522}"/>
              </a:ext>
            </a:extLst>
          </p:cNvPr>
          <p:cNvSpPr/>
          <p:nvPr/>
        </p:nvSpPr>
        <p:spPr>
          <a:xfrm>
            <a:off x="292325" y="5446873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" name="矩形 531">
            <a:extLst>
              <a:ext uri="{FF2B5EF4-FFF2-40B4-BE49-F238E27FC236}">
                <a16:creationId xmlns:a16="http://schemas.microsoft.com/office/drawing/2014/main" id="{EA31E5A0-C5F5-4645-8E26-FAE0000DC49F}"/>
              </a:ext>
            </a:extLst>
          </p:cNvPr>
          <p:cNvSpPr/>
          <p:nvPr/>
        </p:nvSpPr>
        <p:spPr>
          <a:xfrm rot="5400000">
            <a:off x="2565546" y="4620859"/>
            <a:ext cx="2502001" cy="117049"/>
          </a:xfrm>
          <a:prstGeom prst="rect">
            <a:avLst/>
          </a:prstGeom>
          <a:noFill/>
          <a:ln w="19050">
            <a:solidFill>
              <a:srgbClr val="DE582B"/>
            </a:solidFill>
            <a:prstDash val="dash"/>
          </a:ln>
          <a:effectLst>
            <a:glow rad="25400">
              <a:schemeClr val="bg1"/>
            </a:glo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4" name="图片 443">
            <a:extLst>
              <a:ext uri="{FF2B5EF4-FFF2-40B4-BE49-F238E27FC236}">
                <a16:creationId xmlns:a16="http://schemas.microsoft.com/office/drawing/2014/main" id="{F0AE21C4-1699-4369-4A85-9A5D2E6D99D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5563272">
            <a:off x="3666395" y="5132034"/>
            <a:ext cx="230126" cy="504463"/>
          </a:xfrm>
          <a:prstGeom prst="rect">
            <a:avLst/>
          </a:prstGeom>
        </p:spPr>
      </p:pic>
      <p:pic>
        <p:nvPicPr>
          <p:cNvPr id="447" name="图片 446">
            <a:extLst>
              <a:ext uri="{FF2B5EF4-FFF2-40B4-BE49-F238E27FC236}">
                <a16:creationId xmlns:a16="http://schemas.microsoft.com/office/drawing/2014/main" id="{A09C88D9-D65C-8EA0-DF20-75E3A77962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5563272">
            <a:off x="3692438" y="4404975"/>
            <a:ext cx="230126" cy="504463"/>
          </a:xfrm>
          <a:prstGeom prst="rect">
            <a:avLst/>
          </a:prstGeom>
        </p:spPr>
      </p:pic>
      <p:pic>
        <p:nvPicPr>
          <p:cNvPr id="512" name="图片 511">
            <a:extLst>
              <a:ext uri="{FF2B5EF4-FFF2-40B4-BE49-F238E27FC236}">
                <a16:creationId xmlns:a16="http://schemas.microsoft.com/office/drawing/2014/main" id="{D7E85ED7-EFB2-DD95-3E45-5F9302CDFF8E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5563272">
            <a:off x="3666393" y="3695036"/>
            <a:ext cx="230126" cy="504463"/>
          </a:xfrm>
          <a:prstGeom prst="rect">
            <a:avLst/>
          </a:prstGeom>
        </p:spPr>
      </p:pic>
      <p:pic>
        <p:nvPicPr>
          <p:cNvPr id="517" name="图片 516">
            <a:extLst>
              <a:ext uri="{FF2B5EF4-FFF2-40B4-BE49-F238E27FC236}">
                <a16:creationId xmlns:a16="http://schemas.microsoft.com/office/drawing/2014/main" id="{57398E79-9E10-CCFD-4D89-738F294EC20B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grayscl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>
            <a:off x="3905935" y="4614535"/>
            <a:ext cx="486276" cy="157002"/>
          </a:xfrm>
          <a:prstGeom prst="rect">
            <a:avLst/>
          </a:prstGeom>
        </p:spPr>
      </p:pic>
      <p:sp>
        <p:nvSpPr>
          <p:cNvPr id="533" name="矩形 532">
            <a:extLst>
              <a:ext uri="{FF2B5EF4-FFF2-40B4-BE49-F238E27FC236}">
                <a16:creationId xmlns:a16="http://schemas.microsoft.com/office/drawing/2014/main" id="{B74DB5A6-3357-6DD0-CCA1-978BCCBC3905}"/>
              </a:ext>
            </a:extLst>
          </p:cNvPr>
          <p:cNvSpPr/>
          <p:nvPr/>
        </p:nvSpPr>
        <p:spPr>
          <a:xfrm rot="5400000">
            <a:off x="1898996" y="4621169"/>
            <a:ext cx="2501383" cy="117049"/>
          </a:xfrm>
          <a:prstGeom prst="rect">
            <a:avLst/>
          </a:prstGeom>
          <a:noFill/>
          <a:ln w="19050">
            <a:solidFill>
              <a:srgbClr val="DE582B"/>
            </a:solidFill>
            <a:prstDash val="dash"/>
          </a:ln>
          <a:effectLst>
            <a:glow rad="25400">
              <a:schemeClr val="bg1"/>
            </a:glo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3" name="图片 512">
            <a:extLst>
              <a:ext uri="{FF2B5EF4-FFF2-40B4-BE49-F238E27FC236}">
                <a16:creationId xmlns:a16="http://schemas.microsoft.com/office/drawing/2014/main" id="{29D7EF42-F7C0-9CCB-F696-C5048849E7F4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14671407">
            <a:off x="3074523" y="4784182"/>
            <a:ext cx="230126" cy="504463"/>
          </a:xfrm>
          <a:prstGeom prst="rect">
            <a:avLst/>
          </a:prstGeom>
        </p:spPr>
      </p:pic>
      <p:pic>
        <p:nvPicPr>
          <p:cNvPr id="514" name="图片 513">
            <a:extLst>
              <a:ext uri="{FF2B5EF4-FFF2-40B4-BE49-F238E27FC236}">
                <a16:creationId xmlns:a16="http://schemas.microsoft.com/office/drawing/2014/main" id="{4426C662-F3B0-4576-C954-59179361BA0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14751227">
            <a:off x="3018515" y="4081553"/>
            <a:ext cx="230126" cy="504463"/>
          </a:xfrm>
          <a:prstGeom prst="rect">
            <a:avLst/>
          </a:prstGeom>
        </p:spPr>
      </p:pic>
      <p:pic>
        <p:nvPicPr>
          <p:cNvPr id="516" name="图片 515">
            <a:extLst>
              <a:ext uri="{FF2B5EF4-FFF2-40B4-BE49-F238E27FC236}">
                <a16:creationId xmlns:a16="http://schemas.microsoft.com/office/drawing/2014/main" id="{6F3294DC-8648-FDFF-EB7C-EF12CC1DEB43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grayscl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>
            <a:off x="2512073" y="4614535"/>
            <a:ext cx="486276" cy="157002"/>
          </a:xfrm>
          <a:prstGeom prst="rect">
            <a:avLst/>
          </a:prstGeom>
        </p:spPr>
      </p:pic>
      <p:sp>
        <p:nvSpPr>
          <p:cNvPr id="535" name="矩形 534">
            <a:extLst>
              <a:ext uri="{FF2B5EF4-FFF2-40B4-BE49-F238E27FC236}">
                <a16:creationId xmlns:a16="http://schemas.microsoft.com/office/drawing/2014/main" id="{C1E094B4-F426-E7D2-60ED-15775289E775}"/>
              </a:ext>
            </a:extLst>
          </p:cNvPr>
          <p:cNvSpPr/>
          <p:nvPr/>
        </p:nvSpPr>
        <p:spPr>
          <a:xfrm>
            <a:off x="9799464" y="5592145"/>
            <a:ext cx="2355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Charge redistribution</a:t>
            </a:r>
          </a:p>
        </p:txBody>
      </p:sp>
      <p:pic>
        <p:nvPicPr>
          <p:cNvPr id="539" name="图片 538">
            <a:extLst>
              <a:ext uri="{FF2B5EF4-FFF2-40B4-BE49-F238E27FC236}">
                <a16:creationId xmlns:a16="http://schemas.microsoft.com/office/drawing/2014/main" id="{746EBEEF-B7F8-9544-51FC-0F85AC0D8AD2}"/>
              </a:ext>
            </a:extLst>
          </p:cNvPr>
          <p:cNvPicPr>
            <a:picLocks noChangeAspect="1"/>
          </p:cNvPicPr>
          <p:nvPr/>
        </p:nvPicPr>
        <p:blipFill>
          <a:blip r:embed="rId47">
            <a:alphaModFix/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820054">
            <a:off x="4516902" y="4222126"/>
            <a:ext cx="257061" cy="1008188"/>
          </a:xfrm>
          <a:prstGeom prst="rect">
            <a:avLst/>
          </a:prstGeom>
        </p:spPr>
      </p:pic>
      <p:pic>
        <p:nvPicPr>
          <p:cNvPr id="540" name="图片 539">
            <a:extLst>
              <a:ext uri="{FF2B5EF4-FFF2-40B4-BE49-F238E27FC236}">
                <a16:creationId xmlns:a16="http://schemas.microsoft.com/office/drawing/2014/main" id="{0B9E970E-23E2-CEC2-6008-C5D3F0977167}"/>
              </a:ext>
            </a:extLst>
          </p:cNvPr>
          <p:cNvPicPr>
            <a:picLocks noChangeAspect="1"/>
          </p:cNvPicPr>
          <p:nvPr/>
        </p:nvPicPr>
        <p:blipFill>
          <a:blip r:embed="rId47">
            <a:alphaModFix/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538438" y="3523014"/>
            <a:ext cx="257061" cy="1008188"/>
          </a:xfrm>
          <a:prstGeom prst="rect">
            <a:avLst/>
          </a:prstGeom>
        </p:spPr>
      </p:pic>
      <p:pic>
        <p:nvPicPr>
          <p:cNvPr id="542" name="图片 541">
            <a:extLst>
              <a:ext uri="{FF2B5EF4-FFF2-40B4-BE49-F238E27FC236}">
                <a16:creationId xmlns:a16="http://schemas.microsoft.com/office/drawing/2014/main" id="{6CEA9A4C-C5AD-12AD-EC29-04DE15C89E3D}"/>
              </a:ext>
            </a:extLst>
          </p:cNvPr>
          <p:cNvPicPr>
            <a:picLocks noChangeAspect="1"/>
          </p:cNvPicPr>
          <p:nvPr/>
        </p:nvPicPr>
        <p:blipFill>
          <a:blip r:embed="rId47">
            <a:alphaModFix/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" r="-1" b="46731"/>
          <a:stretch>
            <a:fillRect/>
          </a:stretch>
        </p:blipFill>
        <p:spPr>
          <a:xfrm rot="13365453">
            <a:off x="5370993" y="4869427"/>
            <a:ext cx="232825" cy="486415"/>
          </a:xfrm>
          <a:prstGeom prst="rect">
            <a:avLst/>
          </a:prstGeom>
        </p:spPr>
      </p:pic>
      <p:pic>
        <p:nvPicPr>
          <p:cNvPr id="544" name="图片 543">
            <a:extLst>
              <a:ext uri="{FF2B5EF4-FFF2-40B4-BE49-F238E27FC236}">
                <a16:creationId xmlns:a16="http://schemas.microsoft.com/office/drawing/2014/main" id="{09CB9ECF-8860-3CF6-2DC0-B72F79ED59C4}"/>
              </a:ext>
            </a:extLst>
          </p:cNvPr>
          <p:cNvPicPr>
            <a:picLocks noChangeAspect="1"/>
          </p:cNvPicPr>
          <p:nvPr/>
        </p:nvPicPr>
        <p:blipFill>
          <a:blip r:embed="rId47">
            <a:alphaModFix/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" r="-1" b="46731"/>
          <a:stretch>
            <a:fillRect/>
          </a:stretch>
        </p:blipFill>
        <p:spPr>
          <a:xfrm rot="14090510">
            <a:off x="4555468" y="3418236"/>
            <a:ext cx="232825" cy="486415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DB986E6D-5D97-9B0F-6BC4-5998A2A3D137}"/>
              </a:ext>
            </a:extLst>
          </p:cNvPr>
          <p:cNvSpPr/>
          <p:nvPr/>
        </p:nvSpPr>
        <p:spPr>
          <a:xfrm>
            <a:off x="4533552" y="692574"/>
            <a:ext cx="16270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1.72-MRSD-PLA6</a:t>
            </a:r>
            <a:endParaRPr lang="en-US" altLang="zh-CN" sz="1400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9510DAFF-6B88-53FD-B80B-CDB010AB72EF}"/>
              </a:ext>
            </a:extLst>
          </p:cNvPr>
          <p:cNvSpPr/>
          <p:nvPr/>
        </p:nvSpPr>
        <p:spPr>
          <a:xfrm>
            <a:off x="4533553" y="1136557"/>
            <a:ext cx="16270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1.50-MRSD-PLA4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6CC81B12-DC87-6B3F-CC6D-32C686C8C85F}"/>
              </a:ext>
            </a:extLst>
          </p:cNvPr>
          <p:cNvSpPr/>
          <p:nvPr/>
        </p:nvSpPr>
        <p:spPr>
          <a:xfrm>
            <a:off x="4533553" y="1437565"/>
            <a:ext cx="16270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1.43-MRSD-PLA2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73AA8EB5-C21D-22C7-0226-329F15F818E9}"/>
              </a:ext>
            </a:extLst>
          </p:cNvPr>
          <p:cNvSpPr/>
          <p:nvPr/>
        </p:nvSpPr>
        <p:spPr>
          <a:xfrm>
            <a:off x="4533553" y="2207161"/>
            <a:ext cx="128683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1.39-P-PLA</a:t>
            </a:r>
            <a:endParaRPr lang="en-US" altLang="zh-CN" sz="1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矩形 332">
            <a:extLst>
              <a:ext uri="{FF2B5EF4-FFF2-40B4-BE49-F238E27FC236}">
                <a16:creationId xmlns:a16="http://schemas.microsoft.com/office/drawing/2014/main" id="{F9CA9217-0467-781D-C645-9B5DC0A83376}"/>
              </a:ext>
            </a:extLst>
          </p:cNvPr>
          <p:cNvSpPr/>
          <p:nvPr/>
        </p:nvSpPr>
        <p:spPr>
          <a:xfrm>
            <a:off x="6076950" y="4734706"/>
            <a:ext cx="3284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Ⅳ</a:t>
            </a:r>
          </a:p>
        </p:txBody>
      </p:sp>
      <p:sp>
        <p:nvSpPr>
          <p:cNvPr id="330" name="矩形 329">
            <a:extLst>
              <a:ext uri="{FF2B5EF4-FFF2-40B4-BE49-F238E27FC236}">
                <a16:creationId xmlns:a16="http://schemas.microsoft.com/office/drawing/2014/main" id="{24A32783-3121-10E3-8F52-D968718463EB}"/>
              </a:ext>
            </a:extLst>
          </p:cNvPr>
          <p:cNvSpPr/>
          <p:nvPr/>
        </p:nvSpPr>
        <p:spPr>
          <a:xfrm>
            <a:off x="6076950" y="3429000"/>
            <a:ext cx="3284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cap="none" spc="0" dirty="0">
                <a:ln w="0"/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Ⅰ</a:t>
            </a:r>
          </a:p>
        </p:txBody>
      </p:sp>
      <p:sp>
        <p:nvSpPr>
          <p:cNvPr id="545" name="任意多边形: 形状 544">
            <a:extLst>
              <a:ext uri="{FF2B5EF4-FFF2-40B4-BE49-F238E27FC236}">
                <a16:creationId xmlns:a16="http://schemas.microsoft.com/office/drawing/2014/main" id="{A655B131-C6B4-A3FD-E5E0-B3A09F310F9C}"/>
              </a:ext>
            </a:extLst>
          </p:cNvPr>
          <p:cNvSpPr/>
          <p:nvPr/>
        </p:nvSpPr>
        <p:spPr>
          <a:xfrm>
            <a:off x="7316390" y="1099359"/>
            <a:ext cx="2057245" cy="1478639"/>
          </a:xfrm>
          <a:custGeom>
            <a:avLst/>
            <a:gdLst>
              <a:gd name="connsiteX0" fmla="*/ 0 w 2119313"/>
              <a:gd name="connsiteY0" fmla="*/ 1313206 h 1313206"/>
              <a:gd name="connsiteX1" fmla="*/ 938213 w 2119313"/>
              <a:gd name="connsiteY1" fmla="*/ 194019 h 1313206"/>
              <a:gd name="connsiteX2" fmla="*/ 2119313 w 2119313"/>
              <a:gd name="connsiteY2" fmla="*/ 8281 h 131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13" h="1313206">
                <a:moveTo>
                  <a:pt x="0" y="1313206"/>
                </a:moveTo>
                <a:cubicBezTo>
                  <a:pt x="292497" y="862356"/>
                  <a:pt x="584994" y="411507"/>
                  <a:pt x="938213" y="194019"/>
                </a:cubicBezTo>
                <a:cubicBezTo>
                  <a:pt x="1291432" y="-23469"/>
                  <a:pt x="1705372" y="-7594"/>
                  <a:pt x="2119313" y="8281"/>
                </a:cubicBezTo>
              </a:path>
            </a:pathLst>
          </a:custGeom>
          <a:noFill/>
          <a:ln w="19050">
            <a:gradFill>
              <a:gsLst>
                <a:gs pos="0">
                  <a:srgbClr val="DE582B"/>
                </a:gs>
                <a:gs pos="33000">
                  <a:srgbClr val="4D90FB"/>
                </a:gs>
                <a:gs pos="66000">
                  <a:srgbClr val="01B587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E734C22-CEB4-2A3F-4CE5-F262A1D9B475}"/>
              </a:ext>
            </a:extLst>
          </p:cNvPr>
          <p:cNvSpPr/>
          <p:nvPr/>
        </p:nvSpPr>
        <p:spPr>
          <a:xfrm>
            <a:off x="4668840" y="101468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4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2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D63BA-A030-DE83-A7E4-FC94685C5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" name="对象 267">
            <a:extLst>
              <a:ext uri="{FF2B5EF4-FFF2-40B4-BE49-F238E27FC236}">
                <a16:creationId xmlns:a16="http://schemas.microsoft.com/office/drawing/2014/main" id="{EA598DE9-6333-D183-ADB3-50F2B4185C96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3220695163"/>
              </p:ext>
            </p:extLst>
          </p:nvPr>
        </p:nvGraphicFramePr>
        <p:xfrm>
          <a:off x="6492337" y="763842"/>
          <a:ext cx="1839778" cy="273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039496" imgH="7502570" progId="Origin95.Graph">
                  <p:embed/>
                </p:oleObj>
              </mc:Choice>
              <mc:Fallback>
                <p:oleObj name="Graph" r:id="rId2" imgW="5039496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92337" y="763842"/>
                        <a:ext cx="1839778" cy="273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" name="对象 224">
            <a:extLst>
              <a:ext uri="{FF2B5EF4-FFF2-40B4-BE49-F238E27FC236}">
                <a16:creationId xmlns:a16="http://schemas.microsoft.com/office/drawing/2014/main" id="{82D08041-E802-82BC-38A0-B6096770C5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334513"/>
              </p:ext>
            </p:extLst>
          </p:nvPr>
        </p:nvGraphicFramePr>
        <p:xfrm>
          <a:off x="822203" y="3315514"/>
          <a:ext cx="4222503" cy="275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11519605" imgH="7502570" progId="Origin95.Graph">
                  <p:embed/>
                </p:oleObj>
              </mc:Choice>
              <mc:Fallback>
                <p:oleObj name="Graph" r:id="rId4" imgW="11519605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2203" y="3315514"/>
                        <a:ext cx="4222503" cy="275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6" name="图片 195" descr="图片包含 游戏机&#10;&#10;AI 生成的内容可能不正确。">
            <a:extLst>
              <a:ext uri="{FF2B5EF4-FFF2-40B4-BE49-F238E27FC236}">
                <a16:creationId xmlns:a16="http://schemas.microsoft.com/office/drawing/2014/main" id="{9A741101-7620-2548-882F-1DD2897267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33" b="13219"/>
          <a:stretch>
            <a:fillRect/>
          </a:stretch>
        </p:blipFill>
        <p:spPr>
          <a:xfrm>
            <a:off x="4983646" y="3655004"/>
            <a:ext cx="2901525" cy="2067611"/>
          </a:xfrm>
          <a:prstGeom prst="rect">
            <a:avLst/>
          </a:prstGeom>
          <a:effectLst/>
        </p:spPr>
      </p:pic>
      <p:graphicFrame>
        <p:nvGraphicFramePr>
          <p:cNvPr id="156" name="对象 155">
            <a:extLst>
              <a:ext uri="{FF2B5EF4-FFF2-40B4-BE49-F238E27FC236}">
                <a16:creationId xmlns:a16="http://schemas.microsoft.com/office/drawing/2014/main" id="{05EC7896-6E8A-A4C7-13A5-5BFD5C272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878352"/>
              </p:ext>
            </p:extLst>
          </p:nvPr>
        </p:nvGraphicFramePr>
        <p:xfrm>
          <a:off x="8178279" y="759461"/>
          <a:ext cx="3593330" cy="275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9802123" imgH="7502570" progId="Origin95.Graph">
                  <p:embed/>
                </p:oleObj>
              </mc:Choice>
              <mc:Fallback>
                <p:oleObj name="Graph" r:id="rId8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78279" y="759461"/>
                        <a:ext cx="3593330" cy="275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" name="对象 141">
            <a:extLst>
              <a:ext uri="{FF2B5EF4-FFF2-40B4-BE49-F238E27FC236}">
                <a16:creationId xmlns:a16="http://schemas.microsoft.com/office/drawing/2014/main" id="{4F443E8A-65B9-E819-1166-E0626B3EA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941198"/>
              </p:ext>
            </p:extLst>
          </p:nvPr>
        </p:nvGraphicFramePr>
        <p:xfrm>
          <a:off x="942545" y="-4523535"/>
          <a:ext cx="4091881" cy="31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9802123" imgH="7502570" progId="Origin95.Graph">
                  <p:embed/>
                </p:oleObj>
              </mc:Choice>
              <mc:Fallback>
                <p:oleObj name="Graph" r:id="rId10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2545" y="-4523535"/>
                        <a:ext cx="4091881" cy="31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对象 86">
            <a:extLst>
              <a:ext uri="{FF2B5EF4-FFF2-40B4-BE49-F238E27FC236}">
                <a16:creationId xmlns:a16="http://schemas.microsoft.com/office/drawing/2014/main" id="{0A384A7D-4372-0D89-14D6-ED92F6AD4E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522629"/>
              </p:ext>
            </p:extLst>
          </p:nvPr>
        </p:nvGraphicFramePr>
        <p:xfrm>
          <a:off x="4842248" y="764219"/>
          <a:ext cx="1839841" cy="2738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5039833" imgH="7502599" progId="Origin95.Graph">
                  <p:embed/>
                </p:oleObj>
              </mc:Choice>
              <mc:Fallback>
                <p:oleObj name="Graph" r:id="rId12" imgW="5039833" imgH="7502599" progId="Origin95.Graph">
                  <p:embed/>
                  <p:pic>
                    <p:nvPicPr>
                      <p:cNvPr id="87" name="对象 86">
                        <a:extLst>
                          <a:ext uri="{FF2B5EF4-FFF2-40B4-BE49-F238E27FC236}">
                            <a16:creationId xmlns:a16="http://schemas.microsoft.com/office/drawing/2014/main" id="{C062DE88-AAE8-F7ED-74C6-1FF81CF0FA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42248" y="764219"/>
                        <a:ext cx="1839841" cy="2738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对象 62">
            <a:extLst>
              <a:ext uri="{FF2B5EF4-FFF2-40B4-BE49-F238E27FC236}">
                <a16:creationId xmlns:a16="http://schemas.microsoft.com/office/drawing/2014/main" id="{93AA6262-8751-84D9-0275-7823549A55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863576"/>
              </p:ext>
            </p:extLst>
          </p:nvPr>
        </p:nvGraphicFramePr>
        <p:xfrm>
          <a:off x="937826" y="-1981969"/>
          <a:ext cx="4092185" cy="3132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9802333" imgH="7502599" progId="Origin95.Graph">
                  <p:embed/>
                </p:oleObj>
              </mc:Choice>
              <mc:Fallback>
                <p:oleObj name="Graph" r:id="rId14" imgW="9802333" imgH="7502599" progId="Origin95.Graph">
                  <p:embed/>
                  <p:pic>
                    <p:nvPicPr>
                      <p:cNvPr id="63" name="对象 62">
                        <a:extLst>
                          <a:ext uri="{FF2B5EF4-FFF2-40B4-BE49-F238E27FC236}">
                            <a16:creationId xmlns:a16="http://schemas.microsoft.com/office/drawing/2014/main" id="{752E7B99-9AB6-E381-7CCD-B145EB1812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37826" y="-1981969"/>
                        <a:ext cx="4092185" cy="3132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文本框 111">
            <a:extLst>
              <a:ext uri="{FF2B5EF4-FFF2-40B4-BE49-F238E27FC236}">
                <a16:creationId xmlns:a16="http://schemas.microsoft.com/office/drawing/2014/main" id="{BF63F1BB-03A3-759A-7EB8-2C446D637392}"/>
              </a:ext>
            </a:extLst>
          </p:cNvPr>
          <p:cNvSpPr txBox="1"/>
          <p:nvPr/>
        </p:nvSpPr>
        <p:spPr>
          <a:xfrm>
            <a:off x="2257265" y="-1587249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7" name="对象 66">
            <a:extLst>
              <a:ext uri="{FF2B5EF4-FFF2-40B4-BE49-F238E27FC236}">
                <a16:creationId xmlns:a16="http://schemas.microsoft.com/office/drawing/2014/main" id="{848AD7C0-95E4-A4B1-3403-5D7FEFB801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843474"/>
              </p:ext>
            </p:extLst>
          </p:nvPr>
        </p:nvGraphicFramePr>
        <p:xfrm>
          <a:off x="954697" y="627849"/>
          <a:ext cx="4084555" cy="3126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9802333" imgH="7502599" progId="Origin95.Graph">
                  <p:embed/>
                </p:oleObj>
              </mc:Choice>
              <mc:Fallback>
                <p:oleObj name="Graph" r:id="rId16" imgW="9802333" imgH="7502599" progId="Origin95.Graph">
                  <p:embed/>
                  <p:pic>
                    <p:nvPicPr>
                      <p:cNvPr id="67" name="对象 66">
                        <a:extLst>
                          <a:ext uri="{FF2B5EF4-FFF2-40B4-BE49-F238E27FC236}">
                            <a16:creationId xmlns:a16="http://schemas.microsoft.com/office/drawing/2014/main" id="{702BC1FC-5542-0F87-9D83-BB793C60B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4697" y="627849"/>
                        <a:ext cx="4084555" cy="3126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对象 63">
            <a:extLst>
              <a:ext uri="{FF2B5EF4-FFF2-40B4-BE49-F238E27FC236}">
                <a16:creationId xmlns:a16="http://schemas.microsoft.com/office/drawing/2014/main" id="{67186FAB-B585-5800-DA98-F85A0C3CB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86218"/>
              </p:ext>
            </p:extLst>
          </p:nvPr>
        </p:nvGraphicFramePr>
        <p:xfrm>
          <a:off x="4572865" y="-1978047"/>
          <a:ext cx="4088404" cy="3129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8" imgW="9802333" imgH="7502599" progId="Origin95.Graph">
                  <p:embed/>
                </p:oleObj>
              </mc:Choice>
              <mc:Fallback>
                <p:oleObj name="Graph" r:id="rId18" imgW="9802333" imgH="7502599" progId="Origin95.Graph">
                  <p:embed/>
                  <p:pic>
                    <p:nvPicPr>
                      <p:cNvPr id="64" name="对象 63">
                        <a:extLst>
                          <a:ext uri="{FF2B5EF4-FFF2-40B4-BE49-F238E27FC236}">
                            <a16:creationId xmlns:a16="http://schemas.microsoft.com/office/drawing/2014/main" id="{C4F6E236-5BA6-2F25-4ED4-01EA04C4B4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72865" y="-1978047"/>
                        <a:ext cx="4088404" cy="3129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对象 60">
            <a:extLst>
              <a:ext uri="{FF2B5EF4-FFF2-40B4-BE49-F238E27FC236}">
                <a16:creationId xmlns:a16="http://schemas.microsoft.com/office/drawing/2014/main" id="{791D16FC-1953-7591-679E-3EE966501A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16605"/>
              </p:ext>
            </p:extLst>
          </p:nvPr>
        </p:nvGraphicFramePr>
        <p:xfrm>
          <a:off x="8177585" y="-4392780"/>
          <a:ext cx="3593572" cy="275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0" imgW="9802333" imgH="7502599" progId="Origin95.Graph">
                  <p:embed/>
                </p:oleObj>
              </mc:Choice>
              <mc:Fallback>
                <p:oleObj name="Graph" r:id="rId20" imgW="9802333" imgH="7502599" progId="Origin95.Graph">
                  <p:embed/>
                  <p:pic>
                    <p:nvPicPr>
                      <p:cNvPr id="61" name="对象 60">
                        <a:extLst>
                          <a:ext uri="{FF2B5EF4-FFF2-40B4-BE49-F238E27FC236}">
                            <a16:creationId xmlns:a16="http://schemas.microsoft.com/office/drawing/2014/main" id="{54C00C51-FB5F-B534-4F34-5B32FB9F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177585" y="-4392780"/>
                        <a:ext cx="3593572" cy="2750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C1F46E29-2095-468E-E400-45C16BD13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855181"/>
              </p:ext>
            </p:extLst>
          </p:nvPr>
        </p:nvGraphicFramePr>
        <p:xfrm>
          <a:off x="4575212" y="-4521602"/>
          <a:ext cx="4088765" cy="3129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2" imgW="9802333" imgH="7502599" progId="Origin95.Graph">
                  <p:embed/>
                </p:oleObj>
              </mc:Choice>
              <mc:Fallback>
                <p:oleObj name="Graph" r:id="rId22" imgW="9802333" imgH="7502599" progId="Origin95.Graph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716D3A4C-C062-9933-CFDC-D19782CBC3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575212" y="-4521602"/>
                        <a:ext cx="4088765" cy="3129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对象 59">
            <a:extLst>
              <a:ext uri="{FF2B5EF4-FFF2-40B4-BE49-F238E27FC236}">
                <a16:creationId xmlns:a16="http://schemas.microsoft.com/office/drawing/2014/main" id="{79B07903-A7DD-C408-0647-10F3E16236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920133"/>
              </p:ext>
            </p:extLst>
          </p:nvPr>
        </p:nvGraphicFramePr>
        <p:xfrm>
          <a:off x="8178037" y="-1845874"/>
          <a:ext cx="3593572" cy="275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4" imgW="9802123" imgH="7502570" progId="Origin95.Graph">
                  <p:embed/>
                </p:oleObj>
              </mc:Choice>
              <mc:Fallback>
                <p:oleObj name="Graph" r:id="rId24" imgW="9802123" imgH="7502570" progId="Origin95.Graph">
                  <p:embed/>
                  <p:pic>
                    <p:nvPicPr>
                      <p:cNvPr id="60" name="对象 59">
                        <a:extLst>
                          <a:ext uri="{FF2B5EF4-FFF2-40B4-BE49-F238E27FC236}">
                            <a16:creationId xmlns:a16="http://schemas.microsoft.com/office/drawing/2014/main" id="{85F88424-D073-40DF-1753-F37C4D65BA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178037" y="-1845874"/>
                        <a:ext cx="3593572" cy="2750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F750D941-011D-582D-95F4-6D3DB36B85A5}"/>
              </a:ext>
            </a:extLst>
          </p:cNvPr>
          <p:cNvSpPr txBox="1"/>
          <p:nvPr/>
        </p:nvSpPr>
        <p:spPr>
          <a:xfrm rot="10800000">
            <a:off x="906981" y="-3933911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6BCFFB3-4C6E-DB09-ADB4-A292DA1810F3}"/>
              </a:ext>
            </a:extLst>
          </p:cNvPr>
          <p:cNvSpPr txBox="1"/>
          <p:nvPr/>
        </p:nvSpPr>
        <p:spPr>
          <a:xfrm>
            <a:off x="1559885" y="-1913280"/>
            <a:ext cx="259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Airflow Capacity (L/min)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F7D5E5C-2D4A-ECEA-85A4-C1AA9AF1781E}"/>
              </a:ext>
            </a:extLst>
          </p:cNvPr>
          <p:cNvSpPr txBox="1"/>
          <p:nvPr/>
        </p:nvSpPr>
        <p:spPr>
          <a:xfrm rot="10800000">
            <a:off x="4485295" y="-3826755"/>
            <a:ext cx="400110" cy="17334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Pressure Drop (Pa)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1326339-9EDE-D9A1-541F-1776B9BCBD03}"/>
              </a:ext>
            </a:extLst>
          </p:cNvPr>
          <p:cNvSpPr txBox="1"/>
          <p:nvPr/>
        </p:nvSpPr>
        <p:spPr>
          <a:xfrm>
            <a:off x="7092624" y="-4128180"/>
            <a:ext cx="120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10 L/min</a:t>
            </a:r>
          </a:p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85 L/min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BE515D-5B09-1373-2394-9B0400215BC7}"/>
              </a:ext>
            </a:extLst>
          </p:cNvPr>
          <p:cNvSpPr txBox="1"/>
          <p:nvPr/>
        </p:nvSpPr>
        <p:spPr>
          <a:xfrm rot="20445843">
            <a:off x="5577372" y="-2018748"/>
            <a:ext cx="110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704126-1C81-7D20-7F02-D536F487038B}"/>
              </a:ext>
            </a:extLst>
          </p:cNvPr>
          <p:cNvSpPr txBox="1"/>
          <p:nvPr/>
        </p:nvSpPr>
        <p:spPr>
          <a:xfrm rot="20445843">
            <a:off x="6233277" y="-2018748"/>
            <a:ext cx="1085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2A1C3E8-0B0B-1052-436D-00555F6F75CF}"/>
              </a:ext>
            </a:extLst>
          </p:cNvPr>
          <p:cNvSpPr txBox="1"/>
          <p:nvPr/>
        </p:nvSpPr>
        <p:spPr>
          <a:xfrm rot="20445843">
            <a:off x="6889502" y="-2018748"/>
            <a:ext cx="1065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F6F7E3F-1255-3C95-3B0C-71E63F4CCCFD}"/>
              </a:ext>
            </a:extLst>
          </p:cNvPr>
          <p:cNvSpPr/>
          <p:nvPr/>
        </p:nvSpPr>
        <p:spPr>
          <a:xfrm>
            <a:off x="6925399" y="-2895612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99.3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107249C-74C8-DA0E-DFB9-2CFEB1FF20DA}"/>
              </a:ext>
            </a:extLst>
          </p:cNvPr>
          <p:cNvSpPr/>
          <p:nvPr/>
        </p:nvSpPr>
        <p:spPr>
          <a:xfrm>
            <a:off x="6269926" y="-2836862"/>
            <a:ext cx="95039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82.4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2F4D0F9-CB02-C5F6-6774-5A395E879F5E}"/>
              </a:ext>
            </a:extLst>
          </p:cNvPr>
          <p:cNvSpPr/>
          <p:nvPr/>
        </p:nvSpPr>
        <p:spPr>
          <a:xfrm>
            <a:off x="5700545" y="-2754856"/>
            <a:ext cx="8121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59.1</a:t>
            </a:r>
            <a:endParaRPr lang="en-US" altLang="zh-CN" sz="1400" b="1" cap="none" spc="0" dirty="0">
              <a:ln w="0"/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0C20B55-C4BD-B88B-ACF5-5F0291E9C927}"/>
              </a:ext>
            </a:extLst>
          </p:cNvPr>
          <p:cNvSpPr/>
          <p:nvPr/>
        </p:nvSpPr>
        <p:spPr>
          <a:xfrm>
            <a:off x="5166755" y="-3049315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142.8</a:t>
            </a:r>
            <a:endParaRPr lang="en-US" altLang="zh-CN" sz="1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3743E0E-B847-4A4F-100D-210FC2A183EF}"/>
              </a:ext>
            </a:extLst>
          </p:cNvPr>
          <p:cNvSpPr/>
          <p:nvPr/>
        </p:nvSpPr>
        <p:spPr>
          <a:xfrm>
            <a:off x="5435005" y="-3998436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419.2</a:t>
            </a:r>
            <a:endParaRPr lang="en-US" altLang="zh-CN" sz="1400" b="1" cap="none" spc="0" dirty="0">
              <a:ln w="0"/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016C758-49AD-7EBC-2D9E-C5B2A5EFC9EF}"/>
              </a:ext>
            </a:extLst>
          </p:cNvPr>
          <p:cNvSpPr/>
          <p:nvPr/>
        </p:nvSpPr>
        <p:spPr>
          <a:xfrm>
            <a:off x="7213523" y="-3522727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F3C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280.0</a:t>
            </a:r>
            <a:endParaRPr lang="en-US" altLang="zh-CN" sz="1400" b="1" cap="none" spc="0" dirty="0">
              <a:ln w="0"/>
              <a:solidFill>
                <a:srgbClr val="F3C4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D794816-65C4-95B7-34FE-1BCAA6AB5B79}"/>
              </a:ext>
            </a:extLst>
          </p:cNvPr>
          <p:cNvSpPr/>
          <p:nvPr/>
        </p:nvSpPr>
        <p:spPr>
          <a:xfrm>
            <a:off x="6567008" y="-3360000"/>
            <a:ext cx="95039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AECE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234.0</a:t>
            </a:r>
            <a:endParaRPr lang="en-US" altLang="zh-CN" sz="1400" b="1" cap="none" spc="0" dirty="0">
              <a:ln w="0"/>
              <a:solidFill>
                <a:srgbClr val="AECE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482E86E-240B-7991-5C10-46091500FC3D}"/>
              </a:ext>
            </a:extLst>
          </p:cNvPr>
          <p:cNvSpPr/>
          <p:nvPr/>
        </p:nvSpPr>
        <p:spPr>
          <a:xfrm>
            <a:off x="6001361" y="-3117979"/>
            <a:ext cx="8121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A6E5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163.7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C210739-C515-2F47-8CD0-5BBC071086BC}"/>
              </a:ext>
            </a:extLst>
          </p:cNvPr>
          <p:cNvSpPr txBox="1"/>
          <p:nvPr/>
        </p:nvSpPr>
        <p:spPr>
          <a:xfrm rot="20445843">
            <a:off x="5015950" y="-2018748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F54507E-DF0F-0F64-3A16-48F327C8416C}"/>
              </a:ext>
            </a:extLst>
          </p:cNvPr>
          <p:cNvSpPr txBox="1"/>
          <p:nvPr/>
        </p:nvSpPr>
        <p:spPr>
          <a:xfrm rot="10800000">
            <a:off x="8092351" y="-4072863"/>
            <a:ext cx="400110" cy="19763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Quality Factor (Pa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D63383D-DC6E-A4C8-5B90-7F72513B5BEC}"/>
              </a:ext>
            </a:extLst>
          </p:cNvPr>
          <p:cNvSpPr txBox="1"/>
          <p:nvPr/>
        </p:nvSpPr>
        <p:spPr>
          <a:xfrm rot="10800000">
            <a:off x="906981" y="-1451394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ADE0A6C-F946-01CD-7CBE-6E1CEC17EBC4}"/>
              </a:ext>
            </a:extLst>
          </p:cNvPr>
          <p:cNvSpPr txBox="1"/>
          <p:nvPr/>
        </p:nvSpPr>
        <p:spPr>
          <a:xfrm>
            <a:off x="1559885" y="618418"/>
            <a:ext cx="242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Airflow Capacity (L/min)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5531A82-5A08-52FD-390A-46681971B142}"/>
              </a:ext>
            </a:extLst>
          </p:cNvPr>
          <p:cNvSpPr/>
          <p:nvPr/>
        </p:nvSpPr>
        <p:spPr>
          <a:xfrm>
            <a:off x="1624751" y="-1396757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97.5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94BB66A-01E1-ABDB-FDEF-ED026364CA68}"/>
              </a:ext>
            </a:extLst>
          </p:cNvPr>
          <p:cNvSpPr/>
          <p:nvPr/>
        </p:nvSpPr>
        <p:spPr>
          <a:xfrm>
            <a:off x="1487557" y="-861658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90.8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5E223CA-B669-5169-5C4C-5603E64353BF}"/>
              </a:ext>
            </a:extLst>
          </p:cNvPr>
          <p:cNvSpPr/>
          <p:nvPr/>
        </p:nvSpPr>
        <p:spPr>
          <a:xfrm>
            <a:off x="2135569" y="-929875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91.6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661A9C28-6936-5C3D-755B-E1E36833A404}"/>
              </a:ext>
            </a:extLst>
          </p:cNvPr>
          <p:cNvSpPr/>
          <p:nvPr/>
        </p:nvSpPr>
        <p:spPr>
          <a:xfrm>
            <a:off x="2791864" y="-861658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90.7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F6341F8-4EE5-54FB-B4D6-3B0C4FBDC370}"/>
              </a:ext>
            </a:extLst>
          </p:cNvPr>
          <p:cNvSpPr/>
          <p:nvPr/>
        </p:nvSpPr>
        <p:spPr>
          <a:xfrm>
            <a:off x="3432284" y="-659615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88.2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78538B7-8385-DB0F-49C1-D50DF33BC708}"/>
              </a:ext>
            </a:extLst>
          </p:cNvPr>
          <p:cNvSpPr/>
          <p:nvPr/>
        </p:nvSpPr>
        <p:spPr>
          <a:xfrm>
            <a:off x="2280805" y="-1267523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95.6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ECF0603-C7F6-8208-7CED-386AEC543344}"/>
              </a:ext>
            </a:extLst>
          </p:cNvPr>
          <p:cNvSpPr/>
          <p:nvPr/>
        </p:nvSpPr>
        <p:spPr>
          <a:xfrm>
            <a:off x="2926702" y="-1365611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97.0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D873155-6516-7C91-4917-DA5F82C9A4D1}"/>
              </a:ext>
            </a:extLst>
          </p:cNvPr>
          <p:cNvSpPr/>
          <p:nvPr/>
        </p:nvSpPr>
        <p:spPr>
          <a:xfrm>
            <a:off x="3576407" y="-1286924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96.1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C9C972C-FA3B-3884-056B-F9F9520FD647}"/>
              </a:ext>
            </a:extLst>
          </p:cNvPr>
          <p:cNvSpPr txBox="1"/>
          <p:nvPr/>
        </p:nvSpPr>
        <p:spPr>
          <a:xfrm rot="10800000">
            <a:off x="4485295" y="-1451394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F9CC59C-A66F-F0AC-71BE-25D79B6692D5}"/>
              </a:ext>
            </a:extLst>
          </p:cNvPr>
          <p:cNvSpPr txBox="1"/>
          <p:nvPr/>
        </p:nvSpPr>
        <p:spPr>
          <a:xfrm>
            <a:off x="5250499" y="618418"/>
            <a:ext cx="242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Airflow Capacity (L/min)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2E677618-E59F-5112-6CD0-03C216BCB447}"/>
              </a:ext>
            </a:extLst>
          </p:cNvPr>
          <p:cNvSpPr txBox="1"/>
          <p:nvPr/>
        </p:nvSpPr>
        <p:spPr>
          <a:xfrm rot="10800000">
            <a:off x="8092351" y="-1506810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9BF24208-16FE-9496-C99D-201D57786A6F}"/>
              </a:ext>
            </a:extLst>
          </p:cNvPr>
          <p:cNvSpPr txBox="1"/>
          <p:nvPr/>
        </p:nvSpPr>
        <p:spPr>
          <a:xfrm>
            <a:off x="8826184" y="618418"/>
            <a:ext cx="242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1F62DC4F-CB38-5EE9-6B2D-12CC0764CA6E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84"/>
          <a:stretch>
            <a:fillRect/>
          </a:stretch>
        </p:blipFill>
        <p:spPr>
          <a:xfrm>
            <a:off x="9266638" y="-803547"/>
            <a:ext cx="1611583" cy="1118227"/>
          </a:xfrm>
          <a:prstGeom prst="rect">
            <a:avLst/>
          </a:prstGeom>
          <a:effectLst/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907B090B-D0C7-0800-8089-B9D09E3ABB87}"/>
              </a:ext>
            </a:extLst>
          </p:cNvPr>
          <p:cNvSpPr txBox="1"/>
          <p:nvPr/>
        </p:nvSpPr>
        <p:spPr>
          <a:xfrm>
            <a:off x="10359941" y="-72245"/>
            <a:ext cx="564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CN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806BF8BE-F621-6A72-4C1C-6F84F6F8DCBC}"/>
              </a:ext>
            </a:extLst>
          </p:cNvPr>
          <p:cNvCxnSpPr>
            <a:cxnSpLocks/>
          </p:cNvCxnSpPr>
          <p:nvPr/>
        </p:nvCxnSpPr>
        <p:spPr>
          <a:xfrm>
            <a:off x="10536274" y="214438"/>
            <a:ext cx="21146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 81">
            <a:extLst>
              <a:ext uri="{FF2B5EF4-FFF2-40B4-BE49-F238E27FC236}">
                <a16:creationId xmlns:a16="http://schemas.microsoft.com/office/drawing/2014/main" id="{842113DB-EC7E-4195-6389-CC205D978EDD}"/>
              </a:ext>
            </a:extLst>
          </p:cNvPr>
          <p:cNvSpPr/>
          <p:nvPr/>
        </p:nvSpPr>
        <p:spPr>
          <a:xfrm>
            <a:off x="9264354" y="-803547"/>
            <a:ext cx="1613867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PM-filtered</a:t>
            </a:r>
            <a:endParaRPr lang="en-US" altLang="zh-CN" sz="1200" b="1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90BEE5EF-25DC-E833-6F05-00A8A89E00D8}"/>
              </a:ext>
            </a:extLst>
          </p:cNvPr>
          <p:cNvSpPr/>
          <p:nvPr/>
        </p:nvSpPr>
        <p:spPr>
          <a:xfrm>
            <a:off x="8815944" y="-1519500"/>
            <a:ext cx="243819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9B2AE1EB-B630-852E-FAC2-E46C99398AED}"/>
              </a:ext>
            </a:extLst>
          </p:cNvPr>
          <p:cNvSpPr/>
          <p:nvPr/>
        </p:nvSpPr>
        <p:spPr>
          <a:xfrm>
            <a:off x="5327141" y="-1418542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98.6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F01C010E-19E3-F7BB-51F1-6E61F192FDB6}"/>
              </a:ext>
            </a:extLst>
          </p:cNvPr>
          <p:cNvSpPr/>
          <p:nvPr/>
        </p:nvSpPr>
        <p:spPr>
          <a:xfrm>
            <a:off x="5145497" y="-1323183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94.1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83E424CC-EE34-6E07-1222-C89D1427BD50}"/>
              </a:ext>
            </a:extLst>
          </p:cNvPr>
          <p:cNvSpPr/>
          <p:nvPr/>
        </p:nvSpPr>
        <p:spPr>
          <a:xfrm>
            <a:off x="5761759" y="-1131050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86.4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B25DE1B-AC0C-2816-FE00-38898BB398F2}"/>
              </a:ext>
            </a:extLst>
          </p:cNvPr>
          <p:cNvSpPr/>
          <p:nvPr/>
        </p:nvSpPr>
        <p:spPr>
          <a:xfrm>
            <a:off x="6418054" y="-846933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74.5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BA17E74-859D-BF13-3D02-236D397B56A8}"/>
              </a:ext>
            </a:extLst>
          </p:cNvPr>
          <p:cNvSpPr/>
          <p:nvPr/>
        </p:nvSpPr>
        <p:spPr>
          <a:xfrm>
            <a:off x="7058474" y="-600440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65.4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77D16542-2DD7-208E-5685-62A96FC2990A}"/>
              </a:ext>
            </a:extLst>
          </p:cNvPr>
          <p:cNvSpPr/>
          <p:nvPr/>
        </p:nvSpPr>
        <p:spPr>
          <a:xfrm>
            <a:off x="5951445" y="-1378208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97.0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32C36469-6B1B-9715-8F41-FA31802C5F0C}"/>
              </a:ext>
            </a:extLst>
          </p:cNvPr>
          <p:cNvSpPr/>
          <p:nvPr/>
        </p:nvSpPr>
        <p:spPr>
          <a:xfrm>
            <a:off x="6597342" y="-1279446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92.9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13429F24-DADB-20BC-9BE6-884D1914FA9D}"/>
              </a:ext>
            </a:extLst>
          </p:cNvPr>
          <p:cNvSpPr/>
          <p:nvPr/>
        </p:nvSpPr>
        <p:spPr>
          <a:xfrm>
            <a:off x="7264675" y="-1175028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89.1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图片 99">
            <a:extLst>
              <a:ext uri="{FF2B5EF4-FFF2-40B4-BE49-F238E27FC236}">
                <a16:creationId xmlns:a16="http://schemas.microsoft.com/office/drawing/2014/main" id="{CE7134B7-C697-5D5D-F8D5-256CDB54B3F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26" y="1521296"/>
            <a:ext cx="463162" cy="617550"/>
          </a:xfrm>
          <a:prstGeom prst="rect">
            <a:avLst/>
          </a:prstGeom>
        </p:spPr>
      </p:pic>
      <p:sp>
        <p:nvSpPr>
          <p:cNvPr id="102" name="文本框 101">
            <a:extLst>
              <a:ext uri="{FF2B5EF4-FFF2-40B4-BE49-F238E27FC236}">
                <a16:creationId xmlns:a16="http://schemas.microsoft.com/office/drawing/2014/main" id="{6DB85854-8653-00D6-B06F-168511899515}"/>
              </a:ext>
            </a:extLst>
          </p:cNvPr>
          <p:cNvSpPr txBox="1"/>
          <p:nvPr/>
        </p:nvSpPr>
        <p:spPr>
          <a:xfrm>
            <a:off x="1559885" y="3223227"/>
            <a:ext cx="259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Time (min)</a:t>
            </a:r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2893093A-6E63-C76D-0AD0-07600F5FCCB0}"/>
              </a:ext>
            </a:extLst>
          </p:cNvPr>
          <p:cNvSpPr txBox="1"/>
          <p:nvPr/>
        </p:nvSpPr>
        <p:spPr>
          <a:xfrm rot="10800000">
            <a:off x="906981" y="1150237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图片 103">
            <a:extLst>
              <a:ext uri="{FF2B5EF4-FFF2-40B4-BE49-F238E27FC236}">
                <a16:creationId xmlns:a16="http://schemas.microsoft.com/office/drawing/2014/main" id="{62447B1A-9969-ADA9-70C2-7F34C35CF95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6607579">
            <a:off x="2840249" y="2010949"/>
            <a:ext cx="349600" cy="735126"/>
          </a:xfrm>
          <a:prstGeom prst="rect">
            <a:avLst/>
          </a:prstGeom>
        </p:spPr>
      </p:pic>
      <p:sp>
        <p:nvSpPr>
          <p:cNvPr id="105" name="矩形 104">
            <a:extLst>
              <a:ext uri="{FF2B5EF4-FFF2-40B4-BE49-F238E27FC236}">
                <a16:creationId xmlns:a16="http://schemas.microsoft.com/office/drawing/2014/main" id="{4FDA66ED-91D1-2854-BE77-03843C0F9D53}"/>
              </a:ext>
            </a:extLst>
          </p:cNvPr>
          <p:cNvSpPr/>
          <p:nvPr/>
        </p:nvSpPr>
        <p:spPr>
          <a:xfrm>
            <a:off x="1777070" y="1063717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98.4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63F50B0D-D305-9E98-F78A-C6B3885A76FF}"/>
              </a:ext>
            </a:extLst>
          </p:cNvPr>
          <p:cNvSpPr/>
          <p:nvPr/>
        </p:nvSpPr>
        <p:spPr>
          <a:xfrm>
            <a:off x="2250606" y="1323333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93.2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16AB758C-BE62-D43B-2590-3F3CE2CB79A4}"/>
              </a:ext>
            </a:extLst>
          </p:cNvPr>
          <p:cNvSpPr/>
          <p:nvPr/>
        </p:nvSpPr>
        <p:spPr>
          <a:xfrm>
            <a:off x="3073453" y="1231046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89.5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12CAD8D8-1465-71FE-765F-24D76B731F7C}"/>
              </a:ext>
            </a:extLst>
          </p:cNvPr>
          <p:cNvSpPr/>
          <p:nvPr/>
        </p:nvSpPr>
        <p:spPr>
          <a:xfrm>
            <a:off x="3552017" y="1765360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76.4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6E92314B-8537-8BD5-D205-D2DC946531C8}"/>
              </a:ext>
            </a:extLst>
          </p:cNvPr>
          <p:cNvSpPr txBox="1"/>
          <p:nvPr/>
        </p:nvSpPr>
        <p:spPr>
          <a:xfrm rot="10800000">
            <a:off x="4485294" y="1084943"/>
            <a:ext cx="400110" cy="1952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Pressure Drop (Pa)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1420A075-F417-68C9-2052-5FD8B65D8C19}"/>
              </a:ext>
            </a:extLst>
          </p:cNvPr>
          <p:cNvSpPr txBox="1"/>
          <p:nvPr/>
        </p:nvSpPr>
        <p:spPr>
          <a:xfrm>
            <a:off x="5166755" y="3223227"/>
            <a:ext cx="1251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8C602D59-D131-BEE2-BCB6-7FB791AAD0BE}"/>
              </a:ext>
            </a:extLst>
          </p:cNvPr>
          <p:cNvSpPr txBox="1"/>
          <p:nvPr/>
        </p:nvSpPr>
        <p:spPr>
          <a:xfrm>
            <a:off x="6819886" y="3223227"/>
            <a:ext cx="1251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63F4F635-D0D9-ADBC-841E-C4354F9D8E4C}"/>
              </a:ext>
            </a:extLst>
          </p:cNvPr>
          <p:cNvCxnSpPr>
            <a:cxnSpLocks/>
          </p:cNvCxnSpPr>
          <p:nvPr/>
        </p:nvCxnSpPr>
        <p:spPr>
          <a:xfrm>
            <a:off x="6912800" y="2841938"/>
            <a:ext cx="454819" cy="0"/>
          </a:xfrm>
          <a:prstGeom prst="line">
            <a:avLst/>
          </a:prstGeom>
          <a:ln w="19050">
            <a:solidFill>
              <a:srgbClr val="DE58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矩形 128">
            <a:extLst>
              <a:ext uri="{FF2B5EF4-FFF2-40B4-BE49-F238E27FC236}">
                <a16:creationId xmlns:a16="http://schemas.microsoft.com/office/drawing/2014/main" id="{BD31B87D-FAC7-07F3-6D50-D44DA82D9FDB}"/>
              </a:ext>
            </a:extLst>
          </p:cNvPr>
          <p:cNvSpPr/>
          <p:nvPr/>
        </p:nvSpPr>
        <p:spPr>
          <a:xfrm>
            <a:off x="6627076" y="2560545"/>
            <a:ext cx="106045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Pa</a:t>
            </a:r>
            <a:endParaRPr lang="en-US" altLang="zh-CN" sz="12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23AEC687-6D07-EC99-884B-079F48478162}"/>
              </a:ext>
            </a:extLst>
          </p:cNvPr>
          <p:cNvCxnSpPr>
            <a:cxnSpLocks/>
          </p:cNvCxnSpPr>
          <p:nvPr/>
        </p:nvCxnSpPr>
        <p:spPr>
          <a:xfrm>
            <a:off x="7544632" y="2405381"/>
            <a:ext cx="456317" cy="0"/>
          </a:xfrm>
          <a:prstGeom prst="line">
            <a:avLst/>
          </a:prstGeom>
          <a:ln w="19050">
            <a:solidFill>
              <a:srgbClr val="DE58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7144CA87-55A6-29B7-D1CF-47691D82D1AB}"/>
              </a:ext>
            </a:extLst>
          </p:cNvPr>
          <p:cNvCxnSpPr>
            <a:cxnSpLocks/>
          </p:cNvCxnSpPr>
          <p:nvPr/>
        </p:nvCxnSpPr>
        <p:spPr>
          <a:xfrm>
            <a:off x="7445535" y="2405381"/>
            <a:ext cx="0" cy="432163"/>
          </a:xfrm>
          <a:prstGeom prst="line">
            <a:avLst/>
          </a:prstGeom>
          <a:ln w="19050">
            <a:solidFill>
              <a:srgbClr val="DE582B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>
            <a:extLst>
              <a:ext uri="{FF2B5EF4-FFF2-40B4-BE49-F238E27FC236}">
                <a16:creationId xmlns:a16="http://schemas.microsoft.com/office/drawing/2014/main" id="{51447494-3552-683B-B38F-655157F06DFF}"/>
              </a:ext>
            </a:extLst>
          </p:cNvPr>
          <p:cNvCxnSpPr>
            <a:cxnSpLocks/>
          </p:cNvCxnSpPr>
          <p:nvPr/>
        </p:nvCxnSpPr>
        <p:spPr>
          <a:xfrm>
            <a:off x="5267362" y="2296176"/>
            <a:ext cx="43786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 135">
            <a:extLst>
              <a:ext uri="{FF2B5EF4-FFF2-40B4-BE49-F238E27FC236}">
                <a16:creationId xmlns:a16="http://schemas.microsoft.com/office/drawing/2014/main" id="{5D378479-96F6-2CC9-33FE-CF331A5292A9}"/>
              </a:ext>
            </a:extLst>
          </p:cNvPr>
          <p:cNvSpPr/>
          <p:nvPr/>
        </p:nvSpPr>
        <p:spPr>
          <a:xfrm>
            <a:off x="4974665" y="2018070"/>
            <a:ext cx="103219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263 Pa</a:t>
            </a:r>
            <a:endParaRPr lang="en-US" altLang="zh-CN" sz="12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A065756F-B0EC-F235-C959-7D45C0AF0DD1}"/>
              </a:ext>
            </a:extLst>
          </p:cNvPr>
          <p:cNvCxnSpPr>
            <a:cxnSpLocks/>
          </p:cNvCxnSpPr>
          <p:nvPr/>
        </p:nvCxnSpPr>
        <p:spPr>
          <a:xfrm>
            <a:off x="5891246" y="1335023"/>
            <a:ext cx="45009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>
            <a:extLst>
              <a:ext uri="{FF2B5EF4-FFF2-40B4-BE49-F238E27FC236}">
                <a16:creationId xmlns:a16="http://schemas.microsoft.com/office/drawing/2014/main" id="{7D4740E6-5CB0-8FCD-5554-E4236B8D4245}"/>
              </a:ext>
            </a:extLst>
          </p:cNvPr>
          <p:cNvCxnSpPr>
            <a:cxnSpLocks/>
          </p:cNvCxnSpPr>
          <p:nvPr/>
        </p:nvCxnSpPr>
        <p:spPr>
          <a:xfrm>
            <a:off x="5830754" y="1353184"/>
            <a:ext cx="0" cy="94105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文本框 149">
            <a:extLst>
              <a:ext uri="{FF2B5EF4-FFF2-40B4-BE49-F238E27FC236}">
                <a16:creationId xmlns:a16="http://schemas.microsoft.com/office/drawing/2014/main" id="{8396195D-56EB-0467-D033-1DC646A3184C}"/>
              </a:ext>
            </a:extLst>
          </p:cNvPr>
          <p:cNvSpPr txBox="1"/>
          <p:nvPr/>
        </p:nvSpPr>
        <p:spPr>
          <a:xfrm>
            <a:off x="8820273" y="3223227"/>
            <a:ext cx="242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Pore Size (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4D2DD5CF-71FF-CFD2-FB7A-08E60B134A8E}"/>
              </a:ext>
            </a:extLst>
          </p:cNvPr>
          <p:cNvSpPr txBox="1"/>
          <p:nvPr/>
        </p:nvSpPr>
        <p:spPr>
          <a:xfrm rot="10800000">
            <a:off x="8092351" y="1084953"/>
            <a:ext cx="400110" cy="19526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Percentage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44205D16-CD50-6DF6-187A-0973CF9F24D0}"/>
              </a:ext>
            </a:extLst>
          </p:cNvPr>
          <p:cNvSpPr txBox="1"/>
          <p:nvPr/>
        </p:nvSpPr>
        <p:spPr>
          <a:xfrm rot="10800000">
            <a:off x="906982" y="3638497"/>
            <a:ext cx="400110" cy="19526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Porosity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0B79C45C-70AC-C4D6-1999-F552F0242BDC}"/>
              </a:ext>
            </a:extLst>
          </p:cNvPr>
          <p:cNvSpPr/>
          <p:nvPr/>
        </p:nvSpPr>
        <p:spPr>
          <a:xfrm>
            <a:off x="3699653" y="3694267"/>
            <a:ext cx="7985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83.0</a:t>
            </a: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C32D5DBD-3281-60BE-D5A1-63CD20E67222}"/>
              </a:ext>
            </a:extLst>
          </p:cNvPr>
          <p:cNvSpPr/>
          <p:nvPr/>
        </p:nvSpPr>
        <p:spPr>
          <a:xfrm>
            <a:off x="2975531" y="3682948"/>
            <a:ext cx="8005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84.0</a:t>
            </a:r>
            <a:endParaRPr lang="en-US" altLang="zh-CN" sz="1400" b="1" cap="none" spc="0" dirty="0">
              <a:ln w="0"/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矩形 160">
            <a:extLst>
              <a:ext uri="{FF2B5EF4-FFF2-40B4-BE49-F238E27FC236}">
                <a16:creationId xmlns:a16="http://schemas.microsoft.com/office/drawing/2014/main" id="{50AF62E9-4A41-D5CE-6C28-E7491E2273C3}"/>
              </a:ext>
            </a:extLst>
          </p:cNvPr>
          <p:cNvSpPr/>
          <p:nvPr/>
        </p:nvSpPr>
        <p:spPr>
          <a:xfrm>
            <a:off x="2312465" y="3591178"/>
            <a:ext cx="68403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88.7</a:t>
            </a:r>
          </a:p>
        </p:txBody>
      </p:sp>
      <p:sp>
        <p:nvSpPr>
          <p:cNvPr id="162" name="矩形 161">
            <a:extLst>
              <a:ext uri="{FF2B5EF4-FFF2-40B4-BE49-F238E27FC236}">
                <a16:creationId xmlns:a16="http://schemas.microsoft.com/office/drawing/2014/main" id="{9BA0CE66-CDC4-4F4C-B8B5-637FC44079E6}"/>
              </a:ext>
            </a:extLst>
          </p:cNvPr>
          <p:cNvSpPr/>
          <p:nvPr/>
        </p:nvSpPr>
        <p:spPr>
          <a:xfrm>
            <a:off x="1666526" y="3806237"/>
            <a:ext cx="54581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en-US" altLang="zh-CN" sz="1400" b="1" dirty="0">
                <a:ln w="0"/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.7</a:t>
            </a:r>
            <a:endParaRPr lang="en-US" altLang="zh-CN" sz="1400" b="1" cap="none" spc="0" dirty="0">
              <a:ln w="0"/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7270715E-0ED4-0140-C842-129E5C25242E}"/>
              </a:ext>
            </a:extLst>
          </p:cNvPr>
          <p:cNvSpPr txBox="1"/>
          <p:nvPr/>
        </p:nvSpPr>
        <p:spPr>
          <a:xfrm>
            <a:off x="984788" y="-425255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5A8A4E6F-094D-7911-3901-89D6EB09DC75}"/>
              </a:ext>
            </a:extLst>
          </p:cNvPr>
          <p:cNvSpPr txBox="1"/>
          <p:nvPr/>
        </p:nvSpPr>
        <p:spPr>
          <a:xfrm>
            <a:off x="4561969" y="-425255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E061AD0D-65F7-74F0-DB12-88BA139F39A0}"/>
              </a:ext>
            </a:extLst>
          </p:cNvPr>
          <p:cNvSpPr txBox="1"/>
          <p:nvPr/>
        </p:nvSpPr>
        <p:spPr>
          <a:xfrm>
            <a:off x="8148873" y="-425255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文本框 179">
            <a:extLst>
              <a:ext uri="{FF2B5EF4-FFF2-40B4-BE49-F238E27FC236}">
                <a16:creationId xmlns:a16="http://schemas.microsoft.com/office/drawing/2014/main" id="{1B5F56C7-C4B7-7468-43CE-F9AD5104B2FF}"/>
              </a:ext>
            </a:extLst>
          </p:cNvPr>
          <p:cNvSpPr txBox="1"/>
          <p:nvPr/>
        </p:nvSpPr>
        <p:spPr>
          <a:xfrm>
            <a:off x="984788" y="-189395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66FE03C4-0637-E661-BCD3-A410E9DC83CF}"/>
              </a:ext>
            </a:extLst>
          </p:cNvPr>
          <p:cNvSpPr txBox="1"/>
          <p:nvPr/>
        </p:nvSpPr>
        <p:spPr>
          <a:xfrm>
            <a:off x="4561969" y="-189395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id="{C40F0C01-681E-E389-53AC-3A2C20D50ABC}"/>
              </a:ext>
            </a:extLst>
          </p:cNvPr>
          <p:cNvSpPr txBox="1"/>
          <p:nvPr/>
        </p:nvSpPr>
        <p:spPr>
          <a:xfrm>
            <a:off x="8148873" y="-189395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6E5884BA-FE8A-C186-A6BC-D382C2028FCE}"/>
              </a:ext>
            </a:extLst>
          </p:cNvPr>
          <p:cNvSpPr txBox="1"/>
          <p:nvPr/>
        </p:nvSpPr>
        <p:spPr>
          <a:xfrm>
            <a:off x="8148873" y="70811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文本框 187">
            <a:extLst>
              <a:ext uri="{FF2B5EF4-FFF2-40B4-BE49-F238E27FC236}">
                <a16:creationId xmlns:a16="http://schemas.microsoft.com/office/drawing/2014/main" id="{DBE39AE2-3837-D992-27AF-30CA03A30AA3}"/>
              </a:ext>
            </a:extLst>
          </p:cNvPr>
          <p:cNvSpPr txBox="1"/>
          <p:nvPr/>
        </p:nvSpPr>
        <p:spPr>
          <a:xfrm>
            <a:off x="984788" y="70811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文本框 188">
            <a:extLst>
              <a:ext uri="{FF2B5EF4-FFF2-40B4-BE49-F238E27FC236}">
                <a16:creationId xmlns:a16="http://schemas.microsoft.com/office/drawing/2014/main" id="{097605B4-EB51-F1E2-12C9-7B78111AAE88}"/>
              </a:ext>
            </a:extLst>
          </p:cNvPr>
          <p:cNvSpPr txBox="1"/>
          <p:nvPr/>
        </p:nvSpPr>
        <p:spPr>
          <a:xfrm>
            <a:off x="4561969" y="70811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文本框 189">
            <a:extLst>
              <a:ext uri="{FF2B5EF4-FFF2-40B4-BE49-F238E27FC236}">
                <a16:creationId xmlns:a16="http://schemas.microsoft.com/office/drawing/2014/main" id="{5562D66F-FA74-4ACC-C475-3149CF0EA0C7}"/>
              </a:ext>
            </a:extLst>
          </p:cNvPr>
          <p:cNvSpPr txBox="1"/>
          <p:nvPr/>
        </p:nvSpPr>
        <p:spPr>
          <a:xfrm>
            <a:off x="984788" y="3305970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37B7D43-2FCF-2E96-9394-4C538C993EDE}"/>
              </a:ext>
            </a:extLst>
          </p:cNvPr>
          <p:cNvSpPr/>
          <p:nvPr/>
        </p:nvSpPr>
        <p:spPr>
          <a:xfrm>
            <a:off x="6373819" y="-4040490"/>
            <a:ext cx="218362" cy="114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F17AC32-768F-2864-0AFF-7DA6F1B494C3}"/>
              </a:ext>
            </a:extLst>
          </p:cNvPr>
          <p:cNvSpPr/>
          <p:nvPr/>
        </p:nvSpPr>
        <p:spPr>
          <a:xfrm>
            <a:off x="6626199" y="-4040490"/>
            <a:ext cx="218362" cy="114311"/>
          </a:xfrm>
          <a:prstGeom prst="rect">
            <a:avLst/>
          </a:prstGeom>
          <a:solidFill>
            <a:srgbClr val="01B5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A767E97-30EB-E48B-3844-203A88563537}"/>
              </a:ext>
            </a:extLst>
          </p:cNvPr>
          <p:cNvSpPr/>
          <p:nvPr/>
        </p:nvSpPr>
        <p:spPr>
          <a:xfrm>
            <a:off x="6883614" y="-4040490"/>
            <a:ext cx="218362" cy="114311"/>
          </a:xfrm>
          <a:prstGeom prst="rect">
            <a:avLst/>
          </a:prstGeom>
          <a:solidFill>
            <a:srgbClr val="1A73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0019F37-0FB2-7B74-60EA-9A975A115978}"/>
              </a:ext>
            </a:extLst>
          </p:cNvPr>
          <p:cNvSpPr/>
          <p:nvPr/>
        </p:nvSpPr>
        <p:spPr>
          <a:xfrm>
            <a:off x="7139634" y="-4040490"/>
            <a:ext cx="218362" cy="114311"/>
          </a:xfrm>
          <a:prstGeom prst="rect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6198259-8356-8BA9-6D91-B86AFA52FAC7}"/>
              </a:ext>
            </a:extLst>
          </p:cNvPr>
          <p:cNvSpPr/>
          <p:nvPr/>
        </p:nvSpPr>
        <p:spPr>
          <a:xfrm>
            <a:off x="6373810" y="-3870505"/>
            <a:ext cx="218362" cy="114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917C6E7-53C0-F17E-8C5C-4F659A7288AF}"/>
              </a:ext>
            </a:extLst>
          </p:cNvPr>
          <p:cNvSpPr/>
          <p:nvPr/>
        </p:nvSpPr>
        <p:spPr>
          <a:xfrm>
            <a:off x="6626190" y="-3870505"/>
            <a:ext cx="218362" cy="114311"/>
          </a:xfrm>
          <a:prstGeom prst="rect">
            <a:avLst/>
          </a:prstGeom>
          <a:solidFill>
            <a:srgbClr val="A6E5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7D27233-5892-13DF-DD64-31F4E9EB2544}"/>
              </a:ext>
            </a:extLst>
          </p:cNvPr>
          <p:cNvSpPr/>
          <p:nvPr/>
        </p:nvSpPr>
        <p:spPr>
          <a:xfrm>
            <a:off x="6883605" y="-3870505"/>
            <a:ext cx="218362" cy="114311"/>
          </a:xfrm>
          <a:prstGeom prst="rect">
            <a:avLst/>
          </a:prstGeom>
          <a:solidFill>
            <a:srgbClr val="AECE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AFE61E-6FD6-6941-A992-0850CD9694CB}"/>
              </a:ext>
            </a:extLst>
          </p:cNvPr>
          <p:cNvSpPr/>
          <p:nvPr/>
        </p:nvSpPr>
        <p:spPr>
          <a:xfrm>
            <a:off x="7139625" y="-3870505"/>
            <a:ext cx="218362" cy="114311"/>
          </a:xfrm>
          <a:prstGeom prst="rect">
            <a:avLst/>
          </a:prstGeom>
          <a:solidFill>
            <a:srgbClr val="F3C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E91B7E4-806D-567F-0171-9674C861BE84}"/>
              </a:ext>
            </a:extLst>
          </p:cNvPr>
          <p:cNvSpPr/>
          <p:nvPr/>
        </p:nvSpPr>
        <p:spPr>
          <a:xfrm>
            <a:off x="10468165" y="-2572900"/>
            <a:ext cx="9480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0.0067</a:t>
            </a:r>
            <a:endParaRPr lang="en-US" altLang="zh-CN" sz="12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74B5C51-88AE-BDB6-B78F-12E715E74AED}"/>
              </a:ext>
            </a:extLst>
          </p:cNvPr>
          <p:cNvSpPr/>
          <p:nvPr/>
        </p:nvSpPr>
        <p:spPr>
          <a:xfrm>
            <a:off x="9874343" y="-2667680"/>
            <a:ext cx="95039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0.0081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6822D53-2B69-57DC-236F-47F77BB84845}"/>
              </a:ext>
            </a:extLst>
          </p:cNvPr>
          <p:cNvSpPr/>
          <p:nvPr/>
        </p:nvSpPr>
        <p:spPr>
          <a:xfrm>
            <a:off x="9322806" y="-2767102"/>
            <a:ext cx="8121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0.0147</a:t>
            </a:r>
            <a:endParaRPr lang="en-US" altLang="zh-CN" sz="1200" b="1" cap="none" spc="0" dirty="0">
              <a:ln w="0"/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3CC4EFD-4E47-B6A2-3A7E-66A75ECC8041}"/>
              </a:ext>
            </a:extLst>
          </p:cNvPr>
          <p:cNvSpPr/>
          <p:nvPr/>
        </p:nvSpPr>
        <p:spPr>
          <a:xfrm>
            <a:off x="9005763" y="-2335753"/>
            <a:ext cx="77337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0.0029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173B861-95FE-5F8D-5257-415AA3CD59CD}"/>
              </a:ext>
            </a:extLst>
          </p:cNvPr>
          <p:cNvSpPr/>
          <p:nvPr/>
        </p:nvSpPr>
        <p:spPr>
          <a:xfrm>
            <a:off x="8800121" y="-2783175"/>
            <a:ext cx="73974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0.0157</a:t>
            </a:r>
            <a:endParaRPr lang="en-US" altLang="zh-CN" sz="1200" b="1" cap="none" spc="0" dirty="0">
              <a:ln w="0"/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8EECF7D-552E-FF2C-9E8A-424124028877}"/>
              </a:ext>
            </a:extLst>
          </p:cNvPr>
          <p:cNvSpPr/>
          <p:nvPr/>
        </p:nvSpPr>
        <p:spPr>
          <a:xfrm>
            <a:off x="10524705" y="-3158595"/>
            <a:ext cx="9480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F3C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0.0302</a:t>
            </a:r>
            <a:endParaRPr lang="en-US" altLang="zh-CN" sz="1200" b="1" cap="none" spc="0" dirty="0">
              <a:ln w="0"/>
              <a:solidFill>
                <a:srgbClr val="F3C4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06BF3B1-BE6A-1F34-FFEA-17778D91AD5B}"/>
              </a:ext>
            </a:extLst>
          </p:cNvPr>
          <p:cNvSpPr/>
          <p:nvPr/>
        </p:nvSpPr>
        <p:spPr>
          <a:xfrm>
            <a:off x="10100557" y="-3472492"/>
            <a:ext cx="95039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AECE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0.0430</a:t>
            </a:r>
            <a:endParaRPr lang="en-US" altLang="zh-CN" sz="1200" b="1" cap="none" spc="0" dirty="0">
              <a:ln w="0"/>
              <a:solidFill>
                <a:srgbClr val="AECE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545185E-E45C-A1EF-EFD7-A48A8137F2B3}"/>
              </a:ext>
            </a:extLst>
          </p:cNvPr>
          <p:cNvSpPr/>
          <p:nvPr/>
        </p:nvSpPr>
        <p:spPr>
          <a:xfrm>
            <a:off x="9357082" y="-3691448"/>
            <a:ext cx="8121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rgbClr val="A6E5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0.0699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0C4887A5-FF66-C6DB-2ECF-0DB9F03E2739}"/>
              </a:ext>
            </a:extLst>
          </p:cNvPr>
          <p:cNvSpPr/>
          <p:nvPr/>
        </p:nvSpPr>
        <p:spPr>
          <a:xfrm>
            <a:off x="2239911" y="-1509919"/>
            <a:ext cx="218362" cy="114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01453947-55E5-1D23-EFFC-31D1D5F7550B}"/>
              </a:ext>
            </a:extLst>
          </p:cNvPr>
          <p:cNvSpPr/>
          <p:nvPr/>
        </p:nvSpPr>
        <p:spPr>
          <a:xfrm>
            <a:off x="3046310" y="-1501454"/>
            <a:ext cx="218362" cy="114311"/>
          </a:xfrm>
          <a:prstGeom prst="rect">
            <a:avLst/>
          </a:prstGeom>
          <a:solidFill>
            <a:srgbClr val="F3C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D7F6D472-9E84-2A01-9DAD-BD0EE1E6934D}"/>
              </a:ext>
            </a:extLst>
          </p:cNvPr>
          <p:cNvSpPr txBox="1"/>
          <p:nvPr/>
        </p:nvSpPr>
        <p:spPr>
          <a:xfrm>
            <a:off x="3208664" y="-1587249"/>
            <a:ext cx="1076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A7D6FED8-AB99-FB6B-A999-E6AF31F97427}"/>
              </a:ext>
            </a:extLst>
          </p:cNvPr>
          <p:cNvSpPr/>
          <p:nvPr/>
        </p:nvSpPr>
        <p:spPr>
          <a:xfrm>
            <a:off x="6088449" y="-1477142"/>
            <a:ext cx="218362" cy="114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EBDA0D86-0E63-B5E3-2855-68B2B0811F78}"/>
              </a:ext>
            </a:extLst>
          </p:cNvPr>
          <p:cNvSpPr/>
          <p:nvPr/>
        </p:nvSpPr>
        <p:spPr>
          <a:xfrm>
            <a:off x="6854374" y="-1477142"/>
            <a:ext cx="218362" cy="114311"/>
          </a:xfrm>
          <a:prstGeom prst="rect">
            <a:avLst/>
          </a:prstGeom>
          <a:solidFill>
            <a:srgbClr val="F3C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958D47A6-8989-18CB-FC45-C556A06CFD10}"/>
              </a:ext>
            </a:extLst>
          </p:cNvPr>
          <p:cNvSpPr txBox="1"/>
          <p:nvPr/>
        </p:nvSpPr>
        <p:spPr>
          <a:xfrm>
            <a:off x="6960255" y="-1554472"/>
            <a:ext cx="1189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254FEEF8-ED00-2514-5BD0-208307EA3FF4}"/>
              </a:ext>
            </a:extLst>
          </p:cNvPr>
          <p:cNvSpPr txBox="1"/>
          <p:nvPr/>
        </p:nvSpPr>
        <p:spPr>
          <a:xfrm>
            <a:off x="6256619" y="-1554472"/>
            <a:ext cx="626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3AF047C8-FADB-6055-B65A-D1EA3D6138A3}"/>
              </a:ext>
            </a:extLst>
          </p:cNvPr>
          <p:cNvSpPr/>
          <p:nvPr/>
        </p:nvSpPr>
        <p:spPr>
          <a:xfrm>
            <a:off x="3252860" y="1106395"/>
            <a:ext cx="218362" cy="114311"/>
          </a:xfrm>
          <a:prstGeom prst="rect">
            <a:avLst/>
          </a:prstGeom>
          <a:solidFill>
            <a:srgbClr val="F3C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E6F455A9-6C84-7D22-2AC6-CA7A7F3B2187}"/>
              </a:ext>
            </a:extLst>
          </p:cNvPr>
          <p:cNvSpPr txBox="1"/>
          <p:nvPr/>
        </p:nvSpPr>
        <p:spPr>
          <a:xfrm>
            <a:off x="3394652" y="1020600"/>
            <a:ext cx="108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97AFCDA5-EDA5-F431-C94C-1BD7E3114F29}"/>
              </a:ext>
            </a:extLst>
          </p:cNvPr>
          <p:cNvSpPr/>
          <p:nvPr/>
        </p:nvSpPr>
        <p:spPr>
          <a:xfrm>
            <a:off x="5594548" y="1057136"/>
            <a:ext cx="103219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632 Pa</a:t>
            </a:r>
            <a:endParaRPr lang="en-US" altLang="zh-CN" sz="1200" b="1" cap="none" spc="0" dirty="0">
              <a:ln w="0"/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94EEF960-CFDB-7809-4813-8284DBCA284D}"/>
              </a:ext>
            </a:extLst>
          </p:cNvPr>
          <p:cNvSpPr/>
          <p:nvPr/>
        </p:nvSpPr>
        <p:spPr>
          <a:xfrm>
            <a:off x="7234191" y="2127711"/>
            <a:ext cx="106045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F3C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 Pa</a:t>
            </a:r>
            <a:endParaRPr lang="en-US" altLang="zh-CN" sz="1200" b="1" cap="none" spc="0" dirty="0">
              <a:ln w="0"/>
              <a:solidFill>
                <a:srgbClr val="F3C4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CE0C4D31-9F7F-E34A-5488-743DF7E093E3}"/>
              </a:ext>
            </a:extLst>
          </p:cNvPr>
          <p:cNvSpPr txBox="1"/>
          <p:nvPr/>
        </p:nvSpPr>
        <p:spPr>
          <a:xfrm>
            <a:off x="6686558" y="1066845"/>
            <a:ext cx="1245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505CF2D8-6878-2D6D-311F-2A8E2785EADD}"/>
              </a:ext>
            </a:extLst>
          </p:cNvPr>
          <p:cNvSpPr txBox="1"/>
          <p:nvPr/>
        </p:nvSpPr>
        <p:spPr>
          <a:xfrm>
            <a:off x="4967154" y="1066845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2EBD77AD-7A86-DD58-97A3-ABA90F7334AC}"/>
              </a:ext>
            </a:extLst>
          </p:cNvPr>
          <p:cNvSpPr txBox="1"/>
          <p:nvPr/>
        </p:nvSpPr>
        <p:spPr>
          <a:xfrm rot="20479381">
            <a:off x="2084713" y="5698495"/>
            <a:ext cx="1058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文本框 178">
            <a:extLst>
              <a:ext uri="{FF2B5EF4-FFF2-40B4-BE49-F238E27FC236}">
                <a16:creationId xmlns:a16="http://schemas.microsoft.com/office/drawing/2014/main" id="{4441AB8E-43AE-62F5-D6F9-887577DC3386}"/>
              </a:ext>
            </a:extLst>
          </p:cNvPr>
          <p:cNvSpPr txBox="1"/>
          <p:nvPr/>
        </p:nvSpPr>
        <p:spPr>
          <a:xfrm rot="20479381">
            <a:off x="2835479" y="5697758"/>
            <a:ext cx="105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id="{FE99F866-06F2-A215-F57E-B50E1783162A}"/>
              </a:ext>
            </a:extLst>
          </p:cNvPr>
          <p:cNvSpPr txBox="1"/>
          <p:nvPr/>
        </p:nvSpPr>
        <p:spPr>
          <a:xfrm rot="20479381">
            <a:off x="3582844" y="5702046"/>
            <a:ext cx="1074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E4247359-EE50-71D9-EE34-26A178005853}"/>
              </a:ext>
            </a:extLst>
          </p:cNvPr>
          <p:cNvSpPr txBox="1"/>
          <p:nvPr/>
        </p:nvSpPr>
        <p:spPr>
          <a:xfrm rot="20479381">
            <a:off x="1458157" y="5671610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DE48093F-755D-14F1-C86B-B988DED26573}"/>
              </a:ext>
            </a:extLst>
          </p:cNvPr>
          <p:cNvSpPr txBox="1"/>
          <p:nvPr/>
        </p:nvSpPr>
        <p:spPr>
          <a:xfrm>
            <a:off x="2512156" y="1024212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6A88537D-7D9F-22A7-F1C5-750AF0F227C2}"/>
              </a:ext>
            </a:extLst>
          </p:cNvPr>
          <p:cNvSpPr/>
          <p:nvPr/>
        </p:nvSpPr>
        <p:spPr>
          <a:xfrm>
            <a:off x="2494802" y="1101542"/>
            <a:ext cx="218362" cy="114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BFCF9AA3-7CBB-F09B-1267-782C7BE8A124}"/>
              </a:ext>
            </a:extLst>
          </p:cNvPr>
          <p:cNvCxnSpPr>
            <a:cxnSpLocks/>
          </p:cNvCxnSpPr>
          <p:nvPr/>
        </p:nvCxnSpPr>
        <p:spPr>
          <a:xfrm>
            <a:off x="9017036" y="-3967241"/>
            <a:ext cx="322264" cy="0"/>
          </a:xfrm>
          <a:prstGeom prst="line">
            <a:avLst/>
          </a:prstGeom>
          <a:ln w="19050">
            <a:solidFill>
              <a:srgbClr val="D1D0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本框 119">
            <a:extLst>
              <a:ext uri="{FF2B5EF4-FFF2-40B4-BE49-F238E27FC236}">
                <a16:creationId xmlns:a16="http://schemas.microsoft.com/office/drawing/2014/main" id="{175B9700-EC60-F4B9-8F6B-868B4B1180B2}"/>
              </a:ext>
            </a:extLst>
          </p:cNvPr>
          <p:cNvSpPr txBox="1"/>
          <p:nvPr/>
        </p:nvSpPr>
        <p:spPr>
          <a:xfrm>
            <a:off x="9312316" y="-4105342"/>
            <a:ext cx="795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32 L/min</a:t>
            </a:r>
          </a:p>
        </p:txBody>
      </p: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A3354395-AA14-B1CB-E549-EF250E02A57D}"/>
              </a:ext>
            </a:extLst>
          </p:cNvPr>
          <p:cNvCxnSpPr>
            <a:cxnSpLocks/>
          </p:cNvCxnSpPr>
          <p:nvPr/>
        </p:nvCxnSpPr>
        <p:spPr>
          <a:xfrm>
            <a:off x="10179086" y="-3967241"/>
            <a:ext cx="338932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文本框 131">
            <a:extLst>
              <a:ext uri="{FF2B5EF4-FFF2-40B4-BE49-F238E27FC236}">
                <a16:creationId xmlns:a16="http://schemas.microsoft.com/office/drawing/2014/main" id="{00D827F6-09F7-5B74-6257-6A06B7B03D2D}"/>
              </a:ext>
            </a:extLst>
          </p:cNvPr>
          <p:cNvSpPr txBox="1"/>
          <p:nvPr/>
        </p:nvSpPr>
        <p:spPr>
          <a:xfrm>
            <a:off x="10491034" y="-4105342"/>
            <a:ext cx="795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65 L/min</a:t>
            </a: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6298BF3B-EFA2-F020-C04F-C79BF9331773}"/>
              </a:ext>
            </a:extLst>
          </p:cNvPr>
          <p:cNvSpPr txBox="1"/>
          <p:nvPr/>
        </p:nvSpPr>
        <p:spPr>
          <a:xfrm rot="20445843">
            <a:off x="9122879" y="-1993625"/>
            <a:ext cx="110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277091ED-5659-3FD7-2A32-31F9C375D5F4}"/>
              </a:ext>
            </a:extLst>
          </p:cNvPr>
          <p:cNvSpPr txBox="1"/>
          <p:nvPr/>
        </p:nvSpPr>
        <p:spPr>
          <a:xfrm rot="20445843">
            <a:off x="9778784" y="-1996748"/>
            <a:ext cx="1085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5CECF87A-1571-67A9-A116-70B0EAD92AD4}"/>
              </a:ext>
            </a:extLst>
          </p:cNvPr>
          <p:cNvSpPr txBox="1"/>
          <p:nvPr/>
        </p:nvSpPr>
        <p:spPr>
          <a:xfrm rot="20445843">
            <a:off x="10435009" y="-1999977"/>
            <a:ext cx="1065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06EBF123-6156-8255-F224-701C0B3D502E}"/>
              </a:ext>
            </a:extLst>
          </p:cNvPr>
          <p:cNvSpPr txBox="1"/>
          <p:nvPr/>
        </p:nvSpPr>
        <p:spPr>
          <a:xfrm rot="20445843">
            <a:off x="8561457" y="-2021630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矩形 197">
            <a:extLst>
              <a:ext uri="{FF2B5EF4-FFF2-40B4-BE49-F238E27FC236}">
                <a16:creationId xmlns:a16="http://schemas.microsoft.com/office/drawing/2014/main" id="{AF65E6F3-C22B-E055-184F-91BBA1C8BF79}"/>
              </a:ext>
            </a:extLst>
          </p:cNvPr>
          <p:cNvSpPr/>
          <p:nvPr/>
        </p:nvSpPr>
        <p:spPr>
          <a:xfrm>
            <a:off x="6869384" y="3900856"/>
            <a:ext cx="77437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effectLst>
                  <a:glow rad="1270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199" name="矩形 198">
            <a:extLst>
              <a:ext uri="{FF2B5EF4-FFF2-40B4-BE49-F238E27FC236}">
                <a16:creationId xmlns:a16="http://schemas.microsoft.com/office/drawing/2014/main" id="{CCE1A7DE-3D66-2A1B-0608-C3172B2673CC}"/>
              </a:ext>
            </a:extLst>
          </p:cNvPr>
          <p:cNvSpPr/>
          <p:nvPr/>
        </p:nvSpPr>
        <p:spPr>
          <a:xfrm>
            <a:off x="4794972" y="5815662"/>
            <a:ext cx="3293749" cy="307777"/>
          </a:xfrm>
          <a:prstGeom prst="rect">
            <a:avLst/>
          </a:prstGeom>
          <a:noFill/>
          <a:effectLst>
            <a:glow rad="635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Capture–storage–regeneration cycle</a:t>
            </a:r>
            <a:endParaRPr lang="zh-CN" altLang="en-US" sz="1400" cap="none" spc="0" dirty="0">
              <a:ln w="0"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矩形 199">
            <a:extLst>
              <a:ext uri="{FF2B5EF4-FFF2-40B4-BE49-F238E27FC236}">
                <a16:creationId xmlns:a16="http://schemas.microsoft.com/office/drawing/2014/main" id="{5075549C-9077-5A89-EC53-62335584C559}"/>
              </a:ext>
            </a:extLst>
          </p:cNvPr>
          <p:cNvSpPr/>
          <p:nvPr/>
        </p:nvSpPr>
        <p:spPr>
          <a:xfrm>
            <a:off x="4982326" y="3637103"/>
            <a:ext cx="2913560" cy="2088972"/>
          </a:xfrm>
          <a:prstGeom prst="rect">
            <a:avLst/>
          </a:prstGeom>
          <a:noFill/>
          <a:ln w="12700">
            <a:solidFill>
              <a:srgbClr val="219EBC">
                <a:alpha val="50000"/>
              </a:srgbClr>
            </a:solidFill>
          </a:ln>
          <a:effectLst>
            <a:glow rad="12700">
              <a:srgbClr val="219EB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1" name="图片 200">
            <a:extLst>
              <a:ext uri="{FF2B5EF4-FFF2-40B4-BE49-F238E27FC236}">
                <a16:creationId xmlns:a16="http://schemas.microsoft.com/office/drawing/2014/main" id="{0E118BBD-97AD-1F88-69C3-B123E026D140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179750" flipV="1">
            <a:off x="5924376" y="4756130"/>
            <a:ext cx="852202" cy="689529"/>
          </a:xfrm>
          <a:prstGeom prst="rect">
            <a:avLst/>
          </a:prstGeom>
        </p:spPr>
      </p:pic>
      <p:sp>
        <p:nvSpPr>
          <p:cNvPr id="203" name="矩形 202">
            <a:extLst>
              <a:ext uri="{FF2B5EF4-FFF2-40B4-BE49-F238E27FC236}">
                <a16:creationId xmlns:a16="http://schemas.microsoft.com/office/drawing/2014/main" id="{3A4DD903-BABF-84B4-CFE5-CB60562B0736}"/>
              </a:ext>
            </a:extLst>
          </p:cNvPr>
          <p:cNvSpPr/>
          <p:nvPr/>
        </p:nvSpPr>
        <p:spPr>
          <a:xfrm>
            <a:off x="6434408" y="4951897"/>
            <a:ext cx="77437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</a:p>
        </p:txBody>
      </p:sp>
      <p:sp>
        <p:nvSpPr>
          <p:cNvPr id="204" name="矩形 203">
            <a:extLst>
              <a:ext uri="{FF2B5EF4-FFF2-40B4-BE49-F238E27FC236}">
                <a16:creationId xmlns:a16="http://schemas.microsoft.com/office/drawing/2014/main" id="{E0012D2B-31FD-8A38-E68E-931C37E1D3AD}"/>
              </a:ext>
            </a:extLst>
          </p:cNvPr>
          <p:cNvSpPr/>
          <p:nvPr/>
        </p:nvSpPr>
        <p:spPr>
          <a:xfrm>
            <a:off x="4971104" y="3625824"/>
            <a:ext cx="77437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F-TiO</a:t>
            </a:r>
            <a:r>
              <a:rPr lang="en-US" altLang="zh-CN" sz="1200" b="1" cap="none" spc="0" baseline="-25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" name="图片 204">
            <a:extLst>
              <a:ext uri="{FF2B5EF4-FFF2-40B4-BE49-F238E27FC236}">
                <a16:creationId xmlns:a16="http://schemas.microsoft.com/office/drawing/2014/main" id="{D7D1BAB7-103F-FDFF-D8E7-5B44A9CF4FE3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30750" flipV="1">
            <a:off x="5226015" y="4742220"/>
            <a:ext cx="852202" cy="689529"/>
          </a:xfrm>
          <a:prstGeom prst="rect">
            <a:avLst/>
          </a:prstGeom>
        </p:spPr>
      </p:pic>
      <p:pic>
        <p:nvPicPr>
          <p:cNvPr id="206" name="图片 205" descr="黑暗中亮着灯的鸡蛋&#10;&#10;AI 生成的内容可能不正确。">
            <a:extLst>
              <a:ext uri="{FF2B5EF4-FFF2-40B4-BE49-F238E27FC236}">
                <a16:creationId xmlns:a16="http://schemas.microsoft.com/office/drawing/2014/main" id="{D6AC8E82-F501-DCD8-F181-4544A125B94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5429961" y="4817137"/>
            <a:ext cx="100971" cy="98069"/>
          </a:xfrm>
          <a:prstGeom prst="rect">
            <a:avLst/>
          </a:prstGeom>
        </p:spPr>
      </p:pic>
      <p:pic>
        <p:nvPicPr>
          <p:cNvPr id="207" name="图片 206">
            <a:extLst>
              <a:ext uri="{FF2B5EF4-FFF2-40B4-BE49-F238E27FC236}">
                <a16:creationId xmlns:a16="http://schemas.microsoft.com/office/drawing/2014/main" id="{2083D17D-A827-516F-3589-018E65C40D2A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909823" flipV="1">
            <a:off x="5045553" y="4043588"/>
            <a:ext cx="852202" cy="689529"/>
          </a:xfrm>
          <a:prstGeom prst="rect">
            <a:avLst/>
          </a:prstGeom>
        </p:spPr>
      </p:pic>
      <p:pic>
        <p:nvPicPr>
          <p:cNvPr id="211" name="图片 210" descr="黑暗中亮着灯的鸡蛋&#10;&#10;AI 生成的内容可能不正确。">
            <a:extLst>
              <a:ext uri="{FF2B5EF4-FFF2-40B4-BE49-F238E27FC236}">
                <a16:creationId xmlns:a16="http://schemas.microsoft.com/office/drawing/2014/main" id="{155FDB5A-157B-ECEF-3D02-68A8DA469D7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6087356" y="5226983"/>
            <a:ext cx="100971" cy="98069"/>
          </a:xfrm>
          <a:prstGeom prst="rect">
            <a:avLst/>
          </a:prstGeom>
        </p:spPr>
      </p:pic>
      <p:pic>
        <p:nvPicPr>
          <p:cNvPr id="212" name="图片 211" descr="黑暗中亮着灯的鸡蛋&#10;&#10;AI 生成的内容可能不正确。">
            <a:extLst>
              <a:ext uri="{FF2B5EF4-FFF2-40B4-BE49-F238E27FC236}">
                <a16:creationId xmlns:a16="http://schemas.microsoft.com/office/drawing/2014/main" id="{FF03EC3C-9902-5DC9-7E59-FA8FFF57515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5447417" y="4066934"/>
            <a:ext cx="100971" cy="98069"/>
          </a:xfrm>
          <a:prstGeom prst="rect">
            <a:avLst/>
          </a:prstGeom>
        </p:spPr>
      </p:pic>
      <p:sp>
        <p:nvSpPr>
          <p:cNvPr id="218" name="矩形 217">
            <a:extLst>
              <a:ext uri="{FF2B5EF4-FFF2-40B4-BE49-F238E27FC236}">
                <a16:creationId xmlns:a16="http://schemas.microsoft.com/office/drawing/2014/main" id="{F692A536-D0BD-FE52-6909-82F034D9BE73}"/>
              </a:ext>
            </a:extLst>
          </p:cNvPr>
          <p:cNvSpPr/>
          <p:nvPr/>
        </p:nvSpPr>
        <p:spPr>
          <a:xfrm>
            <a:off x="6640076" y="5392275"/>
            <a:ext cx="124509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DE582B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Closed-loop</a:t>
            </a:r>
          </a:p>
        </p:txBody>
      </p:sp>
      <p:pic>
        <p:nvPicPr>
          <p:cNvPr id="221" name="图片 220">
            <a:extLst>
              <a:ext uri="{FF2B5EF4-FFF2-40B4-BE49-F238E27FC236}">
                <a16:creationId xmlns:a16="http://schemas.microsoft.com/office/drawing/2014/main" id="{406181EA-66CA-BB35-06B3-61D1065313E0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743443" flipV="1">
            <a:off x="5697291" y="3532214"/>
            <a:ext cx="852202" cy="689529"/>
          </a:xfrm>
          <a:prstGeom prst="rect">
            <a:avLst/>
          </a:prstGeom>
        </p:spPr>
      </p:pic>
      <p:pic>
        <p:nvPicPr>
          <p:cNvPr id="222" name="图片 221">
            <a:extLst>
              <a:ext uri="{FF2B5EF4-FFF2-40B4-BE49-F238E27FC236}">
                <a16:creationId xmlns:a16="http://schemas.microsoft.com/office/drawing/2014/main" id="{DCEF2293-3A5A-98D2-9BA5-ABEFD6EAAF90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356439" flipV="1">
            <a:off x="6127846" y="3877459"/>
            <a:ext cx="852202" cy="689529"/>
          </a:xfrm>
          <a:prstGeom prst="rect">
            <a:avLst/>
          </a:prstGeom>
        </p:spPr>
      </p:pic>
      <p:pic>
        <p:nvPicPr>
          <p:cNvPr id="223" name="图片 222" descr="黑暗中亮着灯的鸡蛋&#10;&#10;AI 生成的内容可能不正确。">
            <a:extLst>
              <a:ext uri="{FF2B5EF4-FFF2-40B4-BE49-F238E27FC236}">
                <a16:creationId xmlns:a16="http://schemas.microsoft.com/office/drawing/2014/main" id="{E2AB70CC-9383-8ACF-CC42-1CF2EC837D8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6348318" y="3817088"/>
            <a:ext cx="100971" cy="98069"/>
          </a:xfrm>
          <a:prstGeom prst="rect">
            <a:avLst/>
          </a:prstGeom>
        </p:spPr>
      </p:pic>
      <p:pic>
        <p:nvPicPr>
          <p:cNvPr id="224" name="图片 223" descr="黑暗中亮着灯的鸡蛋&#10;&#10;AI 生成的内容可能不正确。">
            <a:extLst>
              <a:ext uri="{FF2B5EF4-FFF2-40B4-BE49-F238E27FC236}">
                <a16:creationId xmlns:a16="http://schemas.microsoft.com/office/drawing/2014/main" id="{93AB612A-4122-4E75-8B6C-1ED15434D26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6565062" y="4443598"/>
            <a:ext cx="100971" cy="98069"/>
          </a:xfrm>
          <a:prstGeom prst="rect">
            <a:avLst/>
          </a:prstGeom>
        </p:spPr>
      </p:pic>
      <p:sp>
        <p:nvSpPr>
          <p:cNvPr id="227" name="文本框 226">
            <a:extLst>
              <a:ext uri="{FF2B5EF4-FFF2-40B4-BE49-F238E27FC236}">
                <a16:creationId xmlns:a16="http://schemas.microsoft.com/office/drawing/2014/main" id="{86627C0E-E116-236A-DD4D-6AE17D8668C3}"/>
              </a:ext>
            </a:extLst>
          </p:cNvPr>
          <p:cNvSpPr txBox="1"/>
          <p:nvPr/>
        </p:nvSpPr>
        <p:spPr>
          <a:xfrm>
            <a:off x="4561969" y="3305970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0" name="图片 229" descr="图片包含 桌子, 显示器&#10;&#10;AI 生成的内容可能不正确。">
            <a:extLst>
              <a:ext uri="{FF2B5EF4-FFF2-40B4-BE49-F238E27FC236}">
                <a16:creationId xmlns:a16="http://schemas.microsoft.com/office/drawing/2014/main" id="{7BDB5558-C60C-A87A-B983-653A1ADEDF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"/>
          <a:stretch>
            <a:fillRect/>
          </a:stretch>
        </p:blipFill>
        <p:spPr>
          <a:xfrm>
            <a:off x="8369968" y="4014957"/>
            <a:ext cx="2901525" cy="1561620"/>
          </a:xfrm>
          <a:prstGeom prst="rect">
            <a:avLst/>
          </a:prstGeom>
        </p:spPr>
      </p:pic>
      <p:sp>
        <p:nvSpPr>
          <p:cNvPr id="243" name="矩形 242">
            <a:extLst>
              <a:ext uri="{FF2B5EF4-FFF2-40B4-BE49-F238E27FC236}">
                <a16:creationId xmlns:a16="http://schemas.microsoft.com/office/drawing/2014/main" id="{437219B7-2534-54C6-D0A4-C54C44B5B312}"/>
              </a:ext>
            </a:extLst>
          </p:cNvPr>
          <p:cNvSpPr/>
          <p:nvPr/>
        </p:nvSpPr>
        <p:spPr>
          <a:xfrm>
            <a:off x="8373693" y="4008196"/>
            <a:ext cx="2901526" cy="208866"/>
          </a:xfrm>
          <a:prstGeom prst="rect">
            <a:avLst/>
          </a:prstGeom>
          <a:noFill/>
          <a:ln w="19050">
            <a:solidFill>
              <a:srgbClr val="F57481"/>
            </a:solidFill>
            <a:prstDash val="dash"/>
          </a:ln>
          <a:effectLst>
            <a:glow rad="19050">
              <a:schemeClr val="bg1"/>
            </a:glo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文本框 243">
            <a:extLst>
              <a:ext uri="{FF2B5EF4-FFF2-40B4-BE49-F238E27FC236}">
                <a16:creationId xmlns:a16="http://schemas.microsoft.com/office/drawing/2014/main" id="{654B3A94-9E4E-70D7-D322-045473491642}"/>
              </a:ext>
            </a:extLst>
          </p:cNvPr>
          <p:cNvSpPr txBox="1"/>
          <p:nvPr/>
        </p:nvSpPr>
        <p:spPr>
          <a:xfrm>
            <a:off x="8344815" y="3493738"/>
            <a:ext cx="2969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Heterogeneous structured interface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" name="图片 244">
            <a:extLst>
              <a:ext uri="{FF2B5EF4-FFF2-40B4-BE49-F238E27FC236}">
                <a16:creationId xmlns:a16="http://schemas.microsoft.com/office/drawing/2014/main" id="{17DB6DBC-9119-1D84-3C2D-0C5915C1E24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967649" y="4101441"/>
            <a:ext cx="393884" cy="393884"/>
          </a:xfrm>
          <a:prstGeom prst="rect">
            <a:avLst/>
          </a:prstGeom>
        </p:spPr>
      </p:pic>
      <p:pic>
        <p:nvPicPr>
          <p:cNvPr id="246" name="图片 245">
            <a:extLst>
              <a:ext uri="{FF2B5EF4-FFF2-40B4-BE49-F238E27FC236}">
                <a16:creationId xmlns:a16="http://schemas.microsoft.com/office/drawing/2014/main" id="{187CE358-2BF0-5491-1184-04DBF5CF28C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77429" y="4101440"/>
            <a:ext cx="393884" cy="393884"/>
          </a:xfrm>
          <a:prstGeom prst="rect">
            <a:avLst/>
          </a:prstGeom>
        </p:spPr>
      </p:pic>
      <p:pic>
        <p:nvPicPr>
          <p:cNvPr id="247" name="图片 246">
            <a:extLst>
              <a:ext uri="{FF2B5EF4-FFF2-40B4-BE49-F238E27FC236}">
                <a16:creationId xmlns:a16="http://schemas.microsoft.com/office/drawing/2014/main" id="{B0CDC7E6-B22A-3D2F-5E43-30DE875D770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550799" y="4106203"/>
            <a:ext cx="393884" cy="393884"/>
          </a:xfrm>
          <a:prstGeom prst="rect">
            <a:avLst/>
          </a:prstGeom>
        </p:spPr>
      </p:pic>
      <p:sp>
        <p:nvSpPr>
          <p:cNvPr id="251" name="矩形 250">
            <a:extLst>
              <a:ext uri="{FF2B5EF4-FFF2-40B4-BE49-F238E27FC236}">
                <a16:creationId xmlns:a16="http://schemas.microsoft.com/office/drawing/2014/main" id="{2F2D77AC-2D76-DC7C-645C-99ECA8D11671}"/>
              </a:ext>
            </a:extLst>
          </p:cNvPr>
          <p:cNvSpPr/>
          <p:nvPr/>
        </p:nvSpPr>
        <p:spPr>
          <a:xfrm>
            <a:off x="8366125" y="5815662"/>
            <a:ext cx="2914650" cy="307777"/>
          </a:xfrm>
          <a:prstGeom prst="rect">
            <a:avLst/>
          </a:prstGeom>
          <a:noFill/>
          <a:effectLst>
            <a:glow rad="635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Dynamic charge equilibrium</a:t>
            </a:r>
            <a:endParaRPr lang="zh-CN" altLang="en-US" sz="1400" cap="none" spc="0" dirty="0">
              <a:ln w="0"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矩形 251">
            <a:extLst>
              <a:ext uri="{FF2B5EF4-FFF2-40B4-BE49-F238E27FC236}">
                <a16:creationId xmlns:a16="http://schemas.microsoft.com/office/drawing/2014/main" id="{CA72FFB3-C553-911E-8BEE-DE08E577B82D}"/>
              </a:ext>
            </a:extLst>
          </p:cNvPr>
          <p:cNvSpPr/>
          <p:nvPr/>
        </p:nvSpPr>
        <p:spPr>
          <a:xfrm>
            <a:off x="8373693" y="5367711"/>
            <a:ext cx="2901526" cy="208866"/>
          </a:xfrm>
          <a:prstGeom prst="rect">
            <a:avLst/>
          </a:prstGeom>
          <a:noFill/>
          <a:ln w="19050">
            <a:solidFill>
              <a:srgbClr val="F57481"/>
            </a:solidFill>
            <a:prstDash val="dash"/>
          </a:ln>
          <a:effectLst>
            <a:glow rad="19050">
              <a:schemeClr val="bg1"/>
            </a:glo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8" name="图片 247">
            <a:extLst>
              <a:ext uri="{FF2B5EF4-FFF2-40B4-BE49-F238E27FC236}">
                <a16:creationId xmlns:a16="http://schemas.microsoft.com/office/drawing/2014/main" id="{52CBE2A7-7797-F006-2A3B-DA9A5018F1F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V="1">
            <a:off x="8815944" y="5174181"/>
            <a:ext cx="393884" cy="394494"/>
          </a:xfrm>
          <a:prstGeom prst="rect">
            <a:avLst/>
          </a:prstGeom>
        </p:spPr>
      </p:pic>
      <p:pic>
        <p:nvPicPr>
          <p:cNvPr id="249" name="图片 248">
            <a:extLst>
              <a:ext uri="{FF2B5EF4-FFF2-40B4-BE49-F238E27FC236}">
                <a16:creationId xmlns:a16="http://schemas.microsoft.com/office/drawing/2014/main" id="{777D6954-C174-65B1-2E7B-0CEA7C0A4AC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V="1">
            <a:off x="9640364" y="5174181"/>
            <a:ext cx="393884" cy="394494"/>
          </a:xfrm>
          <a:prstGeom prst="rect">
            <a:avLst/>
          </a:prstGeom>
        </p:spPr>
      </p:pic>
      <p:pic>
        <p:nvPicPr>
          <p:cNvPr id="250" name="图片 249">
            <a:extLst>
              <a:ext uri="{FF2B5EF4-FFF2-40B4-BE49-F238E27FC236}">
                <a16:creationId xmlns:a16="http://schemas.microsoft.com/office/drawing/2014/main" id="{04D660CD-A393-C0EF-6EA0-F371131C250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V="1">
            <a:off x="10514422" y="5174181"/>
            <a:ext cx="393884" cy="394494"/>
          </a:xfrm>
          <a:prstGeom prst="rect">
            <a:avLst/>
          </a:prstGeom>
        </p:spPr>
      </p:pic>
      <p:sp>
        <p:nvSpPr>
          <p:cNvPr id="255" name="矩形 254">
            <a:extLst>
              <a:ext uri="{FF2B5EF4-FFF2-40B4-BE49-F238E27FC236}">
                <a16:creationId xmlns:a16="http://schemas.microsoft.com/office/drawing/2014/main" id="{A5BC3C12-E64B-1F9A-226A-F8921B384BC6}"/>
              </a:ext>
            </a:extLst>
          </p:cNvPr>
          <p:cNvSpPr/>
          <p:nvPr/>
        </p:nvSpPr>
        <p:spPr>
          <a:xfrm>
            <a:off x="9002296" y="439784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矩形 255">
            <a:extLst>
              <a:ext uri="{FF2B5EF4-FFF2-40B4-BE49-F238E27FC236}">
                <a16:creationId xmlns:a16="http://schemas.microsoft.com/office/drawing/2014/main" id="{5A01A0C1-8D3A-C87E-F15B-0ECD221C46B5}"/>
              </a:ext>
            </a:extLst>
          </p:cNvPr>
          <p:cNvSpPr/>
          <p:nvPr/>
        </p:nvSpPr>
        <p:spPr>
          <a:xfrm>
            <a:off x="9264354" y="3967629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矩形 256">
            <a:extLst>
              <a:ext uri="{FF2B5EF4-FFF2-40B4-BE49-F238E27FC236}">
                <a16:creationId xmlns:a16="http://schemas.microsoft.com/office/drawing/2014/main" id="{2340D1AF-14A1-0E96-A8E5-EAFCEC8CB9B5}"/>
              </a:ext>
            </a:extLst>
          </p:cNvPr>
          <p:cNvSpPr/>
          <p:nvPr/>
        </p:nvSpPr>
        <p:spPr>
          <a:xfrm>
            <a:off x="9764296" y="439784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矩形 257">
            <a:extLst>
              <a:ext uri="{FF2B5EF4-FFF2-40B4-BE49-F238E27FC236}">
                <a16:creationId xmlns:a16="http://schemas.microsoft.com/office/drawing/2014/main" id="{EF23E35A-44FF-22C5-397B-46D9ABAE4AA5}"/>
              </a:ext>
            </a:extLst>
          </p:cNvPr>
          <p:cNvSpPr/>
          <p:nvPr/>
        </p:nvSpPr>
        <p:spPr>
          <a:xfrm>
            <a:off x="10071287" y="3967629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矩形 258">
            <a:extLst>
              <a:ext uri="{FF2B5EF4-FFF2-40B4-BE49-F238E27FC236}">
                <a16:creationId xmlns:a16="http://schemas.microsoft.com/office/drawing/2014/main" id="{D6D80DF3-ADFA-D66C-7F9B-C9C3E7193FB2}"/>
              </a:ext>
            </a:extLst>
          </p:cNvPr>
          <p:cNvSpPr/>
          <p:nvPr/>
        </p:nvSpPr>
        <p:spPr>
          <a:xfrm>
            <a:off x="10565804" y="439784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矩形 259">
            <a:extLst>
              <a:ext uri="{FF2B5EF4-FFF2-40B4-BE49-F238E27FC236}">
                <a16:creationId xmlns:a16="http://schemas.microsoft.com/office/drawing/2014/main" id="{F2849F0F-13AC-6400-ED0C-A0D85E54F596}"/>
              </a:ext>
            </a:extLst>
          </p:cNvPr>
          <p:cNvSpPr/>
          <p:nvPr/>
        </p:nvSpPr>
        <p:spPr>
          <a:xfrm>
            <a:off x="10878221" y="3967629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矩形 260">
            <a:extLst>
              <a:ext uri="{FF2B5EF4-FFF2-40B4-BE49-F238E27FC236}">
                <a16:creationId xmlns:a16="http://schemas.microsoft.com/office/drawing/2014/main" id="{E7DB3C8F-255A-7AC5-6477-A77DE578E734}"/>
              </a:ext>
            </a:extLst>
          </p:cNvPr>
          <p:cNvSpPr/>
          <p:nvPr/>
        </p:nvSpPr>
        <p:spPr>
          <a:xfrm>
            <a:off x="8661269" y="5012203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矩形 261">
            <a:extLst>
              <a:ext uri="{FF2B5EF4-FFF2-40B4-BE49-F238E27FC236}">
                <a16:creationId xmlns:a16="http://schemas.microsoft.com/office/drawing/2014/main" id="{C41E4E6D-8891-3028-8EFB-652DCBAE42ED}"/>
              </a:ext>
            </a:extLst>
          </p:cNvPr>
          <p:cNvSpPr/>
          <p:nvPr/>
        </p:nvSpPr>
        <p:spPr>
          <a:xfrm>
            <a:off x="9120241" y="531319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矩形 262">
            <a:extLst>
              <a:ext uri="{FF2B5EF4-FFF2-40B4-BE49-F238E27FC236}">
                <a16:creationId xmlns:a16="http://schemas.microsoft.com/office/drawing/2014/main" id="{91AC6612-932D-6135-8D03-6C21E4CE0A04}"/>
              </a:ext>
            </a:extLst>
          </p:cNvPr>
          <p:cNvSpPr/>
          <p:nvPr/>
        </p:nvSpPr>
        <p:spPr>
          <a:xfrm>
            <a:off x="9939391" y="531319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矩形 263">
            <a:extLst>
              <a:ext uri="{FF2B5EF4-FFF2-40B4-BE49-F238E27FC236}">
                <a16:creationId xmlns:a16="http://schemas.microsoft.com/office/drawing/2014/main" id="{5F3D8D4C-603B-130A-F88F-0313B01240EF}"/>
              </a:ext>
            </a:extLst>
          </p:cNvPr>
          <p:cNvSpPr/>
          <p:nvPr/>
        </p:nvSpPr>
        <p:spPr>
          <a:xfrm>
            <a:off x="10824917" y="531319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矩形 264">
            <a:extLst>
              <a:ext uri="{FF2B5EF4-FFF2-40B4-BE49-F238E27FC236}">
                <a16:creationId xmlns:a16="http://schemas.microsoft.com/office/drawing/2014/main" id="{D2094438-4D78-3B1C-D39C-F8435BFC6E93}"/>
              </a:ext>
            </a:extLst>
          </p:cNvPr>
          <p:cNvSpPr/>
          <p:nvPr/>
        </p:nvSpPr>
        <p:spPr>
          <a:xfrm>
            <a:off x="9507591" y="5012203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矩形 265">
            <a:extLst>
              <a:ext uri="{FF2B5EF4-FFF2-40B4-BE49-F238E27FC236}">
                <a16:creationId xmlns:a16="http://schemas.microsoft.com/office/drawing/2014/main" id="{92790B6B-2DC5-B390-B16D-99F5429BA24E}"/>
              </a:ext>
            </a:extLst>
          </p:cNvPr>
          <p:cNvSpPr/>
          <p:nvPr/>
        </p:nvSpPr>
        <p:spPr>
          <a:xfrm>
            <a:off x="10363586" y="5012203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文本框 266">
            <a:extLst>
              <a:ext uri="{FF2B5EF4-FFF2-40B4-BE49-F238E27FC236}">
                <a16:creationId xmlns:a16="http://schemas.microsoft.com/office/drawing/2014/main" id="{35A080AB-C6AA-A3C1-9520-8833ED06AD75}"/>
              </a:ext>
            </a:extLst>
          </p:cNvPr>
          <p:cNvSpPr txBox="1"/>
          <p:nvPr/>
        </p:nvSpPr>
        <p:spPr>
          <a:xfrm>
            <a:off x="8148873" y="3305970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28C48A-3D3A-3EC1-80E3-8AF0151DD2DD}"/>
              </a:ext>
            </a:extLst>
          </p:cNvPr>
          <p:cNvSpPr/>
          <p:nvPr/>
        </p:nvSpPr>
        <p:spPr>
          <a:xfrm>
            <a:off x="4398205" y="-4648271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5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8" name="对象 357">
            <a:extLst>
              <a:ext uri="{FF2B5EF4-FFF2-40B4-BE49-F238E27FC236}">
                <a16:creationId xmlns:a16="http://schemas.microsoft.com/office/drawing/2014/main" id="{1EC43531-036F-6BCE-A834-C7943A0EC8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0695163"/>
              </p:ext>
            </p:extLst>
          </p:nvPr>
        </p:nvGraphicFramePr>
        <p:xfrm>
          <a:off x="6403437" y="1627442"/>
          <a:ext cx="1839778" cy="273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039496" imgH="7502570" progId="Origin95.Graph">
                  <p:embed/>
                </p:oleObj>
              </mc:Choice>
              <mc:Fallback>
                <p:oleObj name="Graph" r:id="rId2" imgW="5039496" imgH="7502570" progId="Origin95.Graph">
                  <p:embed/>
                  <p:pic>
                    <p:nvPicPr>
                      <p:cNvPr id="268" name="对象 267">
                        <a:extLst>
                          <a:ext uri="{FF2B5EF4-FFF2-40B4-BE49-F238E27FC236}">
                            <a16:creationId xmlns:a16="http://schemas.microsoft.com/office/drawing/2014/main" id="{EA598DE9-6333-D183-ADB3-50F2B4185C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03437" y="1627442"/>
                        <a:ext cx="1839778" cy="273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" name="对象 358">
            <a:extLst>
              <a:ext uri="{FF2B5EF4-FFF2-40B4-BE49-F238E27FC236}">
                <a16:creationId xmlns:a16="http://schemas.microsoft.com/office/drawing/2014/main" id="{A962EEF4-D600-347F-3150-7D3D4FE3DF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334513"/>
              </p:ext>
            </p:extLst>
          </p:nvPr>
        </p:nvGraphicFramePr>
        <p:xfrm>
          <a:off x="733303" y="4179114"/>
          <a:ext cx="4222503" cy="275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11519605" imgH="7502570" progId="Origin95.Graph">
                  <p:embed/>
                </p:oleObj>
              </mc:Choice>
              <mc:Fallback>
                <p:oleObj name="Graph" r:id="rId4" imgW="11519605" imgH="7502570" progId="Origin95.Graph">
                  <p:embed/>
                  <p:pic>
                    <p:nvPicPr>
                      <p:cNvPr id="225" name="对象 224">
                        <a:extLst>
                          <a:ext uri="{FF2B5EF4-FFF2-40B4-BE49-F238E27FC236}">
                            <a16:creationId xmlns:a16="http://schemas.microsoft.com/office/drawing/2014/main" id="{82D08041-E802-82BC-38A0-B6096770C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3303" y="4179114"/>
                        <a:ext cx="4222503" cy="275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0" name="图片 359" descr="图片包含 游戏机&#10;&#10;AI 生成的内容可能不正确。">
            <a:extLst>
              <a:ext uri="{FF2B5EF4-FFF2-40B4-BE49-F238E27FC236}">
                <a16:creationId xmlns:a16="http://schemas.microsoft.com/office/drawing/2014/main" id="{E0C14C03-5074-DF37-3138-7C89A399AA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33" b="13219"/>
          <a:stretch>
            <a:fillRect/>
          </a:stretch>
        </p:blipFill>
        <p:spPr>
          <a:xfrm>
            <a:off x="4894746" y="4518604"/>
            <a:ext cx="2901525" cy="2067611"/>
          </a:xfrm>
          <a:prstGeom prst="rect">
            <a:avLst/>
          </a:prstGeom>
          <a:effectLst/>
        </p:spPr>
      </p:pic>
      <p:graphicFrame>
        <p:nvGraphicFramePr>
          <p:cNvPr id="361" name="对象 360">
            <a:extLst>
              <a:ext uri="{FF2B5EF4-FFF2-40B4-BE49-F238E27FC236}">
                <a16:creationId xmlns:a16="http://schemas.microsoft.com/office/drawing/2014/main" id="{3F6569C8-810E-903D-11F9-94B7AF66CB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878352"/>
              </p:ext>
            </p:extLst>
          </p:nvPr>
        </p:nvGraphicFramePr>
        <p:xfrm>
          <a:off x="8089379" y="1623061"/>
          <a:ext cx="3593330" cy="275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9802123" imgH="7502570" progId="Origin95.Graph">
                  <p:embed/>
                </p:oleObj>
              </mc:Choice>
              <mc:Fallback>
                <p:oleObj name="Graph" r:id="rId8" imgW="9802123" imgH="7502570" progId="Origin95.Graph">
                  <p:embed/>
                  <p:pic>
                    <p:nvPicPr>
                      <p:cNvPr id="156" name="对象 155">
                        <a:extLst>
                          <a:ext uri="{FF2B5EF4-FFF2-40B4-BE49-F238E27FC236}">
                            <a16:creationId xmlns:a16="http://schemas.microsoft.com/office/drawing/2014/main" id="{05EC7896-6E8A-A4C7-13A5-5BFD5C272A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89379" y="1623061"/>
                        <a:ext cx="3593330" cy="275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" name="对象 361">
            <a:extLst>
              <a:ext uri="{FF2B5EF4-FFF2-40B4-BE49-F238E27FC236}">
                <a16:creationId xmlns:a16="http://schemas.microsoft.com/office/drawing/2014/main" id="{30DF94D2-9D76-A089-9BCF-E6B5862AF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941198"/>
              </p:ext>
            </p:extLst>
          </p:nvPr>
        </p:nvGraphicFramePr>
        <p:xfrm>
          <a:off x="853645" y="-3659935"/>
          <a:ext cx="4091881" cy="31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9802123" imgH="7502570" progId="Origin95.Graph">
                  <p:embed/>
                </p:oleObj>
              </mc:Choice>
              <mc:Fallback>
                <p:oleObj name="Graph" r:id="rId10" imgW="9802123" imgH="7502570" progId="Origin95.Graph">
                  <p:embed/>
                  <p:pic>
                    <p:nvPicPr>
                      <p:cNvPr id="142" name="对象 141">
                        <a:extLst>
                          <a:ext uri="{FF2B5EF4-FFF2-40B4-BE49-F238E27FC236}">
                            <a16:creationId xmlns:a16="http://schemas.microsoft.com/office/drawing/2014/main" id="{4F443E8A-65B9-E819-1166-E0626B3EA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3645" y="-3659935"/>
                        <a:ext cx="4091881" cy="31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3" name="对象 362">
            <a:extLst>
              <a:ext uri="{FF2B5EF4-FFF2-40B4-BE49-F238E27FC236}">
                <a16:creationId xmlns:a16="http://schemas.microsoft.com/office/drawing/2014/main" id="{1CF5E49A-6B36-59BD-7D4C-18435A1162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522629"/>
              </p:ext>
            </p:extLst>
          </p:nvPr>
        </p:nvGraphicFramePr>
        <p:xfrm>
          <a:off x="4753348" y="1627819"/>
          <a:ext cx="1839841" cy="2738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5039833" imgH="7502599" progId="Origin95.Graph">
                  <p:embed/>
                </p:oleObj>
              </mc:Choice>
              <mc:Fallback>
                <p:oleObj name="Graph" r:id="rId12" imgW="5039833" imgH="7502599" progId="Origin95.Graph">
                  <p:embed/>
                  <p:pic>
                    <p:nvPicPr>
                      <p:cNvPr id="87" name="对象 86">
                        <a:extLst>
                          <a:ext uri="{FF2B5EF4-FFF2-40B4-BE49-F238E27FC236}">
                            <a16:creationId xmlns:a16="http://schemas.microsoft.com/office/drawing/2014/main" id="{0A384A7D-4372-0D89-14D6-ED92F6AD4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53348" y="1627819"/>
                        <a:ext cx="1839841" cy="2738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4" name="对象 363">
            <a:extLst>
              <a:ext uri="{FF2B5EF4-FFF2-40B4-BE49-F238E27FC236}">
                <a16:creationId xmlns:a16="http://schemas.microsoft.com/office/drawing/2014/main" id="{D47C9CB1-3BC7-6B84-74FF-C0419D90E9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863576"/>
              </p:ext>
            </p:extLst>
          </p:nvPr>
        </p:nvGraphicFramePr>
        <p:xfrm>
          <a:off x="848926" y="-1118369"/>
          <a:ext cx="4092185" cy="3132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9802333" imgH="7502599" progId="Origin95.Graph">
                  <p:embed/>
                </p:oleObj>
              </mc:Choice>
              <mc:Fallback>
                <p:oleObj name="Graph" r:id="rId14" imgW="9802333" imgH="7502599" progId="Origin95.Graph">
                  <p:embed/>
                  <p:pic>
                    <p:nvPicPr>
                      <p:cNvPr id="63" name="对象 62">
                        <a:extLst>
                          <a:ext uri="{FF2B5EF4-FFF2-40B4-BE49-F238E27FC236}">
                            <a16:creationId xmlns:a16="http://schemas.microsoft.com/office/drawing/2014/main" id="{93AA6262-8751-84D9-0275-7823549A55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48926" y="-1118369"/>
                        <a:ext cx="4092185" cy="3132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" name="文本框 364">
            <a:extLst>
              <a:ext uri="{FF2B5EF4-FFF2-40B4-BE49-F238E27FC236}">
                <a16:creationId xmlns:a16="http://schemas.microsoft.com/office/drawing/2014/main" id="{5DBAC034-4B5D-0766-2339-5144F6DD27A9}"/>
              </a:ext>
            </a:extLst>
          </p:cNvPr>
          <p:cNvSpPr txBox="1"/>
          <p:nvPr/>
        </p:nvSpPr>
        <p:spPr>
          <a:xfrm>
            <a:off x="2168365" y="-723649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6" name="对象 365">
            <a:extLst>
              <a:ext uri="{FF2B5EF4-FFF2-40B4-BE49-F238E27FC236}">
                <a16:creationId xmlns:a16="http://schemas.microsoft.com/office/drawing/2014/main" id="{9D71AB22-1C13-8F78-4935-341CA64DD4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843474"/>
              </p:ext>
            </p:extLst>
          </p:nvPr>
        </p:nvGraphicFramePr>
        <p:xfrm>
          <a:off x="865797" y="1491449"/>
          <a:ext cx="4084555" cy="3126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9802333" imgH="7502599" progId="Origin95.Graph">
                  <p:embed/>
                </p:oleObj>
              </mc:Choice>
              <mc:Fallback>
                <p:oleObj name="Graph" r:id="rId16" imgW="9802333" imgH="7502599" progId="Origin95.Graph">
                  <p:embed/>
                  <p:pic>
                    <p:nvPicPr>
                      <p:cNvPr id="67" name="对象 66">
                        <a:extLst>
                          <a:ext uri="{FF2B5EF4-FFF2-40B4-BE49-F238E27FC236}">
                            <a16:creationId xmlns:a16="http://schemas.microsoft.com/office/drawing/2014/main" id="{848AD7C0-95E4-A4B1-3403-5D7FEFB801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5797" y="1491449"/>
                        <a:ext cx="4084555" cy="3126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7" name="对象 366">
            <a:extLst>
              <a:ext uri="{FF2B5EF4-FFF2-40B4-BE49-F238E27FC236}">
                <a16:creationId xmlns:a16="http://schemas.microsoft.com/office/drawing/2014/main" id="{E5ED5421-FDA5-DC59-4218-C57240D0D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86218"/>
              </p:ext>
            </p:extLst>
          </p:nvPr>
        </p:nvGraphicFramePr>
        <p:xfrm>
          <a:off x="4483965" y="-1114447"/>
          <a:ext cx="4088404" cy="3129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8" imgW="9802333" imgH="7502599" progId="Origin95.Graph">
                  <p:embed/>
                </p:oleObj>
              </mc:Choice>
              <mc:Fallback>
                <p:oleObj name="Graph" r:id="rId18" imgW="9802333" imgH="7502599" progId="Origin95.Graph">
                  <p:embed/>
                  <p:pic>
                    <p:nvPicPr>
                      <p:cNvPr id="64" name="对象 63">
                        <a:extLst>
                          <a:ext uri="{FF2B5EF4-FFF2-40B4-BE49-F238E27FC236}">
                            <a16:creationId xmlns:a16="http://schemas.microsoft.com/office/drawing/2014/main" id="{67186FAB-B585-5800-DA98-F85A0C3CB8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483965" y="-1114447"/>
                        <a:ext cx="4088404" cy="3129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" name="对象 367">
            <a:extLst>
              <a:ext uri="{FF2B5EF4-FFF2-40B4-BE49-F238E27FC236}">
                <a16:creationId xmlns:a16="http://schemas.microsoft.com/office/drawing/2014/main" id="{4F37A150-58A4-89A2-F450-A36394A8AA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16605"/>
              </p:ext>
            </p:extLst>
          </p:nvPr>
        </p:nvGraphicFramePr>
        <p:xfrm>
          <a:off x="8088685" y="-3529180"/>
          <a:ext cx="3593572" cy="275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0" imgW="9802333" imgH="7502599" progId="Origin95.Graph">
                  <p:embed/>
                </p:oleObj>
              </mc:Choice>
              <mc:Fallback>
                <p:oleObj name="Graph" r:id="rId20" imgW="9802333" imgH="7502599" progId="Origin95.Graph">
                  <p:embed/>
                  <p:pic>
                    <p:nvPicPr>
                      <p:cNvPr id="61" name="对象 60">
                        <a:extLst>
                          <a:ext uri="{FF2B5EF4-FFF2-40B4-BE49-F238E27FC236}">
                            <a16:creationId xmlns:a16="http://schemas.microsoft.com/office/drawing/2014/main" id="{791D16FC-1953-7591-679E-3EE966501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088685" y="-3529180"/>
                        <a:ext cx="3593572" cy="2750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" name="对象 368">
            <a:extLst>
              <a:ext uri="{FF2B5EF4-FFF2-40B4-BE49-F238E27FC236}">
                <a16:creationId xmlns:a16="http://schemas.microsoft.com/office/drawing/2014/main" id="{C4F5422B-3FDD-BD69-05DD-D43D90AB1A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855181"/>
              </p:ext>
            </p:extLst>
          </p:nvPr>
        </p:nvGraphicFramePr>
        <p:xfrm>
          <a:off x="4486312" y="-3658002"/>
          <a:ext cx="4088765" cy="3129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2" imgW="9802333" imgH="7502599" progId="Origin95.Graph">
                  <p:embed/>
                </p:oleObj>
              </mc:Choice>
              <mc:Fallback>
                <p:oleObj name="Graph" r:id="rId22" imgW="9802333" imgH="7502599" progId="Origin95.Graph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C1F46E29-2095-468E-E400-45C16BD131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486312" y="-3658002"/>
                        <a:ext cx="4088765" cy="3129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" name="对象 369">
            <a:extLst>
              <a:ext uri="{FF2B5EF4-FFF2-40B4-BE49-F238E27FC236}">
                <a16:creationId xmlns:a16="http://schemas.microsoft.com/office/drawing/2014/main" id="{346F857C-27D2-0062-A4B2-FE3D3C3024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920133"/>
              </p:ext>
            </p:extLst>
          </p:nvPr>
        </p:nvGraphicFramePr>
        <p:xfrm>
          <a:off x="8089137" y="-982274"/>
          <a:ext cx="3593572" cy="275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4" imgW="9802123" imgH="7502570" progId="Origin95.Graph">
                  <p:embed/>
                </p:oleObj>
              </mc:Choice>
              <mc:Fallback>
                <p:oleObj name="Graph" r:id="rId24" imgW="9802123" imgH="7502570" progId="Origin95.Graph">
                  <p:embed/>
                  <p:pic>
                    <p:nvPicPr>
                      <p:cNvPr id="60" name="对象 59">
                        <a:extLst>
                          <a:ext uri="{FF2B5EF4-FFF2-40B4-BE49-F238E27FC236}">
                            <a16:creationId xmlns:a16="http://schemas.microsoft.com/office/drawing/2014/main" id="{79B07903-A7DD-C408-0647-10F3E16236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089137" y="-982274"/>
                        <a:ext cx="3593572" cy="2750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" name="文本框 370">
            <a:extLst>
              <a:ext uri="{FF2B5EF4-FFF2-40B4-BE49-F238E27FC236}">
                <a16:creationId xmlns:a16="http://schemas.microsoft.com/office/drawing/2014/main" id="{46BBBFE1-FAB6-6E0A-4DA7-30E54E03A2C8}"/>
              </a:ext>
            </a:extLst>
          </p:cNvPr>
          <p:cNvSpPr txBox="1"/>
          <p:nvPr/>
        </p:nvSpPr>
        <p:spPr>
          <a:xfrm rot="10800000">
            <a:off x="818081" y="-3070311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文本框 371">
            <a:extLst>
              <a:ext uri="{FF2B5EF4-FFF2-40B4-BE49-F238E27FC236}">
                <a16:creationId xmlns:a16="http://schemas.microsoft.com/office/drawing/2014/main" id="{25D420C7-2C81-51E7-77C0-374D2151E6E3}"/>
              </a:ext>
            </a:extLst>
          </p:cNvPr>
          <p:cNvSpPr txBox="1"/>
          <p:nvPr/>
        </p:nvSpPr>
        <p:spPr>
          <a:xfrm>
            <a:off x="1470985" y="-1049680"/>
            <a:ext cx="259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Airflow Capacity (L/min)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文本框 372">
            <a:extLst>
              <a:ext uri="{FF2B5EF4-FFF2-40B4-BE49-F238E27FC236}">
                <a16:creationId xmlns:a16="http://schemas.microsoft.com/office/drawing/2014/main" id="{4CB10E5C-DEE7-5DB5-6C80-19BF9C40919F}"/>
              </a:ext>
            </a:extLst>
          </p:cNvPr>
          <p:cNvSpPr txBox="1"/>
          <p:nvPr/>
        </p:nvSpPr>
        <p:spPr>
          <a:xfrm rot="10800000">
            <a:off x="4396395" y="-2963155"/>
            <a:ext cx="400110" cy="17334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Pressure Drop (Pa)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文本框 373">
            <a:extLst>
              <a:ext uri="{FF2B5EF4-FFF2-40B4-BE49-F238E27FC236}">
                <a16:creationId xmlns:a16="http://schemas.microsoft.com/office/drawing/2014/main" id="{9A9F4C5F-C293-CF69-975D-1CDB4316E92C}"/>
              </a:ext>
            </a:extLst>
          </p:cNvPr>
          <p:cNvSpPr txBox="1"/>
          <p:nvPr/>
        </p:nvSpPr>
        <p:spPr>
          <a:xfrm>
            <a:off x="7003724" y="-3264580"/>
            <a:ext cx="120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10 L/min</a:t>
            </a:r>
          </a:p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85 L/min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文本框 374">
            <a:extLst>
              <a:ext uri="{FF2B5EF4-FFF2-40B4-BE49-F238E27FC236}">
                <a16:creationId xmlns:a16="http://schemas.microsoft.com/office/drawing/2014/main" id="{DFC52C48-E2EF-7ABA-D1C0-A3FBFFC3604A}"/>
              </a:ext>
            </a:extLst>
          </p:cNvPr>
          <p:cNvSpPr txBox="1"/>
          <p:nvPr/>
        </p:nvSpPr>
        <p:spPr>
          <a:xfrm rot="20445843">
            <a:off x="5488472" y="-1155148"/>
            <a:ext cx="110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文本框 375">
            <a:extLst>
              <a:ext uri="{FF2B5EF4-FFF2-40B4-BE49-F238E27FC236}">
                <a16:creationId xmlns:a16="http://schemas.microsoft.com/office/drawing/2014/main" id="{9A7A0E1E-B290-AC68-0ACF-EEDB3BC6E956}"/>
              </a:ext>
            </a:extLst>
          </p:cNvPr>
          <p:cNvSpPr txBox="1"/>
          <p:nvPr/>
        </p:nvSpPr>
        <p:spPr>
          <a:xfrm rot="20445843">
            <a:off x="6144377" y="-1155148"/>
            <a:ext cx="1085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文本框 376">
            <a:extLst>
              <a:ext uri="{FF2B5EF4-FFF2-40B4-BE49-F238E27FC236}">
                <a16:creationId xmlns:a16="http://schemas.microsoft.com/office/drawing/2014/main" id="{15530E99-1323-C558-4524-9FE292A725FB}"/>
              </a:ext>
            </a:extLst>
          </p:cNvPr>
          <p:cNvSpPr txBox="1"/>
          <p:nvPr/>
        </p:nvSpPr>
        <p:spPr>
          <a:xfrm rot="20445843">
            <a:off x="6800602" y="-1155148"/>
            <a:ext cx="1065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矩形 377">
            <a:extLst>
              <a:ext uri="{FF2B5EF4-FFF2-40B4-BE49-F238E27FC236}">
                <a16:creationId xmlns:a16="http://schemas.microsoft.com/office/drawing/2014/main" id="{694EAC73-8EE4-294D-AB2A-CF0B881346A7}"/>
              </a:ext>
            </a:extLst>
          </p:cNvPr>
          <p:cNvSpPr/>
          <p:nvPr/>
        </p:nvSpPr>
        <p:spPr>
          <a:xfrm>
            <a:off x="6836499" y="-2032012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99.3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矩形 378">
            <a:extLst>
              <a:ext uri="{FF2B5EF4-FFF2-40B4-BE49-F238E27FC236}">
                <a16:creationId xmlns:a16="http://schemas.microsoft.com/office/drawing/2014/main" id="{9B370D5A-CD4A-6057-A421-747FBFD0A837}"/>
              </a:ext>
            </a:extLst>
          </p:cNvPr>
          <p:cNvSpPr/>
          <p:nvPr/>
        </p:nvSpPr>
        <p:spPr>
          <a:xfrm>
            <a:off x="6181026" y="-1973262"/>
            <a:ext cx="95039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82.4</a:t>
            </a:r>
          </a:p>
        </p:txBody>
      </p:sp>
      <p:sp>
        <p:nvSpPr>
          <p:cNvPr id="380" name="矩形 379">
            <a:extLst>
              <a:ext uri="{FF2B5EF4-FFF2-40B4-BE49-F238E27FC236}">
                <a16:creationId xmlns:a16="http://schemas.microsoft.com/office/drawing/2014/main" id="{C31DBF8B-93A8-7919-36E5-1E701E5D38EF}"/>
              </a:ext>
            </a:extLst>
          </p:cNvPr>
          <p:cNvSpPr/>
          <p:nvPr/>
        </p:nvSpPr>
        <p:spPr>
          <a:xfrm>
            <a:off x="5611645" y="-1891256"/>
            <a:ext cx="8121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59.1</a:t>
            </a:r>
            <a:endParaRPr lang="en-US" altLang="zh-CN" sz="1400" b="1" cap="none" spc="0" dirty="0">
              <a:ln w="0"/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矩形 380">
            <a:extLst>
              <a:ext uri="{FF2B5EF4-FFF2-40B4-BE49-F238E27FC236}">
                <a16:creationId xmlns:a16="http://schemas.microsoft.com/office/drawing/2014/main" id="{21A9663D-0C96-A4C3-92C2-ED8708C21455}"/>
              </a:ext>
            </a:extLst>
          </p:cNvPr>
          <p:cNvSpPr/>
          <p:nvPr/>
        </p:nvSpPr>
        <p:spPr>
          <a:xfrm>
            <a:off x="5077855" y="-2185715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142.8</a:t>
            </a:r>
            <a:endParaRPr lang="en-US" altLang="zh-CN" sz="1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2" name="矩形 381">
            <a:extLst>
              <a:ext uri="{FF2B5EF4-FFF2-40B4-BE49-F238E27FC236}">
                <a16:creationId xmlns:a16="http://schemas.microsoft.com/office/drawing/2014/main" id="{53C8352B-8659-0C83-99F5-B71C55BC957D}"/>
              </a:ext>
            </a:extLst>
          </p:cNvPr>
          <p:cNvSpPr/>
          <p:nvPr/>
        </p:nvSpPr>
        <p:spPr>
          <a:xfrm>
            <a:off x="5346105" y="-3134836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419.2</a:t>
            </a:r>
            <a:endParaRPr lang="en-US" altLang="zh-CN" sz="1400" b="1" cap="none" spc="0" dirty="0">
              <a:ln w="0"/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3" name="矩形 382">
            <a:extLst>
              <a:ext uri="{FF2B5EF4-FFF2-40B4-BE49-F238E27FC236}">
                <a16:creationId xmlns:a16="http://schemas.microsoft.com/office/drawing/2014/main" id="{DA75D098-26A9-D3A2-9539-6E0F5CC00765}"/>
              </a:ext>
            </a:extLst>
          </p:cNvPr>
          <p:cNvSpPr/>
          <p:nvPr/>
        </p:nvSpPr>
        <p:spPr>
          <a:xfrm>
            <a:off x="7124623" y="-2659127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F3C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280.0</a:t>
            </a:r>
            <a:endParaRPr lang="en-US" altLang="zh-CN" sz="1400" b="1" cap="none" spc="0" dirty="0">
              <a:ln w="0"/>
              <a:solidFill>
                <a:srgbClr val="F3C4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4" name="矩形 383">
            <a:extLst>
              <a:ext uri="{FF2B5EF4-FFF2-40B4-BE49-F238E27FC236}">
                <a16:creationId xmlns:a16="http://schemas.microsoft.com/office/drawing/2014/main" id="{54690894-974C-804A-2633-F3EE49F13027}"/>
              </a:ext>
            </a:extLst>
          </p:cNvPr>
          <p:cNvSpPr/>
          <p:nvPr/>
        </p:nvSpPr>
        <p:spPr>
          <a:xfrm>
            <a:off x="6478108" y="-2496400"/>
            <a:ext cx="95039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AECE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234.0</a:t>
            </a:r>
            <a:endParaRPr lang="en-US" altLang="zh-CN" sz="1400" b="1" cap="none" spc="0" dirty="0">
              <a:ln w="0"/>
              <a:solidFill>
                <a:srgbClr val="AECE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矩形 384">
            <a:extLst>
              <a:ext uri="{FF2B5EF4-FFF2-40B4-BE49-F238E27FC236}">
                <a16:creationId xmlns:a16="http://schemas.microsoft.com/office/drawing/2014/main" id="{BA678A2C-D61B-E87C-EE39-3557FB369F0C}"/>
              </a:ext>
            </a:extLst>
          </p:cNvPr>
          <p:cNvSpPr/>
          <p:nvPr/>
        </p:nvSpPr>
        <p:spPr>
          <a:xfrm>
            <a:off x="5912461" y="-2254379"/>
            <a:ext cx="8121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A6E5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163.7</a:t>
            </a:r>
          </a:p>
        </p:txBody>
      </p:sp>
      <p:sp>
        <p:nvSpPr>
          <p:cNvPr id="386" name="文本框 385">
            <a:extLst>
              <a:ext uri="{FF2B5EF4-FFF2-40B4-BE49-F238E27FC236}">
                <a16:creationId xmlns:a16="http://schemas.microsoft.com/office/drawing/2014/main" id="{02D00FF9-A394-CDF8-8BD1-EEDA30AB6B50}"/>
              </a:ext>
            </a:extLst>
          </p:cNvPr>
          <p:cNvSpPr txBox="1"/>
          <p:nvPr/>
        </p:nvSpPr>
        <p:spPr>
          <a:xfrm rot="20445843">
            <a:off x="4927050" y="-1155148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" name="文本框 386">
            <a:extLst>
              <a:ext uri="{FF2B5EF4-FFF2-40B4-BE49-F238E27FC236}">
                <a16:creationId xmlns:a16="http://schemas.microsoft.com/office/drawing/2014/main" id="{6BF338C5-7C4A-0B44-D7EA-2EBB8BB4C44C}"/>
              </a:ext>
            </a:extLst>
          </p:cNvPr>
          <p:cNvSpPr txBox="1"/>
          <p:nvPr/>
        </p:nvSpPr>
        <p:spPr>
          <a:xfrm rot="10800000">
            <a:off x="8003451" y="-3209263"/>
            <a:ext cx="400110" cy="19763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Quality Factor (Pa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8" name="文本框 387">
            <a:extLst>
              <a:ext uri="{FF2B5EF4-FFF2-40B4-BE49-F238E27FC236}">
                <a16:creationId xmlns:a16="http://schemas.microsoft.com/office/drawing/2014/main" id="{72CEC6CC-C6D8-08C5-DFCC-18598BE4193D}"/>
              </a:ext>
            </a:extLst>
          </p:cNvPr>
          <p:cNvSpPr txBox="1"/>
          <p:nvPr/>
        </p:nvSpPr>
        <p:spPr>
          <a:xfrm rot="10800000">
            <a:off x="818081" y="-587794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文本框 388">
            <a:extLst>
              <a:ext uri="{FF2B5EF4-FFF2-40B4-BE49-F238E27FC236}">
                <a16:creationId xmlns:a16="http://schemas.microsoft.com/office/drawing/2014/main" id="{09E3A7AB-89D1-6D57-7056-5A9FC65894D1}"/>
              </a:ext>
            </a:extLst>
          </p:cNvPr>
          <p:cNvSpPr txBox="1"/>
          <p:nvPr/>
        </p:nvSpPr>
        <p:spPr>
          <a:xfrm>
            <a:off x="1470985" y="1482018"/>
            <a:ext cx="242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Airflow Capacity (L/min)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矩形 389">
            <a:extLst>
              <a:ext uri="{FF2B5EF4-FFF2-40B4-BE49-F238E27FC236}">
                <a16:creationId xmlns:a16="http://schemas.microsoft.com/office/drawing/2014/main" id="{CA7A2132-927F-0CD7-2CF5-F4648688BC94}"/>
              </a:ext>
            </a:extLst>
          </p:cNvPr>
          <p:cNvSpPr/>
          <p:nvPr/>
        </p:nvSpPr>
        <p:spPr>
          <a:xfrm>
            <a:off x="1535851" y="-533157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97.5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矩形 390">
            <a:extLst>
              <a:ext uri="{FF2B5EF4-FFF2-40B4-BE49-F238E27FC236}">
                <a16:creationId xmlns:a16="http://schemas.microsoft.com/office/drawing/2014/main" id="{E5078B1A-F055-0EC4-2140-6B5E9F9DB985}"/>
              </a:ext>
            </a:extLst>
          </p:cNvPr>
          <p:cNvSpPr/>
          <p:nvPr/>
        </p:nvSpPr>
        <p:spPr>
          <a:xfrm>
            <a:off x="1398657" y="1942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90.8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矩形 391">
            <a:extLst>
              <a:ext uri="{FF2B5EF4-FFF2-40B4-BE49-F238E27FC236}">
                <a16:creationId xmlns:a16="http://schemas.microsoft.com/office/drawing/2014/main" id="{50C946F4-5924-61FD-94BC-178EF3880466}"/>
              </a:ext>
            </a:extLst>
          </p:cNvPr>
          <p:cNvSpPr/>
          <p:nvPr/>
        </p:nvSpPr>
        <p:spPr>
          <a:xfrm>
            <a:off x="2046669" y="-66275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91.6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3" name="矩形 392">
            <a:extLst>
              <a:ext uri="{FF2B5EF4-FFF2-40B4-BE49-F238E27FC236}">
                <a16:creationId xmlns:a16="http://schemas.microsoft.com/office/drawing/2014/main" id="{DD81F8F4-E545-E587-BE99-1B15FE572DF9}"/>
              </a:ext>
            </a:extLst>
          </p:cNvPr>
          <p:cNvSpPr/>
          <p:nvPr/>
        </p:nvSpPr>
        <p:spPr>
          <a:xfrm>
            <a:off x="2702964" y="1942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90.7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矩形 393">
            <a:extLst>
              <a:ext uri="{FF2B5EF4-FFF2-40B4-BE49-F238E27FC236}">
                <a16:creationId xmlns:a16="http://schemas.microsoft.com/office/drawing/2014/main" id="{083DDC7B-BA22-4C87-FFE9-E945D9217D08}"/>
              </a:ext>
            </a:extLst>
          </p:cNvPr>
          <p:cNvSpPr/>
          <p:nvPr/>
        </p:nvSpPr>
        <p:spPr>
          <a:xfrm>
            <a:off x="3343384" y="203985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88.2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5" name="矩形 394">
            <a:extLst>
              <a:ext uri="{FF2B5EF4-FFF2-40B4-BE49-F238E27FC236}">
                <a16:creationId xmlns:a16="http://schemas.microsoft.com/office/drawing/2014/main" id="{BD506AEB-4658-ECA3-903A-BAF2A673AEBF}"/>
              </a:ext>
            </a:extLst>
          </p:cNvPr>
          <p:cNvSpPr/>
          <p:nvPr/>
        </p:nvSpPr>
        <p:spPr>
          <a:xfrm>
            <a:off x="2191905" y="-403923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95.6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矩形 395">
            <a:extLst>
              <a:ext uri="{FF2B5EF4-FFF2-40B4-BE49-F238E27FC236}">
                <a16:creationId xmlns:a16="http://schemas.microsoft.com/office/drawing/2014/main" id="{B3A9D261-9AEC-AA55-2131-682CDA7E2794}"/>
              </a:ext>
            </a:extLst>
          </p:cNvPr>
          <p:cNvSpPr/>
          <p:nvPr/>
        </p:nvSpPr>
        <p:spPr>
          <a:xfrm>
            <a:off x="2837802" y="-502011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97.0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矩形 396">
            <a:extLst>
              <a:ext uri="{FF2B5EF4-FFF2-40B4-BE49-F238E27FC236}">
                <a16:creationId xmlns:a16="http://schemas.microsoft.com/office/drawing/2014/main" id="{A40F80B2-55BC-0CCC-23F0-BB56B5AB4D3A}"/>
              </a:ext>
            </a:extLst>
          </p:cNvPr>
          <p:cNvSpPr/>
          <p:nvPr/>
        </p:nvSpPr>
        <p:spPr>
          <a:xfrm>
            <a:off x="3487507" y="-423324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96.1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8" name="文本框 397">
            <a:extLst>
              <a:ext uri="{FF2B5EF4-FFF2-40B4-BE49-F238E27FC236}">
                <a16:creationId xmlns:a16="http://schemas.microsoft.com/office/drawing/2014/main" id="{E845AA04-D928-7ED5-D4CC-D619D93CA762}"/>
              </a:ext>
            </a:extLst>
          </p:cNvPr>
          <p:cNvSpPr txBox="1"/>
          <p:nvPr/>
        </p:nvSpPr>
        <p:spPr>
          <a:xfrm rot="10800000">
            <a:off x="4396395" y="-587794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" name="文本框 398">
            <a:extLst>
              <a:ext uri="{FF2B5EF4-FFF2-40B4-BE49-F238E27FC236}">
                <a16:creationId xmlns:a16="http://schemas.microsoft.com/office/drawing/2014/main" id="{8F78C4C7-9CEF-089C-21B1-265977AABDDE}"/>
              </a:ext>
            </a:extLst>
          </p:cNvPr>
          <p:cNvSpPr txBox="1"/>
          <p:nvPr/>
        </p:nvSpPr>
        <p:spPr>
          <a:xfrm>
            <a:off x="5161599" y="1482018"/>
            <a:ext cx="242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Airflow Capacity (L/min)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0" name="文本框 399">
            <a:extLst>
              <a:ext uri="{FF2B5EF4-FFF2-40B4-BE49-F238E27FC236}">
                <a16:creationId xmlns:a16="http://schemas.microsoft.com/office/drawing/2014/main" id="{E2329B4C-1F12-C8C6-D2D6-FF5DCBBF5B34}"/>
              </a:ext>
            </a:extLst>
          </p:cNvPr>
          <p:cNvSpPr txBox="1"/>
          <p:nvPr/>
        </p:nvSpPr>
        <p:spPr>
          <a:xfrm rot="10800000">
            <a:off x="8003451" y="-643210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文本框 400">
            <a:extLst>
              <a:ext uri="{FF2B5EF4-FFF2-40B4-BE49-F238E27FC236}">
                <a16:creationId xmlns:a16="http://schemas.microsoft.com/office/drawing/2014/main" id="{2AC19CA8-1352-E0F5-CAA2-1E14C0EB99DA}"/>
              </a:ext>
            </a:extLst>
          </p:cNvPr>
          <p:cNvSpPr txBox="1"/>
          <p:nvPr/>
        </p:nvSpPr>
        <p:spPr>
          <a:xfrm>
            <a:off x="8737284" y="1482018"/>
            <a:ext cx="242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2" name="图片 401">
            <a:extLst>
              <a:ext uri="{FF2B5EF4-FFF2-40B4-BE49-F238E27FC236}">
                <a16:creationId xmlns:a16="http://schemas.microsoft.com/office/drawing/2014/main" id="{3561EEBF-F7CC-F869-4098-BB9E5123170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84"/>
          <a:stretch>
            <a:fillRect/>
          </a:stretch>
        </p:blipFill>
        <p:spPr>
          <a:xfrm>
            <a:off x="9177738" y="60053"/>
            <a:ext cx="1611583" cy="1118227"/>
          </a:xfrm>
          <a:prstGeom prst="rect">
            <a:avLst/>
          </a:prstGeom>
          <a:effectLst/>
        </p:spPr>
      </p:pic>
      <p:sp>
        <p:nvSpPr>
          <p:cNvPr id="403" name="文本框 402">
            <a:extLst>
              <a:ext uri="{FF2B5EF4-FFF2-40B4-BE49-F238E27FC236}">
                <a16:creationId xmlns:a16="http://schemas.microsoft.com/office/drawing/2014/main" id="{5F9FC793-9C17-8BC9-43E6-723CD90A17A6}"/>
              </a:ext>
            </a:extLst>
          </p:cNvPr>
          <p:cNvSpPr txBox="1"/>
          <p:nvPr/>
        </p:nvSpPr>
        <p:spPr>
          <a:xfrm>
            <a:off x="10271041" y="791355"/>
            <a:ext cx="564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CN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4" name="直接连接符 403">
            <a:extLst>
              <a:ext uri="{FF2B5EF4-FFF2-40B4-BE49-F238E27FC236}">
                <a16:creationId xmlns:a16="http://schemas.microsoft.com/office/drawing/2014/main" id="{58AFBBD1-1466-E5A2-58EC-ED55771B8BE0}"/>
              </a:ext>
            </a:extLst>
          </p:cNvPr>
          <p:cNvCxnSpPr>
            <a:cxnSpLocks/>
          </p:cNvCxnSpPr>
          <p:nvPr/>
        </p:nvCxnSpPr>
        <p:spPr>
          <a:xfrm>
            <a:off x="10447374" y="1078038"/>
            <a:ext cx="21146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矩形 404">
            <a:extLst>
              <a:ext uri="{FF2B5EF4-FFF2-40B4-BE49-F238E27FC236}">
                <a16:creationId xmlns:a16="http://schemas.microsoft.com/office/drawing/2014/main" id="{E6CF3A82-EA18-602E-6F67-1EAE09E33284}"/>
              </a:ext>
            </a:extLst>
          </p:cNvPr>
          <p:cNvSpPr/>
          <p:nvPr/>
        </p:nvSpPr>
        <p:spPr>
          <a:xfrm>
            <a:off x="9175454" y="60053"/>
            <a:ext cx="1613867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PM-filtered</a:t>
            </a:r>
            <a:endParaRPr lang="en-US" altLang="zh-CN" sz="1200" b="1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矩形 405">
            <a:extLst>
              <a:ext uri="{FF2B5EF4-FFF2-40B4-BE49-F238E27FC236}">
                <a16:creationId xmlns:a16="http://schemas.microsoft.com/office/drawing/2014/main" id="{CDF51C9C-139F-0234-9150-CB8A13EEAEED}"/>
              </a:ext>
            </a:extLst>
          </p:cNvPr>
          <p:cNvSpPr/>
          <p:nvPr/>
        </p:nvSpPr>
        <p:spPr>
          <a:xfrm>
            <a:off x="8727044" y="-655900"/>
            <a:ext cx="243819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7" name="矩形 406">
            <a:extLst>
              <a:ext uri="{FF2B5EF4-FFF2-40B4-BE49-F238E27FC236}">
                <a16:creationId xmlns:a16="http://schemas.microsoft.com/office/drawing/2014/main" id="{D2C2563F-4982-5951-FC49-184744C3AFD4}"/>
              </a:ext>
            </a:extLst>
          </p:cNvPr>
          <p:cNvSpPr/>
          <p:nvPr/>
        </p:nvSpPr>
        <p:spPr>
          <a:xfrm>
            <a:off x="5238241" y="-554942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98.6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矩形 407">
            <a:extLst>
              <a:ext uri="{FF2B5EF4-FFF2-40B4-BE49-F238E27FC236}">
                <a16:creationId xmlns:a16="http://schemas.microsoft.com/office/drawing/2014/main" id="{84B8D498-6792-6EE0-2CF9-45F92CFA3253}"/>
              </a:ext>
            </a:extLst>
          </p:cNvPr>
          <p:cNvSpPr/>
          <p:nvPr/>
        </p:nvSpPr>
        <p:spPr>
          <a:xfrm>
            <a:off x="5056597" y="-459583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94.1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矩形 408">
            <a:extLst>
              <a:ext uri="{FF2B5EF4-FFF2-40B4-BE49-F238E27FC236}">
                <a16:creationId xmlns:a16="http://schemas.microsoft.com/office/drawing/2014/main" id="{7C303138-4287-D18B-6FF1-516B06B55B51}"/>
              </a:ext>
            </a:extLst>
          </p:cNvPr>
          <p:cNvSpPr/>
          <p:nvPr/>
        </p:nvSpPr>
        <p:spPr>
          <a:xfrm>
            <a:off x="5672859" y="-267450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86.4</a:t>
            </a:r>
          </a:p>
        </p:txBody>
      </p:sp>
      <p:sp>
        <p:nvSpPr>
          <p:cNvPr id="410" name="矩形 409">
            <a:extLst>
              <a:ext uri="{FF2B5EF4-FFF2-40B4-BE49-F238E27FC236}">
                <a16:creationId xmlns:a16="http://schemas.microsoft.com/office/drawing/2014/main" id="{6314D781-503C-F9B3-5BE7-1FA537A45A6A}"/>
              </a:ext>
            </a:extLst>
          </p:cNvPr>
          <p:cNvSpPr/>
          <p:nvPr/>
        </p:nvSpPr>
        <p:spPr>
          <a:xfrm>
            <a:off x="6329154" y="16667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74.5</a:t>
            </a:r>
          </a:p>
        </p:txBody>
      </p:sp>
      <p:sp>
        <p:nvSpPr>
          <p:cNvPr id="411" name="矩形 410">
            <a:extLst>
              <a:ext uri="{FF2B5EF4-FFF2-40B4-BE49-F238E27FC236}">
                <a16:creationId xmlns:a16="http://schemas.microsoft.com/office/drawing/2014/main" id="{1BD724F7-3940-8AC7-2EC9-26FC88E1D98A}"/>
              </a:ext>
            </a:extLst>
          </p:cNvPr>
          <p:cNvSpPr/>
          <p:nvPr/>
        </p:nvSpPr>
        <p:spPr>
          <a:xfrm>
            <a:off x="6969574" y="263160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65.4</a:t>
            </a:r>
          </a:p>
        </p:txBody>
      </p:sp>
      <p:sp>
        <p:nvSpPr>
          <p:cNvPr id="412" name="矩形 411">
            <a:extLst>
              <a:ext uri="{FF2B5EF4-FFF2-40B4-BE49-F238E27FC236}">
                <a16:creationId xmlns:a16="http://schemas.microsoft.com/office/drawing/2014/main" id="{F3429BED-CAE1-5254-F006-75FD4E8762AF}"/>
              </a:ext>
            </a:extLst>
          </p:cNvPr>
          <p:cNvSpPr/>
          <p:nvPr/>
        </p:nvSpPr>
        <p:spPr>
          <a:xfrm>
            <a:off x="5862545" y="-514608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97.0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矩形 412">
            <a:extLst>
              <a:ext uri="{FF2B5EF4-FFF2-40B4-BE49-F238E27FC236}">
                <a16:creationId xmlns:a16="http://schemas.microsoft.com/office/drawing/2014/main" id="{DA67A4F9-04D6-4EAC-7631-1AF331BEF92F}"/>
              </a:ext>
            </a:extLst>
          </p:cNvPr>
          <p:cNvSpPr/>
          <p:nvPr/>
        </p:nvSpPr>
        <p:spPr>
          <a:xfrm>
            <a:off x="6508442" y="-415846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92.9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矩形 413">
            <a:extLst>
              <a:ext uri="{FF2B5EF4-FFF2-40B4-BE49-F238E27FC236}">
                <a16:creationId xmlns:a16="http://schemas.microsoft.com/office/drawing/2014/main" id="{01E6537B-0562-0C2D-41AC-944FC1238F32}"/>
              </a:ext>
            </a:extLst>
          </p:cNvPr>
          <p:cNvSpPr/>
          <p:nvPr/>
        </p:nvSpPr>
        <p:spPr>
          <a:xfrm>
            <a:off x="7175775" y="-311428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89.1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5" name="图片 414">
            <a:extLst>
              <a:ext uri="{FF2B5EF4-FFF2-40B4-BE49-F238E27FC236}">
                <a16:creationId xmlns:a16="http://schemas.microsoft.com/office/drawing/2014/main" id="{3DE41115-682F-5DEB-1410-08B5F639574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26" y="2384896"/>
            <a:ext cx="463162" cy="617550"/>
          </a:xfrm>
          <a:prstGeom prst="rect">
            <a:avLst/>
          </a:prstGeom>
        </p:spPr>
      </p:pic>
      <p:sp>
        <p:nvSpPr>
          <p:cNvPr id="416" name="文本框 415">
            <a:extLst>
              <a:ext uri="{FF2B5EF4-FFF2-40B4-BE49-F238E27FC236}">
                <a16:creationId xmlns:a16="http://schemas.microsoft.com/office/drawing/2014/main" id="{E00ADF57-E31B-5C93-FB77-B95D133B85A6}"/>
              </a:ext>
            </a:extLst>
          </p:cNvPr>
          <p:cNvSpPr txBox="1"/>
          <p:nvPr/>
        </p:nvSpPr>
        <p:spPr>
          <a:xfrm>
            <a:off x="1470985" y="4086827"/>
            <a:ext cx="259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Time (min)</a:t>
            </a:r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文本框 416">
            <a:extLst>
              <a:ext uri="{FF2B5EF4-FFF2-40B4-BE49-F238E27FC236}">
                <a16:creationId xmlns:a16="http://schemas.microsoft.com/office/drawing/2014/main" id="{4F756565-446D-6257-2B6E-59EEF2EB3370}"/>
              </a:ext>
            </a:extLst>
          </p:cNvPr>
          <p:cNvSpPr txBox="1"/>
          <p:nvPr/>
        </p:nvSpPr>
        <p:spPr>
          <a:xfrm rot="10800000">
            <a:off x="818081" y="2013837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8" name="图片 417">
            <a:extLst>
              <a:ext uri="{FF2B5EF4-FFF2-40B4-BE49-F238E27FC236}">
                <a16:creationId xmlns:a16="http://schemas.microsoft.com/office/drawing/2014/main" id="{C1F6EC61-7613-8C99-D312-A5642EFD8B1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6607579">
            <a:off x="2751349" y="2874549"/>
            <a:ext cx="349600" cy="735126"/>
          </a:xfrm>
          <a:prstGeom prst="rect">
            <a:avLst/>
          </a:prstGeom>
        </p:spPr>
      </p:pic>
      <p:sp>
        <p:nvSpPr>
          <p:cNvPr id="419" name="矩形 418">
            <a:extLst>
              <a:ext uri="{FF2B5EF4-FFF2-40B4-BE49-F238E27FC236}">
                <a16:creationId xmlns:a16="http://schemas.microsoft.com/office/drawing/2014/main" id="{E6FAA955-B3E7-C886-6E30-C3561972758C}"/>
              </a:ext>
            </a:extLst>
          </p:cNvPr>
          <p:cNvSpPr/>
          <p:nvPr/>
        </p:nvSpPr>
        <p:spPr>
          <a:xfrm>
            <a:off x="1688170" y="1927317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98.4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矩形 419">
            <a:extLst>
              <a:ext uri="{FF2B5EF4-FFF2-40B4-BE49-F238E27FC236}">
                <a16:creationId xmlns:a16="http://schemas.microsoft.com/office/drawing/2014/main" id="{054DDA65-3EF9-FA5B-DA7C-0D7241636FC3}"/>
              </a:ext>
            </a:extLst>
          </p:cNvPr>
          <p:cNvSpPr/>
          <p:nvPr/>
        </p:nvSpPr>
        <p:spPr>
          <a:xfrm>
            <a:off x="2161706" y="2186933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93.2</a:t>
            </a:r>
            <a:endParaRPr lang="en-US" altLang="zh-CN" sz="1400" b="1" cap="none" spc="0" dirty="0">
              <a:ln w="0"/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矩形 420">
            <a:extLst>
              <a:ext uri="{FF2B5EF4-FFF2-40B4-BE49-F238E27FC236}">
                <a16:creationId xmlns:a16="http://schemas.microsoft.com/office/drawing/2014/main" id="{FECB363F-D197-B103-AA40-B2AFE1014D1D}"/>
              </a:ext>
            </a:extLst>
          </p:cNvPr>
          <p:cNvSpPr/>
          <p:nvPr/>
        </p:nvSpPr>
        <p:spPr>
          <a:xfrm>
            <a:off x="2984553" y="2094646"/>
            <a:ext cx="9480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89.5</a:t>
            </a:r>
            <a:endParaRPr lang="en-US" altLang="zh-CN" sz="14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矩形 421">
            <a:extLst>
              <a:ext uri="{FF2B5EF4-FFF2-40B4-BE49-F238E27FC236}">
                <a16:creationId xmlns:a16="http://schemas.microsoft.com/office/drawing/2014/main" id="{AA0B13AE-A805-84F5-54A8-9795FF01F147}"/>
              </a:ext>
            </a:extLst>
          </p:cNvPr>
          <p:cNvSpPr/>
          <p:nvPr/>
        </p:nvSpPr>
        <p:spPr>
          <a:xfrm>
            <a:off x="3463117" y="2628960"/>
            <a:ext cx="6480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76.4</a:t>
            </a:r>
          </a:p>
        </p:txBody>
      </p:sp>
      <p:sp>
        <p:nvSpPr>
          <p:cNvPr id="423" name="文本框 422">
            <a:extLst>
              <a:ext uri="{FF2B5EF4-FFF2-40B4-BE49-F238E27FC236}">
                <a16:creationId xmlns:a16="http://schemas.microsoft.com/office/drawing/2014/main" id="{B5D956A0-E415-3CB4-7569-C58613CAFFB1}"/>
              </a:ext>
            </a:extLst>
          </p:cNvPr>
          <p:cNvSpPr txBox="1"/>
          <p:nvPr/>
        </p:nvSpPr>
        <p:spPr>
          <a:xfrm rot="10800000">
            <a:off x="4396394" y="1948543"/>
            <a:ext cx="400110" cy="1952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Pressure Drop (Pa)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文本框 423">
            <a:extLst>
              <a:ext uri="{FF2B5EF4-FFF2-40B4-BE49-F238E27FC236}">
                <a16:creationId xmlns:a16="http://schemas.microsoft.com/office/drawing/2014/main" id="{25BBFE7A-5DB6-E3B0-FC3F-685FAA04CE99}"/>
              </a:ext>
            </a:extLst>
          </p:cNvPr>
          <p:cNvSpPr txBox="1"/>
          <p:nvPr/>
        </p:nvSpPr>
        <p:spPr>
          <a:xfrm>
            <a:off x="5077855" y="4086827"/>
            <a:ext cx="1251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5" name="文本框 424">
            <a:extLst>
              <a:ext uri="{FF2B5EF4-FFF2-40B4-BE49-F238E27FC236}">
                <a16:creationId xmlns:a16="http://schemas.microsoft.com/office/drawing/2014/main" id="{5CD602E2-3CFB-A7D5-EF19-EE9387A2CB15}"/>
              </a:ext>
            </a:extLst>
          </p:cNvPr>
          <p:cNvSpPr txBox="1"/>
          <p:nvPr/>
        </p:nvSpPr>
        <p:spPr>
          <a:xfrm>
            <a:off x="6730986" y="4086827"/>
            <a:ext cx="1251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Time (min)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6" name="直接连接符 425">
            <a:extLst>
              <a:ext uri="{FF2B5EF4-FFF2-40B4-BE49-F238E27FC236}">
                <a16:creationId xmlns:a16="http://schemas.microsoft.com/office/drawing/2014/main" id="{BF5159AB-D9FA-CEDA-A794-4CE0087F10AA}"/>
              </a:ext>
            </a:extLst>
          </p:cNvPr>
          <p:cNvCxnSpPr>
            <a:cxnSpLocks/>
          </p:cNvCxnSpPr>
          <p:nvPr/>
        </p:nvCxnSpPr>
        <p:spPr>
          <a:xfrm>
            <a:off x="6823900" y="3705538"/>
            <a:ext cx="454819" cy="0"/>
          </a:xfrm>
          <a:prstGeom prst="line">
            <a:avLst/>
          </a:prstGeom>
          <a:ln w="19050">
            <a:solidFill>
              <a:srgbClr val="DE58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矩形 426">
            <a:extLst>
              <a:ext uri="{FF2B5EF4-FFF2-40B4-BE49-F238E27FC236}">
                <a16:creationId xmlns:a16="http://schemas.microsoft.com/office/drawing/2014/main" id="{B064126D-074E-8D65-3EFF-9892E0247FCA}"/>
              </a:ext>
            </a:extLst>
          </p:cNvPr>
          <p:cNvSpPr/>
          <p:nvPr/>
        </p:nvSpPr>
        <p:spPr>
          <a:xfrm>
            <a:off x="6538176" y="3424145"/>
            <a:ext cx="106045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Pa</a:t>
            </a:r>
            <a:endParaRPr lang="en-US" altLang="zh-CN" sz="12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8" name="直接连接符 427">
            <a:extLst>
              <a:ext uri="{FF2B5EF4-FFF2-40B4-BE49-F238E27FC236}">
                <a16:creationId xmlns:a16="http://schemas.microsoft.com/office/drawing/2014/main" id="{B83CF4E7-E77D-B753-5041-9564AB8F644B}"/>
              </a:ext>
            </a:extLst>
          </p:cNvPr>
          <p:cNvCxnSpPr>
            <a:cxnSpLocks/>
          </p:cNvCxnSpPr>
          <p:nvPr/>
        </p:nvCxnSpPr>
        <p:spPr>
          <a:xfrm>
            <a:off x="7455732" y="3268981"/>
            <a:ext cx="456317" cy="0"/>
          </a:xfrm>
          <a:prstGeom prst="line">
            <a:avLst/>
          </a:prstGeom>
          <a:ln w="19050">
            <a:solidFill>
              <a:srgbClr val="DE58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直接连接符 428">
            <a:extLst>
              <a:ext uri="{FF2B5EF4-FFF2-40B4-BE49-F238E27FC236}">
                <a16:creationId xmlns:a16="http://schemas.microsoft.com/office/drawing/2014/main" id="{DACDFF6B-05D6-1D3D-ADFF-B8FD27804950}"/>
              </a:ext>
            </a:extLst>
          </p:cNvPr>
          <p:cNvCxnSpPr>
            <a:cxnSpLocks/>
          </p:cNvCxnSpPr>
          <p:nvPr/>
        </p:nvCxnSpPr>
        <p:spPr>
          <a:xfrm>
            <a:off x="7356635" y="3268981"/>
            <a:ext cx="0" cy="432163"/>
          </a:xfrm>
          <a:prstGeom prst="line">
            <a:avLst/>
          </a:prstGeom>
          <a:ln w="19050">
            <a:solidFill>
              <a:srgbClr val="DE582B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直接连接符 429">
            <a:extLst>
              <a:ext uri="{FF2B5EF4-FFF2-40B4-BE49-F238E27FC236}">
                <a16:creationId xmlns:a16="http://schemas.microsoft.com/office/drawing/2014/main" id="{885855DE-8F71-BC1E-5954-B40314E2FC74}"/>
              </a:ext>
            </a:extLst>
          </p:cNvPr>
          <p:cNvCxnSpPr>
            <a:cxnSpLocks/>
          </p:cNvCxnSpPr>
          <p:nvPr/>
        </p:nvCxnSpPr>
        <p:spPr>
          <a:xfrm>
            <a:off x="5178462" y="3159776"/>
            <a:ext cx="43786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" name="矩形 430">
            <a:extLst>
              <a:ext uri="{FF2B5EF4-FFF2-40B4-BE49-F238E27FC236}">
                <a16:creationId xmlns:a16="http://schemas.microsoft.com/office/drawing/2014/main" id="{ABBF855A-DBA9-F855-1A4D-7B30AE4A62E1}"/>
              </a:ext>
            </a:extLst>
          </p:cNvPr>
          <p:cNvSpPr/>
          <p:nvPr/>
        </p:nvSpPr>
        <p:spPr>
          <a:xfrm>
            <a:off x="4885765" y="2881670"/>
            <a:ext cx="103219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263 Pa</a:t>
            </a:r>
            <a:endParaRPr lang="en-US" altLang="zh-CN" sz="12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2" name="直接连接符 431">
            <a:extLst>
              <a:ext uri="{FF2B5EF4-FFF2-40B4-BE49-F238E27FC236}">
                <a16:creationId xmlns:a16="http://schemas.microsoft.com/office/drawing/2014/main" id="{346E1A4C-BEB9-4BD5-9A18-F8D891971146}"/>
              </a:ext>
            </a:extLst>
          </p:cNvPr>
          <p:cNvCxnSpPr>
            <a:cxnSpLocks/>
          </p:cNvCxnSpPr>
          <p:nvPr/>
        </p:nvCxnSpPr>
        <p:spPr>
          <a:xfrm>
            <a:off x="5802346" y="2198623"/>
            <a:ext cx="45009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直接连接符 432">
            <a:extLst>
              <a:ext uri="{FF2B5EF4-FFF2-40B4-BE49-F238E27FC236}">
                <a16:creationId xmlns:a16="http://schemas.microsoft.com/office/drawing/2014/main" id="{70BA3BD6-F70A-B085-75F3-18961EC1C1D6}"/>
              </a:ext>
            </a:extLst>
          </p:cNvPr>
          <p:cNvCxnSpPr>
            <a:cxnSpLocks/>
          </p:cNvCxnSpPr>
          <p:nvPr/>
        </p:nvCxnSpPr>
        <p:spPr>
          <a:xfrm>
            <a:off x="5741854" y="2216784"/>
            <a:ext cx="0" cy="94105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" name="文本框 433">
            <a:extLst>
              <a:ext uri="{FF2B5EF4-FFF2-40B4-BE49-F238E27FC236}">
                <a16:creationId xmlns:a16="http://schemas.microsoft.com/office/drawing/2014/main" id="{F2F8CF85-5780-8FFE-0428-17D6E126D554}"/>
              </a:ext>
            </a:extLst>
          </p:cNvPr>
          <p:cNvSpPr txBox="1"/>
          <p:nvPr/>
        </p:nvSpPr>
        <p:spPr>
          <a:xfrm>
            <a:off x="8731373" y="4086827"/>
            <a:ext cx="242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Pore Size (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5" name="文本框 434">
            <a:extLst>
              <a:ext uri="{FF2B5EF4-FFF2-40B4-BE49-F238E27FC236}">
                <a16:creationId xmlns:a16="http://schemas.microsoft.com/office/drawing/2014/main" id="{3A61F9AB-6786-631B-2DBE-59EC8E06854C}"/>
              </a:ext>
            </a:extLst>
          </p:cNvPr>
          <p:cNvSpPr txBox="1"/>
          <p:nvPr/>
        </p:nvSpPr>
        <p:spPr>
          <a:xfrm rot="10800000">
            <a:off x="8003451" y="1948553"/>
            <a:ext cx="400110" cy="19526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Percentage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文本框 435">
            <a:extLst>
              <a:ext uri="{FF2B5EF4-FFF2-40B4-BE49-F238E27FC236}">
                <a16:creationId xmlns:a16="http://schemas.microsoft.com/office/drawing/2014/main" id="{21DF23A9-A3AC-3B79-1C2A-14C11A53E349}"/>
              </a:ext>
            </a:extLst>
          </p:cNvPr>
          <p:cNvSpPr txBox="1"/>
          <p:nvPr/>
        </p:nvSpPr>
        <p:spPr>
          <a:xfrm rot="10800000">
            <a:off x="818082" y="4502097"/>
            <a:ext cx="400110" cy="19526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Porosity (%)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矩形 436">
            <a:extLst>
              <a:ext uri="{FF2B5EF4-FFF2-40B4-BE49-F238E27FC236}">
                <a16:creationId xmlns:a16="http://schemas.microsoft.com/office/drawing/2014/main" id="{2EDF5B35-D19E-141D-4CEF-677A3D901EC1}"/>
              </a:ext>
            </a:extLst>
          </p:cNvPr>
          <p:cNvSpPr/>
          <p:nvPr/>
        </p:nvSpPr>
        <p:spPr>
          <a:xfrm>
            <a:off x="3610753" y="4557867"/>
            <a:ext cx="7985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83.0</a:t>
            </a:r>
          </a:p>
        </p:txBody>
      </p:sp>
      <p:sp>
        <p:nvSpPr>
          <p:cNvPr id="438" name="矩形 437">
            <a:extLst>
              <a:ext uri="{FF2B5EF4-FFF2-40B4-BE49-F238E27FC236}">
                <a16:creationId xmlns:a16="http://schemas.microsoft.com/office/drawing/2014/main" id="{DAB1630C-71DF-8AFF-8AD5-0B874365C89B}"/>
              </a:ext>
            </a:extLst>
          </p:cNvPr>
          <p:cNvSpPr/>
          <p:nvPr/>
        </p:nvSpPr>
        <p:spPr>
          <a:xfrm>
            <a:off x="2886631" y="4546548"/>
            <a:ext cx="8005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84.0</a:t>
            </a:r>
            <a:endParaRPr lang="en-US" altLang="zh-CN" sz="1400" b="1" cap="none" spc="0" dirty="0">
              <a:ln w="0"/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矩形 438">
            <a:extLst>
              <a:ext uri="{FF2B5EF4-FFF2-40B4-BE49-F238E27FC236}">
                <a16:creationId xmlns:a16="http://schemas.microsoft.com/office/drawing/2014/main" id="{1EB9589B-0D64-2169-6043-009BC48E84C3}"/>
              </a:ext>
            </a:extLst>
          </p:cNvPr>
          <p:cNvSpPr/>
          <p:nvPr/>
        </p:nvSpPr>
        <p:spPr>
          <a:xfrm>
            <a:off x="2223565" y="4454778"/>
            <a:ext cx="68403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88.7</a:t>
            </a:r>
          </a:p>
        </p:txBody>
      </p:sp>
      <p:sp>
        <p:nvSpPr>
          <p:cNvPr id="440" name="矩形 439">
            <a:extLst>
              <a:ext uri="{FF2B5EF4-FFF2-40B4-BE49-F238E27FC236}">
                <a16:creationId xmlns:a16="http://schemas.microsoft.com/office/drawing/2014/main" id="{139C5B75-65C5-51D8-6617-2C7A537D7EE5}"/>
              </a:ext>
            </a:extLst>
          </p:cNvPr>
          <p:cNvSpPr/>
          <p:nvPr/>
        </p:nvSpPr>
        <p:spPr>
          <a:xfrm>
            <a:off x="1577626" y="4669837"/>
            <a:ext cx="54581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en-US" altLang="zh-CN" sz="1400" b="1" dirty="0">
                <a:ln w="0"/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.7</a:t>
            </a:r>
            <a:endParaRPr lang="en-US" altLang="zh-CN" sz="1400" b="1" cap="none" spc="0" dirty="0">
              <a:ln w="0"/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文本框 440">
            <a:extLst>
              <a:ext uri="{FF2B5EF4-FFF2-40B4-BE49-F238E27FC236}">
                <a16:creationId xmlns:a16="http://schemas.microsoft.com/office/drawing/2014/main" id="{A89B7F39-AB3E-E72B-DBC8-8BE8732706B1}"/>
              </a:ext>
            </a:extLst>
          </p:cNvPr>
          <p:cNvSpPr txBox="1"/>
          <p:nvPr/>
        </p:nvSpPr>
        <p:spPr>
          <a:xfrm>
            <a:off x="895888" y="-338895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文本框 441">
            <a:extLst>
              <a:ext uri="{FF2B5EF4-FFF2-40B4-BE49-F238E27FC236}">
                <a16:creationId xmlns:a16="http://schemas.microsoft.com/office/drawing/2014/main" id="{E34CAE16-0D41-AACB-1C91-CF8A8503AD66}"/>
              </a:ext>
            </a:extLst>
          </p:cNvPr>
          <p:cNvSpPr txBox="1"/>
          <p:nvPr/>
        </p:nvSpPr>
        <p:spPr>
          <a:xfrm>
            <a:off x="4473069" y="-338895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文本框 442">
            <a:extLst>
              <a:ext uri="{FF2B5EF4-FFF2-40B4-BE49-F238E27FC236}">
                <a16:creationId xmlns:a16="http://schemas.microsoft.com/office/drawing/2014/main" id="{43648E95-20C8-EB7D-9938-1B89125703A1}"/>
              </a:ext>
            </a:extLst>
          </p:cNvPr>
          <p:cNvSpPr txBox="1"/>
          <p:nvPr/>
        </p:nvSpPr>
        <p:spPr>
          <a:xfrm>
            <a:off x="8059973" y="-338895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文本框 443">
            <a:extLst>
              <a:ext uri="{FF2B5EF4-FFF2-40B4-BE49-F238E27FC236}">
                <a16:creationId xmlns:a16="http://schemas.microsoft.com/office/drawing/2014/main" id="{2DDCA909-CCAD-EF91-4129-49F51C5ADCDF}"/>
              </a:ext>
            </a:extLst>
          </p:cNvPr>
          <p:cNvSpPr txBox="1"/>
          <p:nvPr/>
        </p:nvSpPr>
        <p:spPr>
          <a:xfrm>
            <a:off x="895888" y="-103035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文本框 444">
            <a:extLst>
              <a:ext uri="{FF2B5EF4-FFF2-40B4-BE49-F238E27FC236}">
                <a16:creationId xmlns:a16="http://schemas.microsoft.com/office/drawing/2014/main" id="{77BD5B90-2D8D-5E5D-01AE-D8F7FAE872F7}"/>
              </a:ext>
            </a:extLst>
          </p:cNvPr>
          <p:cNvSpPr txBox="1"/>
          <p:nvPr/>
        </p:nvSpPr>
        <p:spPr>
          <a:xfrm>
            <a:off x="4473069" y="-103035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文本框 445">
            <a:extLst>
              <a:ext uri="{FF2B5EF4-FFF2-40B4-BE49-F238E27FC236}">
                <a16:creationId xmlns:a16="http://schemas.microsoft.com/office/drawing/2014/main" id="{4E0A04C4-9464-C962-759F-115F4E52F3CF}"/>
              </a:ext>
            </a:extLst>
          </p:cNvPr>
          <p:cNvSpPr txBox="1"/>
          <p:nvPr/>
        </p:nvSpPr>
        <p:spPr>
          <a:xfrm>
            <a:off x="8059973" y="-1030355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文本框 446">
            <a:extLst>
              <a:ext uri="{FF2B5EF4-FFF2-40B4-BE49-F238E27FC236}">
                <a16:creationId xmlns:a16="http://schemas.microsoft.com/office/drawing/2014/main" id="{9538212B-9E1C-D0F7-5F68-90BD0C620044}"/>
              </a:ext>
            </a:extLst>
          </p:cNvPr>
          <p:cNvSpPr txBox="1"/>
          <p:nvPr/>
        </p:nvSpPr>
        <p:spPr>
          <a:xfrm>
            <a:off x="8059973" y="157171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文本框 447">
            <a:extLst>
              <a:ext uri="{FF2B5EF4-FFF2-40B4-BE49-F238E27FC236}">
                <a16:creationId xmlns:a16="http://schemas.microsoft.com/office/drawing/2014/main" id="{6DA353A5-2827-4EB8-57B9-8FB764611A37}"/>
              </a:ext>
            </a:extLst>
          </p:cNvPr>
          <p:cNvSpPr txBox="1"/>
          <p:nvPr/>
        </p:nvSpPr>
        <p:spPr>
          <a:xfrm>
            <a:off x="895888" y="157171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文本框 448">
            <a:extLst>
              <a:ext uri="{FF2B5EF4-FFF2-40B4-BE49-F238E27FC236}">
                <a16:creationId xmlns:a16="http://schemas.microsoft.com/office/drawing/2014/main" id="{92C41539-355C-4113-DB2A-0F5CAD78022E}"/>
              </a:ext>
            </a:extLst>
          </p:cNvPr>
          <p:cNvSpPr txBox="1"/>
          <p:nvPr/>
        </p:nvSpPr>
        <p:spPr>
          <a:xfrm>
            <a:off x="4473069" y="1571712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文本框 449">
            <a:extLst>
              <a:ext uri="{FF2B5EF4-FFF2-40B4-BE49-F238E27FC236}">
                <a16:creationId xmlns:a16="http://schemas.microsoft.com/office/drawing/2014/main" id="{2DD3E2FA-3D77-504F-52B6-83EA3ABAA1AF}"/>
              </a:ext>
            </a:extLst>
          </p:cNvPr>
          <p:cNvSpPr txBox="1"/>
          <p:nvPr/>
        </p:nvSpPr>
        <p:spPr>
          <a:xfrm>
            <a:off x="895888" y="4169570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矩形 450">
            <a:extLst>
              <a:ext uri="{FF2B5EF4-FFF2-40B4-BE49-F238E27FC236}">
                <a16:creationId xmlns:a16="http://schemas.microsoft.com/office/drawing/2014/main" id="{AE5895CB-479D-53DE-5831-1356C1BC90AC}"/>
              </a:ext>
            </a:extLst>
          </p:cNvPr>
          <p:cNvSpPr/>
          <p:nvPr/>
        </p:nvSpPr>
        <p:spPr>
          <a:xfrm>
            <a:off x="6284919" y="-3176890"/>
            <a:ext cx="218362" cy="114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2" name="矩形 451">
            <a:extLst>
              <a:ext uri="{FF2B5EF4-FFF2-40B4-BE49-F238E27FC236}">
                <a16:creationId xmlns:a16="http://schemas.microsoft.com/office/drawing/2014/main" id="{25B28901-8BE8-64D4-ED1A-5DC0E6D9A5F2}"/>
              </a:ext>
            </a:extLst>
          </p:cNvPr>
          <p:cNvSpPr/>
          <p:nvPr/>
        </p:nvSpPr>
        <p:spPr>
          <a:xfrm>
            <a:off x="6537299" y="-3176890"/>
            <a:ext cx="218362" cy="114311"/>
          </a:xfrm>
          <a:prstGeom prst="rect">
            <a:avLst/>
          </a:prstGeom>
          <a:solidFill>
            <a:srgbClr val="01B5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3" name="矩形 452">
            <a:extLst>
              <a:ext uri="{FF2B5EF4-FFF2-40B4-BE49-F238E27FC236}">
                <a16:creationId xmlns:a16="http://schemas.microsoft.com/office/drawing/2014/main" id="{148866A6-0187-888F-95F8-EC6A54A0E21B}"/>
              </a:ext>
            </a:extLst>
          </p:cNvPr>
          <p:cNvSpPr/>
          <p:nvPr/>
        </p:nvSpPr>
        <p:spPr>
          <a:xfrm>
            <a:off x="6794714" y="-3176890"/>
            <a:ext cx="218362" cy="114311"/>
          </a:xfrm>
          <a:prstGeom prst="rect">
            <a:avLst/>
          </a:prstGeom>
          <a:solidFill>
            <a:srgbClr val="1A73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4" name="矩形 453">
            <a:extLst>
              <a:ext uri="{FF2B5EF4-FFF2-40B4-BE49-F238E27FC236}">
                <a16:creationId xmlns:a16="http://schemas.microsoft.com/office/drawing/2014/main" id="{5D5EFA9B-3772-4159-8F68-50DE5CC09F5D}"/>
              </a:ext>
            </a:extLst>
          </p:cNvPr>
          <p:cNvSpPr/>
          <p:nvPr/>
        </p:nvSpPr>
        <p:spPr>
          <a:xfrm>
            <a:off x="7050734" y="-3176890"/>
            <a:ext cx="218362" cy="114311"/>
          </a:xfrm>
          <a:prstGeom prst="rect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5" name="矩形 454">
            <a:extLst>
              <a:ext uri="{FF2B5EF4-FFF2-40B4-BE49-F238E27FC236}">
                <a16:creationId xmlns:a16="http://schemas.microsoft.com/office/drawing/2014/main" id="{90CDAFF7-F4F5-0472-C0EB-5E3920D41F78}"/>
              </a:ext>
            </a:extLst>
          </p:cNvPr>
          <p:cNvSpPr/>
          <p:nvPr/>
        </p:nvSpPr>
        <p:spPr>
          <a:xfrm>
            <a:off x="6284910" y="-3006905"/>
            <a:ext cx="218362" cy="114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6" name="矩形 455">
            <a:extLst>
              <a:ext uri="{FF2B5EF4-FFF2-40B4-BE49-F238E27FC236}">
                <a16:creationId xmlns:a16="http://schemas.microsoft.com/office/drawing/2014/main" id="{97A44405-8F9D-A8A0-642F-ECB6FDD89CBB}"/>
              </a:ext>
            </a:extLst>
          </p:cNvPr>
          <p:cNvSpPr/>
          <p:nvPr/>
        </p:nvSpPr>
        <p:spPr>
          <a:xfrm>
            <a:off x="6537290" y="-3006905"/>
            <a:ext cx="218362" cy="114311"/>
          </a:xfrm>
          <a:prstGeom prst="rect">
            <a:avLst/>
          </a:prstGeom>
          <a:solidFill>
            <a:srgbClr val="A6E5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7" name="矩形 456">
            <a:extLst>
              <a:ext uri="{FF2B5EF4-FFF2-40B4-BE49-F238E27FC236}">
                <a16:creationId xmlns:a16="http://schemas.microsoft.com/office/drawing/2014/main" id="{CF365E16-8124-A441-FDF5-E625A4898B31}"/>
              </a:ext>
            </a:extLst>
          </p:cNvPr>
          <p:cNvSpPr/>
          <p:nvPr/>
        </p:nvSpPr>
        <p:spPr>
          <a:xfrm>
            <a:off x="6794705" y="-3006905"/>
            <a:ext cx="218362" cy="114311"/>
          </a:xfrm>
          <a:prstGeom prst="rect">
            <a:avLst/>
          </a:prstGeom>
          <a:solidFill>
            <a:srgbClr val="AECE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8" name="矩形 457">
            <a:extLst>
              <a:ext uri="{FF2B5EF4-FFF2-40B4-BE49-F238E27FC236}">
                <a16:creationId xmlns:a16="http://schemas.microsoft.com/office/drawing/2014/main" id="{38155B36-F5E5-6AB3-D6E2-7572C13C6883}"/>
              </a:ext>
            </a:extLst>
          </p:cNvPr>
          <p:cNvSpPr/>
          <p:nvPr/>
        </p:nvSpPr>
        <p:spPr>
          <a:xfrm>
            <a:off x="7050725" y="-3006905"/>
            <a:ext cx="218362" cy="114311"/>
          </a:xfrm>
          <a:prstGeom prst="rect">
            <a:avLst/>
          </a:prstGeom>
          <a:solidFill>
            <a:srgbClr val="F3C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9" name="矩形 458">
            <a:extLst>
              <a:ext uri="{FF2B5EF4-FFF2-40B4-BE49-F238E27FC236}">
                <a16:creationId xmlns:a16="http://schemas.microsoft.com/office/drawing/2014/main" id="{66039FE7-AEF0-DBF7-311F-12EB11F61F25}"/>
              </a:ext>
            </a:extLst>
          </p:cNvPr>
          <p:cNvSpPr/>
          <p:nvPr/>
        </p:nvSpPr>
        <p:spPr>
          <a:xfrm>
            <a:off x="10379265" y="-1709300"/>
            <a:ext cx="9480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0.0067</a:t>
            </a:r>
            <a:endParaRPr lang="en-US" altLang="zh-CN" sz="1200" b="1" cap="none" spc="0" dirty="0">
              <a:ln w="0"/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矩形 459">
            <a:extLst>
              <a:ext uri="{FF2B5EF4-FFF2-40B4-BE49-F238E27FC236}">
                <a16:creationId xmlns:a16="http://schemas.microsoft.com/office/drawing/2014/main" id="{6BD1662C-9B2C-B5B3-9AC7-E8DC0E23DA85}"/>
              </a:ext>
            </a:extLst>
          </p:cNvPr>
          <p:cNvSpPr/>
          <p:nvPr/>
        </p:nvSpPr>
        <p:spPr>
          <a:xfrm>
            <a:off x="9785443" y="-1804080"/>
            <a:ext cx="95039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0.0081</a:t>
            </a:r>
          </a:p>
        </p:txBody>
      </p:sp>
      <p:sp>
        <p:nvSpPr>
          <p:cNvPr id="461" name="矩形 460">
            <a:extLst>
              <a:ext uri="{FF2B5EF4-FFF2-40B4-BE49-F238E27FC236}">
                <a16:creationId xmlns:a16="http://schemas.microsoft.com/office/drawing/2014/main" id="{3FDF1574-D31E-6934-7336-25D4D33AB91A}"/>
              </a:ext>
            </a:extLst>
          </p:cNvPr>
          <p:cNvSpPr/>
          <p:nvPr/>
        </p:nvSpPr>
        <p:spPr>
          <a:xfrm>
            <a:off x="9233906" y="-1903502"/>
            <a:ext cx="8121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0.0147</a:t>
            </a:r>
            <a:endParaRPr lang="en-US" altLang="zh-CN" sz="1200" b="1" cap="none" spc="0" dirty="0">
              <a:ln w="0"/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2" name="矩形 461">
            <a:extLst>
              <a:ext uri="{FF2B5EF4-FFF2-40B4-BE49-F238E27FC236}">
                <a16:creationId xmlns:a16="http://schemas.microsoft.com/office/drawing/2014/main" id="{5A42F4EA-72DD-205B-2A3A-CD73EEECE78C}"/>
              </a:ext>
            </a:extLst>
          </p:cNvPr>
          <p:cNvSpPr/>
          <p:nvPr/>
        </p:nvSpPr>
        <p:spPr>
          <a:xfrm>
            <a:off x="8916863" y="-1472153"/>
            <a:ext cx="77337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0.0029</a:t>
            </a:r>
          </a:p>
        </p:txBody>
      </p:sp>
      <p:sp>
        <p:nvSpPr>
          <p:cNvPr id="463" name="矩形 462">
            <a:extLst>
              <a:ext uri="{FF2B5EF4-FFF2-40B4-BE49-F238E27FC236}">
                <a16:creationId xmlns:a16="http://schemas.microsoft.com/office/drawing/2014/main" id="{A96E788A-8935-8B07-7ECD-5E4B09CE8947}"/>
              </a:ext>
            </a:extLst>
          </p:cNvPr>
          <p:cNvSpPr/>
          <p:nvPr/>
        </p:nvSpPr>
        <p:spPr>
          <a:xfrm>
            <a:off x="8711221" y="-1919575"/>
            <a:ext cx="73974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0.0157</a:t>
            </a:r>
            <a:endParaRPr lang="en-US" altLang="zh-CN" sz="1200" b="1" cap="none" spc="0" dirty="0">
              <a:ln w="0"/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4" name="矩形 463">
            <a:extLst>
              <a:ext uri="{FF2B5EF4-FFF2-40B4-BE49-F238E27FC236}">
                <a16:creationId xmlns:a16="http://schemas.microsoft.com/office/drawing/2014/main" id="{84101B9C-21DF-3699-1057-9B9CF17DB576}"/>
              </a:ext>
            </a:extLst>
          </p:cNvPr>
          <p:cNvSpPr/>
          <p:nvPr/>
        </p:nvSpPr>
        <p:spPr>
          <a:xfrm>
            <a:off x="10435805" y="-2294995"/>
            <a:ext cx="9480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F3C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0.0302</a:t>
            </a:r>
            <a:endParaRPr lang="en-US" altLang="zh-CN" sz="1200" b="1" cap="none" spc="0" dirty="0">
              <a:ln w="0"/>
              <a:solidFill>
                <a:srgbClr val="F3C4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5" name="矩形 464">
            <a:extLst>
              <a:ext uri="{FF2B5EF4-FFF2-40B4-BE49-F238E27FC236}">
                <a16:creationId xmlns:a16="http://schemas.microsoft.com/office/drawing/2014/main" id="{AA8AEF73-9E8B-204E-4BF8-9FD0AC29DC4E}"/>
              </a:ext>
            </a:extLst>
          </p:cNvPr>
          <p:cNvSpPr/>
          <p:nvPr/>
        </p:nvSpPr>
        <p:spPr>
          <a:xfrm>
            <a:off x="10011657" y="-2608892"/>
            <a:ext cx="95039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AECE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0.0430</a:t>
            </a:r>
            <a:endParaRPr lang="en-US" altLang="zh-CN" sz="1200" b="1" cap="none" spc="0" dirty="0">
              <a:ln w="0"/>
              <a:solidFill>
                <a:srgbClr val="AECE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矩形 465">
            <a:extLst>
              <a:ext uri="{FF2B5EF4-FFF2-40B4-BE49-F238E27FC236}">
                <a16:creationId xmlns:a16="http://schemas.microsoft.com/office/drawing/2014/main" id="{484CF7ED-319C-07FD-D082-F4298AEE988F}"/>
              </a:ext>
            </a:extLst>
          </p:cNvPr>
          <p:cNvSpPr/>
          <p:nvPr/>
        </p:nvSpPr>
        <p:spPr>
          <a:xfrm>
            <a:off x="9268182" y="-2827848"/>
            <a:ext cx="81211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rgbClr val="A6E5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0.0699</a:t>
            </a:r>
          </a:p>
        </p:txBody>
      </p:sp>
      <p:sp>
        <p:nvSpPr>
          <p:cNvPr id="467" name="矩形 466">
            <a:extLst>
              <a:ext uri="{FF2B5EF4-FFF2-40B4-BE49-F238E27FC236}">
                <a16:creationId xmlns:a16="http://schemas.microsoft.com/office/drawing/2014/main" id="{56A15B3F-5677-9475-0FFC-895C8DE2EFCE}"/>
              </a:ext>
            </a:extLst>
          </p:cNvPr>
          <p:cNvSpPr/>
          <p:nvPr/>
        </p:nvSpPr>
        <p:spPr>
          <a:xfrm>
            <a:off x="2151011" y="-646319"/>
            <a:ext cx="218362" cy="114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8" name="矩形 467">
            <a:extLst>
              <a:ext uri="{FF2B5EF4-FFF2-40B4-BE49-F238E27FC236}">
                <a16:creationId xmlns:a16="http://schemas.microsoft.com/office/drawing/2014/main" id="{9EC65F36-06ED-1F33-7216-D64EFE71110C}"/>
              </a:ext>
            </a:extLst>
          </p:cNvPr>
          <p:cNvSpPr/>
          <p:nvPr/>
        </p:nvSpPr>
        <p:spPr>
          <a:xfrm>
            <a:off x="2957410" y="-637854"/>
            <a:ext cx="218362" cy="114311"/>
          </a:xfrm>
          <a:prstGeom prst="rect">
            <a:avLst/>
          </a:prstGeom>
          <a:solidFill>
            <a:srgbClr val="F3C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9" name="文本框 468">
            <a:extLst>
              <a:ext uri="{FF2B5EF4-FFF2-40B4-BE49-F238E27FC236}">
                <a16:creationId xmlns:a16="http://schemas.microsoft.com/office/drawing/2014/main" id="{AEDAEDD8-9724-5145-4AD3-D0893BEF5500}"/>
              </a:ext>
            </a:extLst>
          </p:cNvPr>
          <p:cNvSpPr txBox="1"/>
          <p:nvPr/>
        </p:nvSpPr>
        <p:spPr>
          <a:xfrm>
            <a:off x="3119764" y="-723649"/>
            <a:ext cx="1076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0" name="矩形 469">
            <a:extLst>
              <a:ext uri="{FF2B5EF4-FFF2-40B4-BE49-F238E27FC236}">
                <a16:creationId xmlns:a16="http://schemas.microsoft.com/office/drawing/2014/main" id="{98EC5B09-87D7-7077-40D3-895B72D1A017}"/>
              </a:ext>
            </a:extLst>
          </p:cNvPr>
          <p:cNvSpPr/>
          <p:nvPr/>
        </p:nvSpPr>
        <p:spPr>
          <a:xfrm>
            <a:off x="5999549" y="-613542"/>
            <a:ext cx="218362" cy="114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1" name="矩形 470">
            <a:extLst>
              <a:ext uri="{FF2B5EF4-FFF2-40B4-BE49-F238E27FC236}">
                <a16:creationId xmlns:a16="http://schemas.microsoft.com/office/drawing/2014/main" id="{53ADB1AF-22C6-7CE0-DF29-672CEC55D6F7}"/>
              </a:ext>
            </a:extLst>
          </p:cNvPr>
          <p:cNvSpPr/>
          <p:nvPr/>
        </p:nvSpPr>
        <p:spPr>
          <a:xfrm>
            <a:off x="6765474" y="-613542"/>
            <a:ext cx="218362" cy="114311"/>
          </a:xfrm>
          <a:prstGeom prst="rect">
            <a:avLst/>
          </a:prstGeom>
          <a:solidFill>
            <a:srgbClr val="F3C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2" name="文本框 471">
            <a:extLst>
              <a:ext uri="{FF2B5EF4-FFF2-40B4-BE49-F238E27FC236}">
                <a16:creationId xmlns:a16="http://schemas.microsoft.com/office/drawing/2014/main" id="{F6C43B9E-1F09-147B-95E4-4B2164475FB1}"/>
              </a:ext>
            </a:extLst>
          </p:cNvPr>
          <p:cNvSpPr txBox="1"/>
          <p:nvPr/>
        </p:nvSpPr>
        <p:spPr>
          <a:xfrm>
            <a:off x="6871355" y="-690872"/>
            <a:ext cx="1189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3" name="文本框 472">
            <a:extLst>
              <a:ext uri="{FF2B5EF4-FFF2-40B4-BE49-F238E27FC236}">
                <a16:creationId xmlns:a16="http://schemas.microsoft.com/office/drawing/2014/main" id="{5E37E9CB-4474-A6B9-A338-7EE76835DB66}"/>
              </a:ext>
            </a:extLst>
          </p:cNvPr>
          <p:cNvSpPr txBox="1"/>
          <p:nvPr/>
        </p:nvSpPr>
        <p:spPr>
          <a:xfrm>
            <a:off x="6167719" y="-690872"/>
            <a:ext cx="626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4" name="矩形 473">
            <a:extLst>
              <a:ext uri="{FF2B5EF4-FFF2-40B4-BE49-F238E27FC236}">
                <a16:creationId xmlns:a16="http://schemas.microsoft.com/office/drawing/2014/main" id="{94AD847B-C503-7DE4-94DA-0D5B1B5E2522}"/>
              </a:ext>
            </a:extLst>
          </p:cNvPr>
          <p:cNvSpPr/>
          <p:nvPr/>
        </p:nvSpPr>
        <p:spPr>
          <a:xfrm>
            <a:off x="3163960" y="1969995"/>
            <a:ext cx="218362" cy="114311"/>
          </a:xfrm>
          <a:prstGeom prst="rect">
            <a:avLst/>
          </a:prstGeom>
          <a:solidFill>
            <a:srgbClr val="F3C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5" name="文本框 474">
            <a:extLst>
              <a:ext uri="{FF2B5EF4-FFF2-40B4-BE49-F238E27FC236}">
                <a16:creationId xmlns:a16="http://schemas.microsoft.com/office/drawing/2014/main" id="{99CBD7ED-31B0-1D4A-0EA5-F71E54B7C909}"/>
              </a:ext>
            </a:extLst>
          </p:cNvPr>
          <p:cNvSpPr txBox="1"/>
          <p:nvPr/>
        </p:nvSpPr>
        <p:spPr>
          <a:xfrm>
            <a:off x="3305752" y="1884200"/>
            <a:ext cx="108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6" name="矩形 475">
            <a:extLst>
              <a:ext uri="{FF2B5EF4-FFF2-40B4-BE49-F238E27FC236}">
                <a16:creationId xmlns:a16="http://schemas.microsoft.com/office/drawing/2014/main" id="{A4E0F221-79ED-5644-4601-8BA938C66931}"/>
              </a:ext>
            </a:extLst>
          </p:cNvPr>
          <p:cNvSpPr/>
          <p:nvPr/>
        </p:nvSpPr>
        <p:spPr>
          <a:xfrm>
            <a:off x="5505648" y="1920736"/>
            <a:ext cx="103219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632 Pa</a:t>
            </a:r>
            <a:endParaRPr lang="en-US" altLang="zh-CN" sz="1200" b="1" cap="none" spc="0" dirty="0">
              <a:ln w="0"/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7" name="矩形 476">
            <a:extLst>
              <a:ext uri="{FF2B5EF4-FFF2-40B4-BE49-F238E27FC236}">
                <a16:creationId xmlns:a16="http://schemas.microsoft.com/office/drawing/2014/main" id="{D614396D-6BF1-3EDF-1CDF-8FC7A79176BE}"/>
              </a:ext>
            </a:extLst>
          </p:cNvPr>
          <p:cNvSpPr/>
          <p:nvPr/>
        </p:nvSpPr>
        <p:spPr>
          <a:xfrm>
            <a:off x="7145291" y="2991311"/>
            <a:ext cx="106045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rgbClr val="F3C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 Pa</a:t>
            </a:r>
            <a:endParaRPr lang="en-US" altLang="zh-CN" sz="1200" b="1" cap="none" spc="0" dirty="0">
              <a:ln w="0"/>
              <a:solidFill>
                <a:srgbClr val="F3C4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8" name="文本框 477">
            <a:extLst>
              <a:ext uri="{FF2B5EF4-FFF2-40B4-BE49-F238E27FC236}">
                <a16:creationId xmlns:a16="http://schemas.microsoft.com/office/drawing/2014/main" id="{7BEA9391-2FE9-8095-B74E-67A46475831D}"/>
              </a:ext>
            </a:extLst>
          </p:cNvPr>
          <p:cNvSpPr txBox="1"/>
          <p:nvPr/>
        </p:nvSpPr>
        <p:spPr>
          <a:xfrm>
            <a:off x="6597658" y="1930445"/>
            <a:ext cx="1245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solidFill>
                <a:srgbClr val="DE5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9" name="文本框 478">
            <a:extLst>
              <a:ext uri="{FF2B5EF4-FFF2-40B4-BE49-F238E27FC236}">
                <a16:creationId xmlns:a16="http://schemas.microsoft.com/office/drawing/2014/main" id="{6468FA25-9047-244D-EC43-5D58FBF7A42F}"/>
              </a:ext>
            </a:extLst>
          </p:cNvPr>
          <p:cNvSpPr txBox="1"/>
          <p:nvPr/>
        </p:nvSpPr>
        <p:spPr>
          <a:xfrm>
            <a:off x="4878254" y="1930445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0" name="文本框 479">
            <a:extLst>
              <a:ext uri="{FF2B5EF4-FFF2-40B4-BE49-F238E27FC236}">
                <a16:creationId xmlns:a16="http://schemas.microsoft.com/office/drawing/2014/main" id="{97E76B10-4244-2CCB-4473-BC99D0ADD1C3}"/>
              </a:ext>
            </a:extLst>
          </p:cNvPr>
          <p:cNvSpPr txBox="1"/>
          <p:nvPr/>
        </p:nvSpPr>
        <p:spPr>
          <a:xfrm rot="20479381">
            <a:off x="1995813" y="6562095"/>
            <a:ext cx="1058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" name="文本框 480">
            <a:extLst>
              <a:ext uri="{FF2B5EF4-FFF2-40B4-BE49-F238E27FC236}">
                <a16:creationId xmlns:a16="http://schemas.microsoft.com/office/drawing/2014/main" id="{2DBEDD6C-1619-5E6C-AD9A-44CA473F8D6A}"/>
              </a:ext>
            </a:extLst>
          </p:cNvPr>
          <p:cNvSpPr txBox="1"/>
          <p:nvPr/>
        </p:nvSpPr>
        <p:spPr>
          <a:xfrm rot="20479381">
            <a:off x="2746579" y="6561358"/>
            <a:ext cx="105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2" name="文本框 481">
            <a:extLst>
              <a:ext uri="{FF2B5EF4-FFF2-40B4-BE49-F238E27FC236}">
                <a16:creationId xmlns:a16="http://schemas.microsoft.com/office/drawing/2014/main" id="{0DBA7814-DA57-B02C-8308-B518AEEA3D9A}"/>
              </a:ext>
            </a:extLst>
          </p:cNvPr>
          <p:cNvSpPr txBox="1"/>
          <p:nvPr/>
        </p:nvSpPr>
        <p:spPr>
          <a:xfrm rot="20479381">
            <a:off x="3493944" y="6565646"/>
            <a:ext cx="1074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3" name="文本框 482">
            <a:extLst>
              <a:ext uri="{FF2B5EF4-FFF2-40B4-BE49-F238E27FC236}">
                <a16:creationId xmlns:a16="http://schemas.microsoft.com/office/drawing/2014/main" id="{E677F297-9AE3-F309-6654-363989E3E852}"/>
              </a:ext>
            </a:extLst>
          </p:cNvPr>
          <p:cNvSpPr txBox="1"/>
          <p:nvPr/>
        </p:nvSpPr>
        <p:spPr>
          <a:xfrm rot="20479381">
            <a:off x="1369257" y="6535210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4" name="文本框 483">
            <a:extLst>
              <a:ext uri="{FF2B5EF4-FFF2-40B4-BE49-F238E27FC236}">
                <a16:creationId xmlns:a16="http://schemas.microsoft.com/office/drawing/2014/main" id="{31E5D9EC-7168-8D93-C8F1-562EB1E70416}"/>
              </a:ext>
            </a:extLst>
          </p:cNvPr>
          <p:cNvSpPr txBox="1"/>
          <p:nvPr/>
        </p:nvSpPr>
        <p:spPr>
          <a:xfrm>
            <a:off x="2423256" y="1887812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矩形 484">
            <a:extLst>
              <a:ext uri="{FF2B5EF4-FFF2-40B4-BE49-F238E27FC236}">
                <a16:creationId xmlns:a16="http://schemas.microsoft.com/office/drawing/2014/main" id="{C7FD15EC-CB11-D6B2-51DF-70A591B1E6A3}"/>
              </a:ext>
            </a:extLst>
          </p:cNvPr>
          <p:cNvSpPr/>
          <p:nvPr/>
        </p:nvSpPr>
        <p:spPr>
          <a:xfrm>
            <a:off x="2405902" y="1965142"/>
            <a:ext cx="218362" cy="114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6" name="直接连接符 485">
            <a:extLst>
              <a:ext uri="{FF2B5EF4-FFF2-40B4-BE49-F238E27FC236}">
                <a16:creationId xmlns:a16="http://schemas.microsoft.com/office/drawing/2014/main" id="{51475C96-444E-3B3D-E6CC-4E89F7C4CA07}"/>
              </a:ext>
            </a:extLst>
          </p:cNvPr>
          <p:cNvCxnSpPr>
            <a:cxnSpLocks/>
          </p:cNvCxnSpPr>
          <p:nvPr/>
        </p:nvCxnSpPr>
        <p:spPr>
          <a:xfrm>
            <a:off x="8928136" y="-3103641"/>
            <a:ext cx="322264" cy="0"/>
          </a:xfrm>
          <a:prstGeom prst="line">
            <a:avLst/>
          </a:prstGeom>
          <a:ln w="19050">
            <a:solidFill>
              <a:srgbClr val="D1D0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7" name="文本框 486">
            <a:extLst>
              <a:ext uri="{FF2B5EF4-FFF2-40B4-BE49-F238E27FC236}">
                <a16:creationId xmlns:a16="http://schemas.microsoft.com/office/drawing/2014/main" id="{FB1AA0BF-8E90-9350-B97A-99474BD6925C}"/>
              </a:ext>
            </a:extLst>
          </p:cNvPr>
          <p:cNvSpPr txBox="1"/>
          <p:nvPr/>
        </p:nvSpPr>
        <p:spPr>
          <a:xfrm>
            <a:off x="9223416" y="-3241742"/>
            <a:ext cx="795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32 L/min</a:t>
            </a:r>
          </a:p>
        </p:txBody>
      </p:sp>
      <p:cxnSp>
        <p:nvCxnSpPr>
          <p:cNvPr id="488" name="直接连接符 487">
            <a:extLst>
              <a:ext uri="{FF2B5EF4-FFF2-40B4-BE49-F238E27FC236}">
                <a16:creationId xmlns:a16="http://schemas.microsoft.com/office/drawing/2014/main" id="{3DB0C43F-0292-9D75-0A28-D7F2462759EE}"/>
              </a:ext>
            </a:extLst>
          </p:cNvPr>
          <p:cNvCxnSpPr>
            <a:cxnSpLocks/>
          </p:cNvCxnSpPr>
          <p:nvPr/>
        </p:nvCxnSpPr>
        <p:spPr>
          <a:xfrm>
            <a:off x="10090186" y="-3103641"/>
            <a:ext cx="338932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文本框 488">
            <a:extLst>
              <a:ext uri="{FF2B5EF4-FFF2-40B4-BE49-F238E27FC236}">
                <a16:creationId xmlns:a16="http://schemas.microsoft.com/office/drawing/2014/main" id="{F3A3232A-1E76-80A9-7DD0-9917A56F81DD}"/>
              </a:ext>
            </a:extLst>
          </p:cNvPr>
          <p:cNvSpPr txBox="1"/>
          <p:nvPr/>
        </p:nvSpPr>
        <p:spPr>
          <a:xfrm>
            <a:off x="10402134" y="-3241742"/>
            <a:ext cx="795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65 L/min</a:t>
            </a:r>
          </a:p>
        </p:txBody>
      </p:sp>
      <p:sp>
        <p:nvSpPr>
          <p:cNvPr id="490" name="文本框 489">
            <a:extLst>
              <a:ext uri="{FF2B5EF4-FFF2-40B4-BE49-F238E27FC236}">
                <a16:creationId xmlns:a16="http://schemas.microsoft.com/office/drawing/2014/main" id="{B6F8B427-A3AA-AF5D-41A8-ED121F374BAD}"/>
              </a:ext>
            </a:extLst>
          </p:cNvPr>
          <p:cNvSpPr txBox="1"/>
          <p:nvPr/>
        </p:nvSpPr>
        <p:spPr>
          <a:xfrm rot="20445843">
            <a:off x="9033979" y="-1130025"/>
            <a:ext cx="110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" name="文本框 490">
            <a:extLst>
              <a:ext uri="{FF2B5EF4-FFF2-40B4-BE49-F238E27FC236}">
                <a16:creationId xmlns:a16="http://schemas.microsoft.com/office/drawing/2014/main" id="{96A98F7F-7D8D-AE59-C285-56D8AD636630}"/>
              </a:ext>
            </a:extLst>
          </p:cNvPr>
          <p:cNvSpPr txBox="1"/>
          <p:nvPr/>
        </p:nvSpPr>
        <p:spPr>
          <a:xfrm rot="20445843">
            <a:off x="9689884" y="-1133148"/>
            <a:ext cx="1085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文本框 491">
            <a:extLst>
              <a:ext uri="{FF2B5EF4-FFF2-40B4-BE49-F238E27FC236}">
                <a16:creationId xmlns:a16="http://schemas.microsoft.com/office/drawing/2014/main" id="{ECBC6FE9-9BCF-061A-7A41-4085546EADF2}"/>
              </a:ext>
            </a:extLst>
          </p:cNvPr>
          <p:cNvSpPr txBox="1"/>
          <p:nvPr/>
        </p:nvSpPr>
        <p:spPr>
          <a:xfrm rot="20445843">
            <a:off x="10346109" y="-1136377"/>
            <a:ext cx="1065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3" name="文本框 492">
            <a:extLst>
              <a:ext uri="{FF2B5EF4-FFF2-40B4-BE49-F238E27FC236}">
                <a16:creationId xmlns:a16="http://schemas.microsoft.com/office/drawing/2014/main" id="{ABD2902F-3C65-D898-F3D0-2C86C54C2620}"/>
              </a:ext>
            </a:extLst>
          </p:cNvPr>
          <p:cNvSpPr txBox="1"/>
          <p:nvPr/>
        </p:nvSpPr>
        <p:spPr>
          <a:xfrm rot="20445843">
            <a:off x="8472557" y="-1158030"/>
            <a:ext cx="93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4" name="矩形 493">
            <a:extLst>
              <a:ext uri="{FF2B5EF4-FFF2-40B4-BE49-F238E27FC236}">
                <a16:creationId xmlns:a16="http://schemas.microsoft.com/office/drawing/2014/main" id="{955C3190-BA42-57C8-04A3-9FD525EB8695}"/>
              </a:ext>
            </a:extLst>
          </p:cNvPr>
          <p:cNvSpPr/>
          <p:nvPr/>
        </p:nvSpPr>
        <p:spPr>
          <a:xfrm>
            <a:off x="6780484" y="4764456"/>
            <a:ext cx="77437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effectLst>
                  <a:glow rad="1270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495" name="矩形 494">
            <a:extLst>
              <a:ext uri="{FF2B5EF4-FFF2-40B4-BE49-F238E27FC236}">
                <a16:creationId xmlns:a16="http://schemas.microsoft.com/office/drawing/2014/main" id="{6E9CB65C-472A-3770-243C-7427E783F8EB}"/>
              </a:ext>
            </a:extLst>
          </p:cNvPr>
          <p:cNvSpPr/>
          <p:nvPr/>
        </p:nvSpPr>
        <p:spPr>
          <a:xfrm>
            <a:off x="4706072" y="6679262"/>
            <a:ext cx="3293749" cy="307777"/>
          </a:xfrm>
          <a:prstGeom prst="rect">
            <a:avLst/>
          </a:prstGeom>
          <a:noFill/>
          <a:effectLst>
            <a:glow rad="635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Capture–storage–regeneration cycle</a:t>
            </a:r>
            <a:endParaRPr lang="zh-CN" altLang="en-US" sz="1400" cap="none" spc="0" dirty="0">
              <a:ln w="0"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6" name="矩形 495">
            <a:extLst>
              <a:ext uri="{FF2B5EF4-FFF2-40B4-BE49-F238E27FC236}">
                <a16:creationId xmlns:a16="http://schemas.microsoft.com/office/drawing/2014/main" id="{8F7CC838-B0B9-A663-141C-EC24033B2BCD}"/>
              </a:ext>
            </a:extLst>
          </p:cNvPr>
          <p:cNvSpPr/>
          <p:nvPr/>
        </p:nvSpPr>
        <p:spPr>
          <a:xfrm>
            <a:off x="4893426" y="4500703"/>
            <a:ext cx="2913560" cy="2088972"/>
          </a:xfrm>
          <a:prstGeom prst="rect">
            <a:avLst/>
          </a:prstGeom>
          <a:noFill/>
          <a:ln w="12700">
            <a:solidFill>
              <a:srgbClr val="219EBC">
                <a:alpha val="50000"/>
              </a:srgbClr>
            </a:solidFill>
          </a:ln>
          <a:effectLst>
            <a:glow rad="12700">
              <a:srgbClr val="219EB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97" name="图片 496">
            <a:extLst>
              <a:ext uri="{FF2B5EF4-FFF2-40B4-BE49-F238E27FC236}">
                <a16:creationId xmlns:a16="http://schemas.microsoft.com/office/drawing/2014/main" id="{DD9E3BAF-21A8-D524-C4B1-09592D6E2A23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179750" flipV="1">
            <a:off x="5835476" y="5619730"/>
            <a:ext cx="852202" cy="689529"/>
          </a:xfrm>
          <a:prstGeom prst="rect">
            <a:avLst/>
          </a:prstGeom>
        </p:spPr>
      </p:pic>
      <p:sp>
        <p:nvSpPr>
          <p:cNvPr id="498" name="矩形 497">
            <a:extLst>
              <a:ext uri="{FF2B5EF4-FFF2-40B4-BE49-F238E27FC236}">
                <a16:creationId xmlns:a16="http://schemas.microsoft.com/office/drawing/2014/main" id="{205671AD-2CAA-F1CE-1547-2E5A4693CCB5}"/>
              </a:ext>
            </a:extLst>
          </p:cNvPr>
          <p:cNvSpPr/>
          <p:nvPr/>
        </p:nvSpPr>
        <p:spPr>
          <a:xfrm>
            <a:off x="6345508" y="5815497"/>
            <a:ext cx="77437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rgbClr val="7030A0"/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</a:p>
        </p:txBody>
      </p:sp>
      <p:sp>
        <p:nvSpPr>
          <p:cNvPr id="499" name="矩形 498">
            <a:extLst>
              <a:ext uri="{FF2B5EF4-FFF2-40B4-BE49-F238E27FC236}">
                <a16:creationId xmlns:a16="http://schemas.microsoft.com/office/drawing/2014/main" id="{8C63547E-160A-9D86-8247-50B1C935EA7E}"/>
              </a:ext>
            </a:extLst>
          </p:cNvPr>
          <p:cNvSpPr/>
          <p:nvPr/>
        </p:nvSpPr>
        <p:spPr>
          <a:xfrm>
            <a:off x="4882204" y="4489424"/>
            <a:ext cx="77437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F-TiO</a:t>
            </a:r>
            <a:r>
              <a:rPr lang="en-US" altLang="zh-CN" sz="1200" b="1" cap="none" spc="0" baseline="-25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bg1"/>
                  </a:glow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00" name="图片 499">
            <a:extLst>
              <a:ext uri="{FF2B5EF4-FFF2-40B4-BE49-F238E27FC236}">
                <a16:creationId xmlns:a16="http://schemas.microsoft.com/office/drawing/2014/main" id="{4BC3A32F-37D5-0618-9CB0-D7355C304912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30750" flipV="1">
            <a:off x="5137115" y="5605820"/>
            <a:ext cx="852202" cy="689529"/>
          </a:xfrm>
          <a:prstGeom prst="rect">
            <a:avLst/>
          </a:prstGeom>
        </p:spPr>
      </p:pic>
      <p:pic>
        <p:nvPicPr>
          <p:cNvPr id="501" name="图片 500" descr="黑暗中亮着灯的鸡蛋&#10;&#10;AI 生成的内容可能不正确。">
            <a:extLst>
              <a:ext uri="{FF2B5EF4-FFF2-40B4-BE49-F238E27FC236}">
                <a16:creationId xmlns:a16="http://schemas.microsoft.com/office/drawing/2014/main" id="{83FB1E88-238E-3A54-A758-B0F466AD823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5341061" y="5680737"/>
            <a:ext cx="100971" cy="98069"/>
          </a:xfrm>
          <a:prstGeom prst="rect">
            <a:avLst/>
          </a:prstGeom>
        </p:spPr>
      </p:pic>
      <p:pic>
        <p:nvPicPr>
          <p:cNvPr id="502" name="图片 501">
            <a:extLst>
              <a:ext uri="{FF2B5EF4-FFF2-40B4-BE49-F238E27FC236}">
                <a16:creationId xmlns:a16="http://schemas.microsoft.com/office/drawing/2014/main" id="{048F1A82-3003-634F-9597-B3E3C73C9AA4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909823" flipV="1">
            <a:off x="4956653" y="4907188"/>
            <a:ext cx="852202" cy="689529"/>
          </a:xfrm>
          <a:prstGeom prst="rect">
            <a:avLst/>
          </a:prstGeom>
        </p:spPr>
      </p:pic>
      <p:pic>
        <p:nvPicPr>
          <p:cNvPr id="503" name="图片 502" descr="黑暗中亮着灯的鸡蛋&#10;&#10;AI 生成的内容可能不正确。">
            <a:extLst>
              <a:ext uri="{FF2B5EF4-FFF2-40B4-BE49-F238E27FC236}">
                <a16:creationId xmlns:a16="http://schemas.microsoft.com/office/drawing/2014/main" id="{8E5275C0-EC24-B8CE-FC9B-79781D3D3E2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5998456" y="6090583"/>
            <a:ext cx="100971" cy="98069"/>
          </a:xfrm>
          <a:prstGeom prst="rect">
            <a:avLst/>
          </a:prstGeom>
        </p:spPr>
      </p:pic>
      <p:pic>
        <p:nvPicPr>
          <p:cNvPr id="504" name="图片 503" descr="黑暗中亮着灯的鸡蛋&#10;&#10;AI 生成的内容可能不正确。">
            <a:extLst>
              <a:ext uri="{FF2B5EF4-FFF2-40B4-BE49-F238E27FC236}">
                <a16:creationId xmlns:a16="http://schemas.microsoft.com/office/drawing/2014/main" id="{463CB2DF-5A7E-BE56-51B3-0E83024048B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5358517" y="4930534"/>
            <a:ext cx="100971" cy="98069"/>
          </a:xfrm>
          <a:prstGeom prst="rect">
            <a:avLst/>
          </a:prstGeom>
        </p:spPr>
      </p:pic>
      <p:sp>
        <p:nvSpPr>
          <p:cNvPr id="505" name="矩形 504">
            <a:extLst>
              <a:ext uri="{FF2B5EF4-FFF2-40B4-BE49-F238E27FC236}">
                <a16:creationId xmlns:a16="http://schemas.microsoft.com/office/drawing/2014/main" id="{A990F214-9D40-A5CB-5B57-E312A1FA1C7E}"/>
              </a:ext>
            </a:extLst>
          </p:cNvPr>
          <p:cNvSpPr/>
          <p:nvPr/>
        </p:nvSpPr>
        <p:spPr>
          <a:xfrm>
            <a:off x="6551176" y="6255875"/>
            <a:ext cx="124509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DE582B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Closed-loop</a:t>
            </a:r>
          </a:p>
        </p:txBody>
      </p:sp>
      <p:pic>
        <p:nvPicPr>
          <p:cNvPr id="506" name="图片 505">
            <a:extLst>
              <a:ext uri="{FF2B5EF4-FFF2-40B4-BE49-F238E27FC236}">
                <a16:creationId xmlns:a16="http://schemas.microsoft.com/office/drawing/2014/main" id="{08C0C726-2784-3191-E398-6279A1BAC4D9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743443" flipV="1">
            <a:off x="5608391" y="4395814"/>
            <a:ext cx="852202" cy="689529"/>
          </a:xfrm>
          <a:prstGeom prst="rect">
            <a:avLst/>
          </a:prstGeom>
        </p:spPr>
      </p:pic>
      <p:pic>
        <p:nvPicPr>
          <p:cNvPr id="507" name="图片 506">
            <a:extLst>
              <a:ext uri="{FF2B5EF4-FFF2-40B4-BE49-F238E27FC236}">
                <a16:creationId xmlns:a16="http://schemas.microsoft.com/office/drawing/2014/main" id="{CC6E4520-2DEB-9F67-4A95-5CD8802766C7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356439" flipV="1">
            <a:off x="6038946" y="4741059"/>
            <a:ext cx="852202" cy="689529"/>
          </a:xfrm>
          <a:prstGeom prst="rect">
            <a:avLst/>
          </a:prstGeom>
        </p:spPr>
      </p:pic>
      <p:pic>
        <p:nvPicPr>
          <p:cNvPr id="508" name="图片 507" descr="黑暗中亮着灯的鸡蛋&#10;&#10;AI 生成的内容可能不正确。">
            <a:extLst>
              <a:ext uri="{FF2B5EF4-FFF2-40B4-BE49-F238E27FC236}">
                <a16:creationId xmlns:a16="http://schemas.microsoft.com/office/drawing/2014/main" id="{E4016C2B-CD5B-A642-2CA8-236D23C3CB9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6259418" y="4680688"/>
            <a:ext cx="100971" cy="98069"/>
          </a:xfrm>
          <a:prstGeom prst="rect">
            <a:avLst/>
          </a:prstGeom>
        </p:spPr>
      </p:pic>
      <p:pic>
        <p:nvPicPr>
          <p:cNvPr id="509" name="图片 508" descr="黑暗中亮着灯的鸡蛋&#10;&#10;AI 生成的内容可能不正确。">
            <a:extLst>
              <a:ext uri="{FF2B5EF4-FFF2-40B4-BE49-F238E27FC236}">
                <a16:creationId xmlns:a16="http://schemas.microsoft.com/office/drawing/2014/main" id="{8116202E-4B14-D089-E7F3-AD27FB8EEF5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8" t="43260" r="18075" b="25488"/>
          <a:stretch>
            <a:fillRect/>
          </a:stretch>
        </p:blipFill>
        <p:spPr>
          <a:xfrm rot="2804709">
            <a:off x="6476162" y="5307198"/>
            <a:ext cx="100971" cy="98069"/>
          </a:xfrm>
          <a:prstGeom prst="rect">
            <a:avLst/>
          </a:prstGeom>
        </p:spPr>
      </p:pic>
      <p:sp>
        <p:nvSpPr>
          <p:cNvPr id="510" name="文本框 509">
            <a:extLst>
              <a:ext uri="{FF2B5EF4-FFF2-40B4-BE49-F238E27FC236}">
                <a16:creationId xmlns:a16="http://schemas.microsoft.com/office/drawing/2014/main" id="{7AF74D37-CAF2-A8DF-919A-FB5E6A27500D}"/>
              </a:ext>
            </a:extLst>
          </p:cNvPr>
          <p:cNvSpPr txBox="1"/>
          <p:nvPr/>
        </p:nvSpPr>
        <p:spPr>
          <a:xfrm>
            <a:off x="4473069" y="4169570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1" name="图片 510" descr="图片包含 桌子, 显示器&#10;&#10;AI 生成的内容可能不正确。">
            <a:extLst>
              <a:ext uri="{FF2B5EF4-FFF2-40B4-BE49-F238E27FC236}">
                <a16:creationId xmlns:a16="http://schemas.microsoft.com/office/drawing/2014/main" id="{6F827448-A45A-ED99-79D6-C04B9D562B3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"/>
          <a:stretch>
            <a:fillRect/>
          </a:stretch>
        </p:blipFill>
        <p:spPr>
          <a:xfrm>
            <a:off x="8281068" y="4878557"/>
            <a:ext cx="2901525" cy="1561620"/>
          </a:xfrm>
          <a:prstGeom prst="rect">
            <a:avLst/>
          </a:prstGeom>
        </p:spPr>
      </p:pic>
      <p:sp>
        <p:nvSpPr>
          <p:cNvPr id="512" name="矩形 511">
            <a:extLst>
              <a:ext uri="{FF2B5EF4-FFF2-40B4-BE49-F238E27FC236}">
                <a16:creationId xmlns:a16="http://schemas.microsoft.com/office/drawing/2014/main" id="{FB53AE8F-A91B-9E92-5EB4-BA1F23323FAC}"/>
              </a:ext>
            </a:extLst>
          </p:cNvPr>
          <p:cNvSpPr/>
          <p:nvPr/>
        </p:nvSpPr>
        <p:spPr>
          <a:xfrm>
            <a:off x="8284793" y="4871796"/>
            <a:ext cx="2901526" cy="208866"/>
          </a:xfrm>
          <a:prstGeom prst="rect">
            <a:avLst/>
          </a:prstGeom>
          <a:noFill/>
          <a:ln w="19050">
            <a:solidFill>
              <a:srgbClr val="F57481"/>
            </a:solidFill>
            <a:prstDash val="dash"/>
          </a:ln>
          <a:effectLst>
            <a:glow rad="19050">
              <a:schemeClr val="bg1"/>
            </a:glo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" name="文本框 512">
            <a:extLst>
              <a:ext uri="{FF2B5EF4-FFF2-40B4-BE49-F238E27FC236}">
                <a16:creationId xmlns:a16="http://schemas.microsoft.com/office/drawing/2014/main" id="{C5CB8B91-BF84-4DCD-4FC9-D646AAA486C2}"/>
              </a:ext>
            </a:extLst>
          </p:cNvPr>
          <p:cNvSpPr txBox="1"/>
          <p:nvPr/>
        </p:nvSpPr>
        <p:spPr>
          <a:xfrm>
            <a:off x="8255915" y="4357338"/>
            <a:ext cx="2969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Heterogeneous structured interface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4" name="图片 513">
            <a:extLst>
              <a:ext uri="{FF2B5EF4-FFF2-40B4-BE49-F238E27FC236}">
                <a16:creationId xmlns:a16="http://schemas.microsoft.com/office/drawing/2014/main" id="{F735378F-FDB8-67FE-5AF8-BD71834E360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78749" y="4965041"/>
            <a:ext cx="393884" cy="393884"/>
          </a:xfrm>
          <a:prstGeom prst="rect">
            <a:avLst/>
          </a:prstGeom>
        </p:spPr>
      </p:pic>
      <p:pic>
        <p:nvPicPr>
          <p:cNvPr id="515" name="图片 514">
            <a:extLst>
              <a:ext uri="{FF2B5EF4-FFF2-40B4-BE49-F238E27FC236}">
                <a16:creationId xmlns:a16="http://schemas.microsoft.com/office/drawing/2014/main" id="{40A257AF-E9FB-F03F-5ED0-A421DF4C2DA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88529" y="4965040"/>
            <a:ext cx="393884" cy="393884"/>
          </a:xfrm>
          <a:prstGeom prst="rect">
            <a:avLst/>
          </a:prstGeom>
        </p:spPr>
      </p:pic>
      <p:pic>
        <p:nvPicPr>
          <p:cNvPr id="516" name="图片 515">
            <a:extLst>
              <a:ext uri="{FF2B5EF4-FFF2-40B4-BE49-F238E27FC236}">
                <a16:creationId xmlns:a16="http://schemas.microsoft.com/office/drawing/2014/main" id="{72B21830-F87A-159B-8EE8-BAB3334BAC3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461899" y="4969803"/>
            <a:ext cx="393884" cy="393884"/>
          </a:xfrm>
          <a:prstGeom prst="rect">
            <a:avLst/>
          </a:prstGeom>
        </p:spPr>
      </p:pic>
      <p:sp>
        <p:nvSpPr>
          <p:cNvPr id="517" name="矩形 516">
            <a:extLst>
              <a:ext uri="{FF2B5EF4-FFF2-40B4-BE49-F238E27FC236}">
                <a16:creationId xmlns:a16="http://schemas.microsoft.com/office/drawing/2014/main" id="{AFF95E38-5BBB-DA65-63B3-6501B2A113E2}"/>
              </a:ext>
            </a:extLst>
          </p:cNvPr>
          <p:cNvSpPr/>
          <p:nvPr/>
        </p:nvSpPr>
        <p:spPr>
          <a:xfrm>
            <a:off x="8277225" y="6679262"/>
            <a:ext cx="2914650" cy="307777"/>
          </a:xfrm>
          <a:prstGeom prst="rect">
            <a:avLst/>
          </a:prstGeom>
          <a:noFill/>
          <a:effectLst>
            <a:glow rad="635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Dynamic charge equilibrium</a:t>
            </a:r>
            <a:endParaRPr lang="zh-CN" altLang="en-US" sz="1400" cap="none" spc="0" dirty="0">
              <a:ln w="0"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" name="矩形 517">
            <a:extLst>
              <a:ext uri="{FF2B5EF4-FFF2-40B4-BE49-F238E27FC236}">
                <a16:creationId xmlns:a16="http://schemas.microsoft.com/office/drawing/2014/main" id="{79C2C619-F21A-A231-7CE4-C19C58006116}"/>
              </a:ext>
            </a:extLst>
          </p:cNvPr>
          <p:cNvSpPr/>
          <p:nvPr/>
        </p:nvSpPr>
        <p:spPr>
          <a:xfrm>
            <a:off x="8284793" y="6231311"/>
            <a:ext cx="2901526" cy="208866"/>
          </a:xfrm>
          <a:prstGeom prst="rect">
            <a:avLst/>
          </a:prstGeom>
          <a:noFill/>
          <a:ln w="19050">
            <a:solidFill>
              <a:srgbClr val="F57481"/>
            </a:solidFill>
            <a:prstDash val="dash"/>
          </a:ln>
          <a:effectLst>
            <a:glow rad="19050">
              <a:schemeClr val="bg1"/>
            </a:glo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9" name="图片 518">
            <a:extLst>
              <a:ext uri="{FF2B5EF4-FFF2-40B4-BE49-F238E27FC236}">
                <a16:creationId xmlns:a16="http://schemas.microsoft.com/office/drawing/2014/main" id="{60C0CDA1-BB2B-EF64-9930-BC994CBE216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V="1">
            <a:off x="8727044" y="6037781"/>
            <a:ext cx="393884" cy="394494"/>
          </a:xfrm>
          <a:prstGeom prst="rect">
            <a:avLst/>
          </a:prstGeom>
        </p:spPr>
      </p:pic>
      <p:pic>
        <p:nvPicPr>
          <p:cNvPr id="520" name="图片 519">
            <a:extLst>
              <a:ext uri="{FF2B5EF4-FFF2-40B4-BE49-F238E27FC236}">
                <a16:creationId xmlns:a16="http://schemas.microsoft.com/office/drawing/2014/main" id="{CFC391F3-B5C8-1AF0-65C1-5DBDF88C11A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V="1">
            <a:off x="9551464" y="6037781"/>
            <a:ext cx="393884" cy="394494"/>
          </a:xfrm>
          <a:prstGeom prst="rect">
            <a:avLst/>
          </a:prstGeom>
        </p:spPr>
      </p:pic>
      <p:pic>
        <p:nvPicPr>
          <p:cNvPr id="521" name="图片 520">
            <a:extLst>
              <a:ext uri="{FF2B5EF4-FFF2-40B4-BE49-F238E27FC236}">
                <a16:creationId xmlns:a16="http://schemas.microsoft.com/office/drawing/2014/main" id="{B6590145-2B2E-0E47-A5B6-F6F5314A126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V="1">
            <a:off x="10425522" y="6037781"/>
            <a:ext cx="393884" cy="394494"/>
          </a:xfrm>
          <a:prstGeom prst="rect">
            <a:avLst/>
          </a:prstGeom>
        </p:spPr>
      </p:pic>
      <p:sp>
        <p:nvSpPr>
          <p:cNvPr id="522" name="矩形 521">
            <a:extLst>
              <a:ext uri="{FF2B5EF4-FFF2-40B4-BE49-F238E27FC236}">
                <a16:creationId xmlns:a16="http://schemas.microsoft.com/office/drawing/2014/main" id="{59575280-2105-204B-6A75-AE827677BDE6}"/>
              </a:ext>
            </a:extLst>
          </p:cNvPr>
          <p:cNvSpPr/>
          <p:nvPr/>
        </p:nvSpPr>
        <p:spPr>
          <a:xfrm>
            <a:off x="8913396" y="526144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3" name="矩形 522">
            <a:extLst>
              <a:ext uri="{FF2B5EF4-FFF2-40B4-BE49-F238E27FC236}">
                <a16:creationId xmlns:a16="http://schemas.microsoft.com/office/drawing/2014/main" id="{D567CA2C-C11B-8AE3-C6ED-5BA143BD25DA}"/>
              </a:ext>
            </a:extLst>
          </p:cNvPr>
          <p:cNvSpPr/>
          <p:nvPr/>
        </p:nvSpPr>
        <p:spPr>
          <a:xfrm>
            <a:off x="9175454" y="4831229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4" name="矩形 523">
            <a:extLst>
              <a:ext uri="{FF2B5EF4-FFF2-40B4-BE49-F238E27FC236}">
                <a16:creationId xmlns:a16="http://schemas.microsoft.com/office/drawing/2014/main" id="{E0E962E5-7BE9-BF89-3ADD-623403C5D88E}"/>
              </a:ext>
            </a:extLst>
          </p:cNvPr>
          <p:cNvSpPr/>
          <p:nvPr/>
        </p:nvSpPr>
        <p:spPr>
          <a:xfrm>
            <a:off x="9675396" y="526144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5" name="矩形 524">
            <a:extLst>
              <a:ext uri="{FF2B5EF4-FFF2-40B4-BE49-F238E27FC236}">
                <a16:creationId xmlns:a16="http://schemas.microsoft.com/office/drawing/2014/main" id="{286AB21D-49C1-9AFA-6712-907BD5B23BBF}"/>
              </a:ext>
            </a:extLst>
          </p:cNvPr>
          <p:cNvSpPr/>
          <p:nvPr/>
        </p:nvSpPr>
        <p:spPr>
          <a:xfrm>
            <a:off x="9982387" y="4831229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6" name="矩形 525">
            <a:extLst>
              <a:ext uri="{FF2B5EF4-FFF2-40B4-BE49-F238E27FC236}">
                <a16:creationId xmlns:a16="http://schemas.microsoft.com/office/drawing/2014/main" id="{B575E8D2-9C57-7130-D4B8-0D20A98C0CAA}"/>
              </a:ext>
            </a:extLst>
          </p:cNvPr>
          <p:cNvSpPr/>
          <p:nvPr/>
        </p:nvSpPr>
        <p:spPr>
          <a:xfrm>
            <a:off x="10476904" y="526144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7" name="矩形 526">
            <a:extLst>
              <a:ext uri="{FF2B5EF4-FFF2-40B4-BE49-F238E27FC236}">
                <a16:creationId xmlns:a16="http://schemas.microsoft.com/office/drawing/2014/main" id="{7C39A094-024C-4DFB-0C0A-C7C6544EA049}"/>
              </a:ext>
            </a:extLst>
          </p:cNvPr>
          <p:cNvSpPr/>
          <p:nvPr/>
        </p:nvSpPr>
        <p:spPr>
          <a:xfrm>
            <a:off x="10789321" y="4831229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8" name="矩形 527">
            <a:extLst>
              <a:ext uri="{FF2B5EF4-FFF2-40B4-BE49-F238E27FC236}">
                <a16:creationId xmlns:a16="http://schemas.microsoft.com/office/drawing/2014/main" id="{0B8F4067-B15E-33C9-202D-8AE4BC7AE9D5}"/>
              </a:ext>
            </a:extLst>
          </p:cNvPr>
          <p:cNvSpPr/>
          <p:nvPr/>
        </p:nvSpPr>
        <p:spPr>
          <a:xfrm>
            <a:off x="8572369" y="5875803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9" name="矩形 528">
            <a:extLst>
              <a:ext uri="{FF2B5EF4-FFF2-40B4-BE49-F238E27FC236}">
                <a16:creationId xmlns:a16="http://schemas.microsoft.com/office/drawing/2014/main" id="{F67FBACC-C5B1-4C29-55EA-C14A3661FEA1}"/>
              </a:ext>
            </a:extLst>
          </p:cNvPr>
          <p:cNvSpPr/>
          <p:nvPr/>
        </p:nvSpPr>
        <p:spPr>
          <a:xfrm>
            <a:off x="9031341" y="617679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0" name="矩形 529">
            <a:extLst>
              <a:ext uri="{FF2B5EF4-FFF2-40B4-BE49-F238E27FC236}">
                <a16:creationId xmlns:a16="http://schemas.microsoft.com/office/drawing/2014/main" id="{EF26BA54-D80B-7ED5-26C4-25163DDDB1A6}"/>
              </a:ext>
            </a:extLst>
          </p:cNvPr>
          <p:cNvSpPr/>
          <p:nvPr/>
        </p:nvSpPr>
        <p:spPr>
          <a:xfrm>
            <a:off x="9850491" y="617679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1" name="矩形 530">
            <a:extLst>
              <a:ext uri="{FF2B5EF4-FFF2-40B4-BE49-F238E27FC236}">
                <a16:creationId xmlns:a16="http://schemas.microsoft.com/office/drawing/2014/main" id="{9DF33FCE-A3B2-C620-8BDE-5D1E7F7D749C}"/>
              </a:ext>
            </a:extLst>
          </p:cNvPr>
          <p:cNvSpPr/>
          <p:nvPr/>
        </p:nvSpPr>
        <p:spPr>
          <a:xfrm>
            <a:off x="10736017" y="6176790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" name="矩形 531">
            <a:extLst>
              <a:ext uri="{FF2B5EF4-FFF2-40B4-BE49-F238E27FC236}">
                <a16:creationId xmlns:a16="http://schemas.microsoft.com/office/drawing/2014/main" id="{34E711FE-FABA-4C14-094A-6539441C3B1D}"/>
              </a:ext>
            </a:extLst>
          </p:cNvPr>
          <p:cNvSpPr/>
          <p:nvPr/>
        </p:nvSpPr>
        <p:spPr>
          <a:xfrm>
            <a:off x="9418691" y="5875803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3" name="矩形 532">
            <a:extLst>
              <a:ext uri="{FF2B5EF4-FFF2-40B4-BE49-F238E27FC236}">
                <a16:creationId xmlns:a16="http://schemas.microsoft.com/office/drawing/2014/main" id="{784EB9C9-E0CC-3038-8204-BE036978A6B1}"/>
              </a:ext>
            </a:extLst>
          </p:cNvPr>
          <p:cNvSpPr/>
          <p:nvPr/>
        </p:nvSpPr>
        <p:spPr>
          <a:xfrm>
            <a:off x="10274686" y="5875803"/>
            <a:ext cx="345376" cy="2769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e⁻</a:t>
            </a:r>
            <a:endParaRPr lang="en-US" altLang="zh-CN" sz="1200" b="1" cap="none" spc="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4" name="文本框 533">
            <a:extLst>
              <a:ext uri="{FF2B5EF4-FFF2-40B4-BE49-F238E27FC236}">
                <a16:creationId xmlns:a16="http://schemas.microsoft.com/office/drawing/2014/main" id="{0676A2F2-5627-7C08-0DA6-AA9EA5CFF8B5}"/>
              </a:ext>
            </a:extLst>
          </p:cNvPr>
          <p:cNvSpPr txBox="1"/>
          <p:nvPr/>
        </p:nvSpPr>
        <p:spPr>
          <a:xfrm>
            <a:off x="8059973" y="4169570"/>
            <a:ext cx="27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5" name="矩形 534">
            <a:extLst>
              <a:ext uri="{FF2B5EF4-FFF2-40B4-BE49-F238E27FC236}">
                <a16:creationId xmlns:a16="http://schemas.microsoft.com/office/drawing/2014/main" id="{9ADB8239-311D-E904-6F86-E991579849FF}"/>
              </a:ext>
            </a:extLst>
          </p:cNvPr>
          <p:cNvSpPr/>
          <p:nvPr/>
        </p:nvSpPr>
        <p:spPr>
          <a:xfrm>
            <a:off x="4309305" y="-3784671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5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26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BD2BB-8D71-011A-8210-D037B94E9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3BD1D51-A2FD-E5AA-111B-FA84B690FE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0" t="24781" r="20766" b="30139"/>
          <a:stretch>
            <a:fillRect/>
          </a:stretch>
        </p:blipFill>
        <p:spPr>
          <a:xfrm rot="16200000">
            <a:off x="4110345" y="4860201"/>
            <a:ext cx="1397849" cy="1430902"/>
          </a:xfrm>
          <a:prstGeom prst="rect">
            <a:avLst/>
          </a:prstGeom>
        </p:spPr>
      </p:pic>
      <p:pic>
        <p:nvPicPr>
          <p:cNvPr id="92" name="图片 91" descr="卡通人物&#10;&#10;AI 生成的内容可能不正确。">
            <a:extLst>
              <a:ext uri="{FF2B5EF4-FFF2-40B4-BE49-F238E27FC236}">
                <a16:creationId xmlns:a16="http://schemas.microsoft.com/office/drawing/2014/main" id="{C511808F-03CA-3314-1165-20B70997C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46" y="2573156"/>
            <a:ext cx="1373339" cy="858337"/>
          </a:xfrm>
          <a:prstGeom prst="rect">
            <a:avLst/>
          </a:prstGeom>
          <a:effectLst>
            <a:softEdge rad="12700"/>
          </a:effectLst>
        </p:spPr>
      </p:pic>
      <p:graphicFrame>
        <p:nvGraphicFramePr>
          <p:cNvPr id="113" name="对象 112">
            <a:extLst>
              <a:ext uri="{FF2B5EF4-FFF2-40B4-BE49-F238E27FC236}">
                <a16:creationId xmlns:a16="http://schemas.microsoft.com/office/drawing/2014/main" id="{EFD54CF6-A34B-761D-A396-35DF4DB030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415883"/>
              </p:ext>
            </p:extLst>
          </p:nvPr>
        </p:nvGraphicFramePr>
        <p:xfrm>
          <a:off x="8187658" y="481077"/>
          <a:ext cx="3578896" cy="1971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333" imgH="5399124" progId="Origin95.Graph">
                  <p:embed/>
                </p:oleObj>
              </mc:Choice>
              <mc:Fallback>
                <p:oleObj name="Graph" r:id="rId4" imgW="9802333" imgH="5399124" progId="Origin95.Graph">
                  <p:embed/>
                  <p:pic>
                    <p:nvPicPr>
                      <p:cNvPr id="113" name="对象 112">
                        <a:extLst>
                          <a:ext uri="{FF2B5EF4-FFF2-40B4-BE49-F238E27FC236}">
                            <a16:creationId xmlns:a16="http://schemas.microsoft.com/office/drawing/2014/main" id="{6B03A159-8223-DF15-19DD-894CB48560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87658" y="481077"/>
                        <a:ext cx="3578896" cy="1971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" name="图片 122">
            <a:extLst>
              <a:ext uri="{FF2B5EF4-FFF2-40B4-BE49-F238E27FC236}">
                <a16:creationId xmlns:a16="http://schemas.microsoft.com/office/drawing/2014/main" id="{1BD26B42-85E2-CFE1-A998-F00FE81BB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29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9" y="2591265"/>
            <a:ext cx="2733900" cy="1959594"/>
          </a:xfrm>
          <a:prstGeom prst="rect">
            <a:avLst/>
          </a:prstGeom>
          <a:scene3d>
            <a:camera prst="orthographicFront">
              <a:rot lat="600000" lon="0" rev="0"/>
            </a:camera>
            <a:lightRig rig="threePt" dir="t"/>
          </a:scene3d>
        </p:spPr>
      </p:pic>
      <p:sp>
        <p:nvSpPr>
          <p:cNvPr id="11388" name="矩形: 圆角 11387">
            <a:extLst>
              <a:ext uri="{FF2B5EF4-FFF2-40B4-BE49-F238E27FC236}">
                <a16:creationId xmlns:a16="http://schemas.microsoft.com/office/drawing/2014/main" id="{B85B4FCF-DAFB-0146-1C8F-2DC3A6E1785C}"/>
              </a:ext>
            </a:extLst>
          </p:cNvPr>
          <p:cNvSpPr/>
          <p:nvPr/>
        </p:nvSpPr>
        <p:spPr>
          <a:xfrm>
            <a:off x="7905887" y="3539658"/>
            <a:ext cx="877683" cy="551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2" name="流程图: 接点 181">
            <a:extLst>
              <a:ext uri="{FF2B5EF4-FFF2-40B4-BE49-F238E27FC236}">
                <a16:creationId xmlns:a16="http://schemas.microsoft.com/office/drawing/2014/main" id="{BA3EE42E-25D2-8C43-27B1-49506D9EAA71}"/>
              </a:ext>
            </a:extLst>
          </p:cNvPr>
          <p:cNvSpPr/>
          <p:nvPr/>
        </p:nvSpPr>
        <p:spPr>
          <a:xfrm>
            <a:off x="8783570" y="4413732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D2FFAEFB-FB0C-55B7-194B-09AB51AEFDA8}"/>
              </a:ext>
            </a:extLst>
          </p:cNvPr>
          <p:cNvSpPr/>
          <p:nvPr/>
        </p:nvSpPr>
        <p:spPr>
          <a:xfrm>
            <a:off x="1092008" y="592074"/>
            <a:ext cx="7277601" cy="1799244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rgbClr val="A6E5D5"/>
              </a:gs>
            </a:gsLst>
            <a:lin ang="108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7F1DD3D-54B8-1030-0EFA-EF6E76C0EF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9" t="10972" r="23927" b="11111"/>
          <a:stretch>
            <a:fillRect/>
          </a:stretch>
        </p:blipFill>
        <p:spPr>
          <a:xfrm>
            <a:off x="1185170" y="937639"/>
            <a:ext cx="1409006" cy="140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8380FFA-C043-2471-8FBD-6942610026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11111" r="20904" b="6528"/>
          <a:stretch>
            <a:fillRect/>
          </a:stretch>
        </p:blipFill>
        <p:spPr>
          <a:xfrm>
            <a:off x="5499487" y="937639"/>
            <a:ext cx="1406049" cy="1404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24843E-508B-14F4-00BE-1A3CDF137B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1" t="10834" r="21426" b="10417"/>
          <a:stretch>
            <a:fillRect/>
          </a:stretch>
        </p:blipFill>
        <p:spPr>
          <a:xfrm>
            <a:off x="4055004" y="937639"/>
            <a:ext cx="1409704" cy="14022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7450BD0-486C-3424-1608-2D126609DCE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6" t="15973" r="13746" b="26249"/>
          <a:stretch>
            <a:fillRect/>
          </a:stretch>
        </p:blipFill>
        <p:spPr>
          <a:xfrm>
            <a:off x="6941029" y="937639"/>
            <a:ext cx="1397958" cy="14047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AF1482-1C63-63E5-F377-CF79B243DA2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4" t="29444" r="17630" b="25555"/>
          <a:stretch>
            <a:fillRect/>
          </a:stretch>
        </p:blipFill>
        <p:spPr>
          <a:xfrm>
            <a:off x="2622267" y="937639"/>
            <a:ext cx="1397958" cy="1402284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1F253EC-2726-6566-37FF-191212ACF407}"/>
              </a:ext>
            </a:extLst>
          </p:cNvPr>
          <p:cNvGrpSpPr/>
          <p:nvPr/>
        </p:nvGrpSpPr>
        <p:grpSpPr>
          <a:xfrm>
            <a:off x="2139489" y="2000283"/>
            <a:ext cx="533448" cy="268938"/>
            <a:chOff x="1890931" y="1487398"/>
            <a:chExt cx="533448" cy="26893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EC8CD576-B821-946A-55B0-0DE0F32C4534}"/>
                </a:ext>
              </a:extLst>
            </p:cNvPr>
            <p:cNvCxnSpPr/>
            <p:nvPr/>
          </p:nvCxnSpPr>
          <p:spPr>
            <a:xfrm>
              <a:off x="2025028" y="1756336"/>
              <a:ext cx="2376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3EEEA4E-C243-33C2-3BAB-5323A43D1F97}"/>
                </a:ext>
              </a:extLst>
            </p:cNvPr>
            <p:cNvSpPr txBox="1"/>
            <p:nvPr/>
          </p:nvSpPr>
          <p:spPr>
            <a:xfrm>
              <a:off x="1890931" y="1487398"/>
              <a:ext cx="5334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cm</a:t>
              </a:r>
              <a:endParaRPr lang="zh-CN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03D8CC-328F-73BD-EF91-42EE2EEA4C11}"/>
              </a:ext>
            </a:extLst>
          </p:cNvPr>
          <p:cNvGrpSpPr/>
          <p:nvPr/>
        </p:nvGrpSpPr>
        <p:grpSpPr>
          <a:xfrm>
            <a:off x="3577960" y="2000283"/>
            <a:ext cx="533448" cy="268938"/>
            <a:chOff x="1890931" y="1487398"/>
            <a:chExt cx="533448" cy="268938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A0DF52F-709B-E5E8-76CB-F96C219081FA}"/>
                </a:ext>
              </a:extLst>
            </p:cNvPr>
            <p:cNvCxnSpPr/>
            <p:nvPr/>
          </p:nvCxnSpPr>
          <p:spPr>
            <a:xfrm>
              <a:off x="2025028" y="1756336"/>
              <a:ext cx="2376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F9E2488-DBD5-2864-1900-FD92D561ED4D}"/>
                </a:ext>
              </a:extLst>
            </p:cNvPr>
            <p:cNvSpPr txBox="1"/>
            <p:nvPr/>
          </p:nvSpPr>
          <p:spPr>
            <a:xfrm>
              <a:off x="1890931" y="1487398"/>
              <a:ext cx="5334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cm</a:t>
              </a:r>
              <a:endParaRPr lang="zh-CN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C1A52D5-2BCB-C7E8-C7DD-A0E428D79D2F}"/>
              </a:ext>
            </a:extLst>
          </p:cNvPr>
          <p:cNvGrpSpPr/>
          <p:nvPr/>
        </p:nvGrpSpPr>
        <p:grpSpPr>
          <a:xfrm>
            <a:off x="5000218" y="2000283"/>
            <a:ext cx="533448" cy="268938"/>
            <a:chOff x="1890931" y="1487398"/>
            <a:chExt cx="533448" cy="268938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072B883C-E99E-CF30-D530-BE299F322586}"/>
                </a:ext>
              </a:extLst>
            </p:cNvPr>
            <p:cNvCxnSpPr/>
            <p:nvPr/>
          </p:nvCxnSpPr>
          <p:spPr>
            <a:xfrm>
              <a:off x="2025028" y="1756336"/>
              <a:ext cx="2376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5F0DCD3-FD5C-91F7-270E-BA7EC54AA572}"/>
                </a:ext>
              </a:extLst>
            </p:cNvPr>
            <p:cNvSpPr txBox="1"/>
            <p:nvPr/>
          </p:nvSpPr>
          <p:spPr>
            <a:xfrm>
              <a:off x="1890931" y="1487398"/>
              <a:ext cx="5334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cm</a:t>
              </a:r>
              <a:endParaRPr lang="zh-CN" alt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3549C02-1D46-AA44-9532-4EBD641A4A6B}"/>
              </a:ext>
            </a:extLst>
          </p:cNvPr>
          <p:cNvGrpSpPr/>
          <p:nvPr/>
        </p:nvGrpSpPr>
        <p:grpSpPr>
          <a:xfrm>
            <a:off x="6440966" y="2000283"/>
            <a:ext cx="533448" cy="268938"/>
            <a:chOff x="1890931" y="1487398"/>
            <a:chExt cx="533448" cy="268938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E499D21-7BBA-8D96-54B4-05A3FFAEDCDD}"/>
                </a:ext>
              </a:extLst>
            </p:cNvPr>
            <p:cNvCxnSpPr/>
            <p:nvPr/>
          </p:nvCxnSpPr>
          <p:spPr>
            <a:xfrm>
              <a:off x="2025028" y="1756336"/>
              <a:ext cx="2376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C13C06A-0B96-8E01-0B12-3C1ED3A38310}"/>
                </a:ext>
              </a:extLst>
            </p:cNvPr>
            <p:cNvSpPr txBox="1"/>
            <p:nvPr/>
          </p:nvSpPr>
          <p:spPr>
            <a:xfrm>
              <a:off x="1890931" y="1487398"/>
              <a:ext cx="5334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cm</a:t>
              </a:r>
              <a:endParaRPr lang="zh-CN" alt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E5ADB60-5CF6-D609-97D2-5461F3C2755D}"/>
              </a:ext>
            </a:extLst>
          </p:cNvPr>
          <p:cNvGrpSpPr/>
          <p:nvPr/>
        </p:nvGrpSpPr>
        <p:grpSpPr>
          <a:xfrm>
            <a:off x="7868217" y="2000283"/>
            <a:ext cx="533448" cy="268938"/>
            <a:chOff x="1890931" y="1487398"/>
            <a:chExt cx="533448" cy="268938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A9727D97-BBE3-7AE7-6E60-BFC23A23A753}"/>
                </a:ext>
              </a:extLst>
            </p:cNvPr>
            <p:cNvCxnSpPr/>
            <p:nvPr/>
          </p:nvCxnSpPr>
          <p:spPr>
            <a:xfrm>
              <a:off x="2025028" y="1756336"/>
              <a:ext cx="2376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2A1AFA4-A054-53FD-E3FD-90A1067888C1}"/>
                </a:ext>
              </a:extLst>
            </p:cNvPr>
            <p:cNvSpPr txBox="1"/>
            <p:nvPr/>
          </p:nvSpPr>
          <p:spPr>
            <a:xfrm>
              <a:off x="1890931" y="1487398"/>
              <a:ext cx="5334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cm</a:t>
              </a:r>
              <a:endParaRPr lang="zh-CN" alt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20481283-1117-6BA2-ACFA-F7FDB6F750B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 t="30122" r="20683" b="24400"/>
          <a:stretch>
            <a:fillRect/>
          </a:stretch>
        </p:blipFill>
        <p:spPr>
          <a:xfrm rot="10800000">
            <a:off x="8446049" y="4885357"/>
            <a:ext cx="1374185" cy="138921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C71061F-9BAF-CEC7-90E9-0EE839B5498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23278" r="10751" b="21117"/>
          <a:stretch>
            <a:fillRect/>
          </a:stretch>
        </p:blipFill>
        <p:spPr>
          <a:xfrm>
            <a:off x="7009790" y="4885359"/>
            <a:ext cx="1395681" cy="13892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5586F9A-AB64-0243-A0C6-7A9E4C39237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4445" r="1168" b="12111"/>
          <a:stretch>
            <a:fillRect/>
          </a:stretch>
        </p:blipFill>
        <p:spPr>
          <a:xfrm rot="16200000">
            <a:off x="1186393" y="4876674"/>
            <a:ext cx="1397848" cy="1397958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5D0D74B-88EA-74DC-7135-C2F1CA7E24B8}"/>
              </a:ext>
            </a:extLst>
          </p:cNvPr>
          <p:cNvSpPr txBox="1"/>
          <p:nvPr/>
        </p:nvSpPr>
        <p:spPr>
          <a:xfrm>
            <a:off x="1780037" y="4876718"/>
            <a:ext cx="1229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 days</a:t>
            </a:r>
            <a:endParaRPr lang="zh-CN" altLang="en-US" sz="14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E09A86D-35F4-2EA4-4740-B8667F2C18C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22266" y="4876718"/>
            <a:ext cx="1438845" cy="1397859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D4AD36EC-4B15-80D0-A2CF-5DC9FB1C223E}"/>
              </a:ext>
            </a:extLst>
          </p:cNvPr>
          <p:cNvSpPr txBox="1"/>
          <p:nvPr/>
        </p:nvSpPr>
        <p:spPr>
          <a:xfrm>
            <a:off x="3205728" y="4876718"/>
            <a:ext cx="1229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days</a:t>
            </a:r>
            <a:endParaRPr lang="zh-CN" altLang="en-US" sz="14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3D2AC1DE-F324-A6DA-DF91-A56B1A9E8AAE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0" t="20563" r="8779" b="17465"/>
          <a:stretch>
            <a:fillRect/>
          </a:stretch>
        </p:blipFill>
        <p:spPr>
          <a:xfrm>
            <a:off x="5555774" y="4872293"/>
            <a:ext cx="1411352" cy="1402284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263CF627-FAD9-49FC-EE98-97CC63839211}"/>
              </a:ext>
            </a:extLst>
          </p:cNvPr>
          <p:cNvSpPr txBox="1"/>
          <p:nvPr/>
        </p:nvSpPr>
        <p:spPr>
          <a:xfrm>
            <a:off x="4677115" y="4876718"/>
            <a:ext cx="132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days</a:t>
            </a:r>
            <a:endParaRPr lang="zh-CN" altLang="en-US" sz="14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9F1F67F5-6EAE-7AB2-BE35-C6503AC15E1E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482" r="14562"/>
          <a:stretch>
            <a:fillRect/>
          </a:stretch>
        </p:blipFill>
        <p:spPr>
          <a:xfrm>
            <a:off x="1186338" y="6321782"/>
            <a:ext cx="1397958" cy="1402284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C02174A2-C470-9946-EFD4-B9D4FF2B1C8C}"/>
              </a:ext>
            </a:extLst>
          </p:cNvPr>
          <p:cNvSpPr txBox="1"/>
          <p:nvPr/>
        </p:nvSpPr>
        <p:spPr>
          <a:xfrm>
            <a:off x="1764165" y="6325845"/>
            <a:ext cx="1057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DE582B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 days</a:t>
            </a:r>
            <a:endParaRPr lang="zh-CN" altLang="en-US" sz="1400" b="1" dirty="0">
              <a:solidFill>
                <a:srgbClr val="DE582B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9B76D82-8916-B7B3-EB42-9DFC594D8EF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16" y="6321183"/>
            <a:ext cx="1438845" cy="1402883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5CBA1980-7D6B-735C-8B17-7D77D0048777}"/>
              </a:ext>
            </a:extLst>
          </p:cNvPr>
          <p:cNvSpPr txBox="1"/>
          <p:nvPr/>
        </p:nvSpPr>
        <p:spPr>
          <a:xfrm>
            <a:off x="3205728" y="6325845"/>
            <a:ext cx="1041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DE582B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days</a:t>
            </a:r>
            <a:endParaRPr lang="zh-CN" altLang="en-US" sz="1400" b="1" dirty="0">
              <a:solidFill>
                <a:srgbClr val="DE582B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F4BB734-A4F1-4006-9376-18E9D3DAEA8F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816" r="8840" b="21310"/>
          <a:stretch>
            <a:fillRect/>
          </a:stretch>
        </p:blipFill>
        <p:spPr>
          <a:xfrm>
            <a:off x="4093817" y="6321782"/>
            <a:ext cx="1430902" cy="1402284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E438705C-9A6A-7DEB-F17E-95065CBC5A24}"/>
              </a:ext>
            </a:extLst>
          </p:cNvPr>
          <p:cNvSpPr txBox="1"/>
          <p:nvPr/>
        </p:nvSpPr>
        <p:spPr>
          <a:xfrm>
            <a:off x="4677115" y="6325845"/>
            <a:ext cx="1291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DE582B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days</a:t>
            </a:r>
            <a:endParaRPr lang="zh-CN" altLang="en-US" sz="1400" b="1" dirty="0">
              <a:solidFill>
                <a:srgbClr val="DE582B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24135FE8-8678-666C-784E-71D17003C49F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894" r="13261" b="19577"/>
          <a:stretch>
            <a:fillRect/>
          </a:stretch>
        </p:blipFill>
        <p:spPr>
          <a:xfrm>
            <a:off x="5555774" y="6321782"/>
            <a:ext cx="1411352" cy="1402284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CC809109-AD63-00E8-F0EC-5196AB2FF26D}"/>
              </a:ext>
            </a:extLst>
          </p:cNvPr>
          <p:cNvSpPr txBox="1"/>
          <p:nvPr/>
        </p:nvSpPr>
        <p:spPr>
          <a:xfrm>
            <a:off x="6089811" y="4876718"/>
            <a:ext cx="132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 days</a:t>
            </a:r>
            <a:endParaRPr lang="zh-CN" altLang="en-US" sz="14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D0A0E31-5443-63AB-1006-82BB086157F8}"/>
              </a:ext>
            </a:extLst>
          </p:cNvPr>
          <p:cNvSpPr txBox="1"/>
          <p:nvPr/>
        </p:nvSpPr>
        <p:spPr>
          <a:xfrm>
            <a:off x="6089811" y="6325845"/>
            <a:ext cx="132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DE582B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 days</a:t>
            </a:r>
            <a:endParaRPr lang="zh-CN" altLang="en-US" sz="1400" b="1">
              <a:solidFill>
                <a:srgbClr val="DE582B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A1E8C60-5BC6-C759-5BB8-28ADEE98BA18}"/>
              </a:ext>
            </a:extLst>
          </p:cNvPr>
          <p:cNvSpPr txBox="1"/>
          <p:nvPr/>
        </p:nvSpPr>
        <p:spPr>
          <a:xfrm>
            <a:off x="7515578" y="4876718"/>
            <a:ext cx="132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 days</a:t>
            </a:r>
            <a:endParaRPr lang="zh-CN" altLang="en-US" sz="14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98F87E25-5505-3734-14F1-CCFDF6A2FB42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t="19490" r="10972" b="20841"/>
          <a:stretch>
            <a:fillRect/>
          </a:stretch>
        </p:blipFill>
        <p:spPr>
          <a:xfrm rot="5400000">
            <a:off x="7009790" y="6326217"/>
            <a:ext cx="1398836" cy="1397849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BF420F3C-DAC4-252B-2A7A-A4BFFC7461C4}"/>
              </a:ext>
            </a:extLst>
          </p:cNvPr>
          <p:cNvSpPr txBox="1"/>
          <p:nvPr/>
        </p:nvSpPr>
        <p:spPr>
          <a:xfrm>
            <a:off x="7515578" y="6325845"/>
            <a:ext cx="132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DE582B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 days</a:t>
            </a:r>
            <a:endParaRPr lang="zh-CN" altLang="en-US" sz="1400" b="1">
              <a:solidFill>
                <a:srgbClr val="DE582B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3E781006-1527-9A9F-542D-E7A172729CEB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t="20776" r="28155" b="19337"/>
          <a:stretch>
            <a:fillRect/>
          </a:stretch>
        </p:blipFill>
        <p:spPr>
          <a:xfrm>
            <a:off x="8446050" y="6320777"/>
            <a:ext cx="1379505" cy="1403290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CB79853F-EBFD-815D-626B-0507C9583934}"/>
              </a:ext>
            </a:extLst>
          </p:cNvPr>
          <p:cNvSpPr txBox="1"/>
          <p:nvPr/>
        </p:nvSpPr>
        <p:spPr>
          <a:xfrm>
            <a:off x="9024574" y="4876718"/>
            <a:ext cx="132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 days</a:t>
            </a:r>
            <a:endParaRPr lang="zh-CN" altLang="en-US" sz="14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E67E86C7-DC34-8FC5-66C3-77C8FDA0B55F}"/>
              </a:ext>
            </a:extLst>
          </p:cNvPr>
          <p:cNvSpPr txBox="1"/>
          <p:nvPr/>
        </p:nvSpPr>
        <p:spPr>
          <a:xfrm>
            <a:off x="9027582" y="6320776"/>
            <a:ext cx="132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DE582B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 days</a:t>
            </a:r>
            <a:endParaRPr lang="zh-CN" altLang="en-US" sz="1400" b="1">
              <a:solidFill>
                <a:srgbClr val="DE582B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3A2ECFE-8CE4-6E23-4ABA-40FB71CEE18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1" t="20364" r="17087" b="29996"/>
          <a:stretch>
            <a:fillRect/>
          </a:stretch>
        </p:blipFill>
        <p:spPr>
          <a:xfrm rot="10800000">
            <a:off x="9868687" y="6320776"/>
            <a:ext cx="1379505" cy="140329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13CBFF49-C9E7-33B2-B889-5B381023818D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18522" r="15585" b="28318"/>
          <a:stretch>
            <a:fillRect/>
          </a:stretch>
        </p:blipFill>
        <p:spPr>
          <a:xfrm>
            <a:off x="9871161" y="4889007"/>
            <a:ext cx="1374185" cy="1385570"/>
          </a:xfrm>
          <a:prstGeom prst="rect">
            <a:avLst/>
          </a:prstGeom>
        </p:spPr>
      </p:pic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0B280F5E-6D14-9D65-6731-8E24DB711198}"/>
              </a:ext>
            </a:extLst>
          </p:cNvPr>
          <p:cNvCxnSpPr>
            <a:cxnSpLocks/>
          </p:cNvCxnSpPr>
          <p:nvPr/>
        </p:nvCxnSpPr>
        <p:spPr>
          <a:xfrm>
            <a:off x="2507020" y="5047268"/>
            <a:ext cx="681997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chemeClr val="accent4"/>
                </a:gs>
                <a:gs pos="75000">
                  <a:srgbClr val="FFC000"/>
                </a:gs>
                <a:gs pos="100000">
                  <a:srgbClr val="F3A332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212F9984-2883-18BA-63BC-7085076264D4}"/>
              </a:ext>
            </a:extLst>
          </p:cNvPr>
          <p:cNvSpPr txBox="1"/>
          <p:nvPr/>
        </p:nvSpPr>
        <p:spPr>
          <a:xfrm>
            <a:off x="10441228" y="4876718"/>
            <a:ext cx="132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84 days</a:t>
            </a:r>
            <a:endParaRPr lang="zh-CN" altLang="en-US" sz="1400" b="1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AC0D248-4B14-1A6D-8848-EBCC408B3DD6}"/>
              </a:ext>
            </a:extLst>
          </p:cNvPr>
          <p:cNvSpPr txBox="1"/>
          <p:nvPr/>
        </p:nvSpPr>
        <p:spPr>
          <a:xfrm>
            <a:off x="10429289" y="6322966"/>
            <a:ext cx="132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DE582B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84 days</a:t>
            </a:r>
            <a:endParaRPr lang="zh-CN" altLang="en-US" sz="1400" b="1" dirty="0">
              <a:solidFill>
                <a:srgbClr val="DE582B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DB2C7AC-D9F9-D72E-8EFD-80844B9CEEF7}"/>
              </a:ext>
            </a:extLst>
          </p:cNvPr>
          <p:cNvGrpSpPr/>
          <p:nvPr/>
        </p:nvGrpSpPr>
        <p:grpSpPr>
          <a:xfrm>
            <a:off x="10702814" y="5943412"/>
            <a:ext cx="533448" cy="276999"/>
            <a:chOff x="948896" y="4861780"/>
            <a:chExt cx="533448" cy="276999"/>
          </a:xfrm>
        </p:grpSpPr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828FA74B-E3D8-E58C-E893-DB557BDC9E37}"/>
                </a:ext>
              </a:extLst>
            </p:cNvPr>
            <p:cNvCxnSpPr/>
            <p:nvPr/>
          </p:nvCxnSpPr>
          <p:spPr>
            <a:xfrm flipV="1">
              <a:off x="985970" y="5116649"/>
              <a:ext cx="421200" cy="431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E47EF44B-7E7B-C988-7BED-C14AD03827B4}"/>
                </a:ext>
              </a:extLst>
            </p:cNvPr>
            <p:cNvSpPr txBox="1"/>
            <p:nvPr/>
          </p:nvSpPr>
          <p:spPr>
            <a:xfrm>
              <a:off x="948896" y="4861780"/>
              <a:ext cx="533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cm</a:t>
              </a: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矩形 71">
            <a:extLst>
              <a:ext uri="{FF2B5EF4-FFF2-40B4-BE49-F238E27FC236}">
                <a16:creationId xmlns:a16="http://schemas.microsoft.com/office/drawing/2014/main" id="{97A4EE59-D1F5-4723-2121-831ED0D87B71}"/>
              </a:ext>
            </a:extLst>
          </p:cNvPr>
          <p:cNvSpPr/>
          <p:nvPr/>
        </p:nvSpPr>
        <p:spPr>
          <a:xfrm>
            <a:off x="6941029" y="639901"/>
            <a:ext cx="13972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DE582B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b="1" cap="none" spc="0" dirty="0">
                <a:ln w="0"/>
                <a:solidFill>
                  <a:srgbClr val="DE582B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BCD064B-6AD3-FCBA-F457-11FE68914F48}"/>
              </a:ext>
            </a:extLst>
          </p:cNvPr>
          <p:cNvSpPr/>
          <p:nvPr/>
        </p:nvSpPr>
        <p:spPr>
          <a:xfrm>
            <a:off x="5504249" y="639901"/>
            <a:ext cx="13972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rgbClr val="1A73C6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MRSD-PLA</a:t>
            </a:r>
            <a:r>
              <a:rPr lang="en-US" altLang="zh-CN" sz="1400" b="1" cap="none" spc="0" dirty="0">
                <a:ln w="0"/>
                <a:solidFill>
                  <a:srgbClr val="1A73C6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DEEE0FC8-F41F-E0A2-BFD3-3969442F61FC}"/>
              </a:ext>
            </a:extLst>
          </p:cNvPr>
          <p:cNvSpPr/>
          <p:nvPr/>
        </p:nvSpPr>
        <p:spPr>
          <a:xfrm>
            <a:off x="4062381" y="639901"/>
            <a:ext cx="139795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01B587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A10017AF-7B32-A6C5-C6BA-C1FEFF0B9B88}"/>
              </a:ext>
            </a:extLst>
          </p:cNvPr>
          <p:cNvSpPr/>
          <p:nvPr/>
        </p:nvSpPr>
        <p:spPr>
          <a:xfrm>
            <a:off x="2622266" y="639901"/>
            <a:ext cx="13972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843DA125-29CD-A25F-0F66-F4F5227CBDA3}"/>
              </a:ext>
            </a:extLst>
          </p:cNvPr>
          <p:cNvSpPr/>
          <p:nvPr/>
        </p:nvSpPr>
        <p:spPr>
          <a:xfrm>
            <a:off x="1185170" y="639901"/>
            <a:ext cx="140900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  <a:endParaRPr lang="en-US" altLang="zh-CN" sz="1400" b="1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DAF40CFE-8625-FAE6-F985-5C205B6023E7}"/>
              </a:ext>
            </a:extLst>
          </p:cNvPr>
          <p:cNvSpPr/>
          <p:nvPr/>
        </p:nvSpPr>
        <p:spPr>
          <a:xfrm>
            <a:off x="1185170" y="6912177"/>
            <a:ext cx="13955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DE582B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17BC82D9-125C-B406-67F8-EAE8244F9831}"/>
              </a:ext>
            </a:extLst>
          </p:cNvPr>
          <p:cNvSpPr/>
          <p:nvPr/>
        </p:nvSpPr>
        <p:spPr>
          <a:xfrm>
            <a:off x="1187567" y="5454082"/>
            <a:ext cx="13972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solidFill>
                  <a:srgbClr val="F3A332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</a:p>
        </p:txBody>
      </p:sp>
      <p:pic>
        <p:nvPicPr>
          <p:cNvPr id="122" name="图片 121">
            <a:extLst>
              <a:ext uri="{FF2B5EF4-FFF2-40B4-BE49-F238E27FC236}">
                <a16:creationId xmlns:a16="http://schemas.microsoft.com/office/drawing/2014/main" id="{8A4FE8BE-A15F-73A5-F279-A53158185AA0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70000"/>
          </a:blip>
          <a:srcRect l="7554" t="10483" r="11477" b="17274"/>
          <a:stretch>
            <a:fillRect/>
          </a:stretch>
        </p:blipFill>
        <p:spPr>
          <a:xfrm>
            <a:off x="1485813" y="2705834"/>
            <a:ext cx="1970207" cy="1757877"/>
          </a:xfrm>
          <a:prstGeom prst="rect">
            <a:avLst/>
          </a:prstGeom>
        </p:spPr>
      </p:pic>
      <p:sp>
        <p:nvSpPr>
          <p:cNvPr id="3" name="弧形 2">
            <a:extLst>
              <a:ext uri="{FF2B5EF4-FFF2-40B4-BE49-F238E27FC236}">
                <a16:creationId xmlns:a16="http://schemas.microsoft.com/office/drawing/2014/main" id="{C23840AC-1497-6F9B-026A-8E1562333EB4}"/>
              </a:ext>
            </a:extLst>
          </p:cNvPr>
          <p:cNvSpPr/>
          <p:nvPr/>
        </p:nvSpPr>
        <p:spPr>
          <a:xfrm flipH="1">
            <a:off x="7277642" y="3032419"/>
            <a:ext cx="1234368" cy="1216819"/>
          </a:xfrm>
          <a:prstGeom prst="arc">
            <a:avLst>
              <a:gd name="adj1" fmla="val 16219613"/>
              <a:gd name="adj2" fmla="val 5421779"/>
            </a:avLst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C44AAEB-E448-5107-E5E4-804ED0498EC6}"/>
              </a:ext>
            </a:extLst>
          </p:cNvPr>
          <p:cNvCxnSpPr>
            <a:cxnSpLocks/>
          </p:cNvCxnSpPr>
          <p:nvPr/>
        </p:nvCxnSpPr>
        <p:spPr>
          <a:xfrm>
            <a:off x="7882053" y="3032419"/>
            <a:ext cx="130297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5093886-A7F6-0E8F-59C6-F4D63FAABBB2}"/>
              </a:ext>
            </a:extLst>
          </p:cNvPr>
          <p:cNvCxnSpPr>
            <a:cxnSpLocks/>
          </p:cNvCxnSpPr>
          <p:nvPr/>
        </p:nvCxnSpPr>
        <p:spPr>
          <a:xfrm>
            <a:off x="7882053" y="4249238"/>
            <a:ext cx="130297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弧形 11">
            <a:extLst>
              <a:ext uri="{FF2B5EF4-FFF2-40B4-BE49-F238E27FC236}">
                <a16:creationId xmlns:a16="http://schemas.microsoft.com/office/drawing/2014/main" id="{65541934-7124-1AE7-EB3D-755D76F74F7B}"/>
              </a:ext>
            </a:extLst>
          </p:cNvPr>
          <p:cNvSpPr/>
          <p:nvPr/>
        </p:nvSpPr>
        <p:spPr>
          <a:xfrm flipH="1">
            <a:off x="7341933" y="3086070"/>
            <a:ext cx="1165311" cy="1108400"/>
          </a:xfrm>
          <a:prstGeom prst="arc">
            <a:avLst>
              <a:gd name="adj1" fmla="val 16427364"/>
              <a:gd name="adj2" fmla="val 5184978"/>
            </a:avLst>
          </a:prstGeom>
          <a:ln w="25400">
            <a:solidFill>
              <a:srgbClr val="01B5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5CB60041-C008-6BE1-A680-F0D22F0D1675}"/>
              </a:ext>
            </a:extLst>
          </p:cNvPr>
          <p:cNvSpPr/>
          <p:nvPr/>
        </p:nvSpPr>
        <p:spPr>
          <a:xfrm>
            <a:off x="7894826" y="3045390"/>
            <a:ext cx="121004" cy="167998"/>
          </a:xfrm>
          <a:prstGeom prst="ellipse">
            <a:avLst/>
          </a:prstGeom>
          <a:solidFill>
            <a:srgbClr val="FAD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1338C03-EA2C-F1AB-9F24-7660E0B66261}"/>
              </a:ext>
            </a:extLst>
          </p:cNvPr>
          <p:cNvSpPr txBox="1"/>
          <p:nvPr/>
        </p:nvSpPr>
        <p:spPr>
          <a:xfrm>
            <a:off x="7794225" y="2994740"/>
            <a:ext cx="334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zh-CN" alt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A844E286-DFF6-F33B-AB33-B14DA485D279}"/>
              </a:ext>
            </a:extLst>
          </p:cNvPr>
          <p:cNvSpPr/>
          <p:nvPr/>
        </p:nvSpPr>
        <p:spPr>
          <a:xfrm>
            <a:off x="8309107" y="3045390"/>
            <a:ext cx="121004" cy="167998"/>
          </a:xfrm>
          <a:prstGeom prst="ellipse">
            <a:avLst/>
          </a:prstGeom>
          <a:solidFill>
            <a:srgbClr val="FAD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ECC3921-335C-4540-93A1-18E17709B5B5}"/>
              </a:ext>
            </a:extLst>
          </p:cNvPr>
          <p:cNvSpPr txBox="1"/>
          <p:nvPr/>
        </p:nvSpPr>
        <p:spPr>
          <a:xfrm>
            <a:off x="8208506" y="2994740"/>
            <a:ext cx="334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zh-CN" alt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9DCEE206-1585-92BB-C9F1-8FBC46114446}"/>
              </a:ext>
            </a:extLst>
          </p:cNvPr>
          <p:cNvSpPr/>
          <p:nvPr/>
        </p:nvSpPr>
        <p:spPr>
          <a:xfrm>
            <a:off x="8705899" y="3045390"/>
            <a:ext cx="121004" cy="167998"/>
          </a:xfrm>
          <a:prstGeom prst="ellipse">
            <a:avLst/>
          </a:prstGeom>
          <a:solidFill>
            <a:srgbClr val="FAD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263F1141-5D7B-49C0-1618-83B654424014}"/>
              </a:ext>
            </a:extLst>
          </p:cNvPr>
          <p:cNvSpPr txBox="1"/>
          <p:nvPr/>
        </p:nvSpPr>
        <p:spPr>
          <a:xfrm>
            <a:off x="8605298" y="2994740"/>
            <a:ext cx="334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zh-CN" alt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0BF21559-665E-AE20-53AB-17ADC8A72BFE}"/>
              </a:ext>
            </a:extLst>
          </p:cNvPr>
          <p:cNvCxnSpPr>
            <a:cxnSpLocks/>
          </p:cNvCxnSpPr>
          <p:nvPr/>
        </p:nvCxnSpPr>
        <p:spPr>
          <a:xfrm>
            <a:off x="8017690" y="3114535"/>
            <a:ext cx="119460" cy="0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2DF3F8EF-2255-5559-ECC9-34C3F99C98AA}"/>
              </a:ext>
            </a:extLst>
          </p:cNvPr>
          <p:cNvCxnSpPr>
            <a:cxnSpLocks/>
          </p:cNvCxnSpPr>
          <p:nvPr/>
        </p:nvCxnSpPr>
        <p:spPr>
          <a:xfrm>
            <a:off x="8208506" y="3114535"/>
            <a:ext cx="119460" cy="0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CBF40F8A-6AA3-3CFD-A48B-B92C399A05C1}"/>
              </a:ext>
            </a:extLst>
          </p:cNvPr>
          <p:cNvCxnSpPr>
            <a:cxnSpLocks/>
            <a:endCxn id="66" idx="3"/>
          </p:cNvCxnSpPr>
          <p:nvPr/>
        </p:nvCxnSpPr>
        <p:spPr>
          <a:xfrm flipV="1">
            <a:off x="8430111" y="3117851"/>
            <a:ext cx="112712" cy="6210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81B4689F-43AA-0922-93AC-C18F7CF6F8C6}"/>
              </a:ext>
            </a:extLst>
          </p:cNvPr>
          <p:cNvCxnSpPr>
            <a:cxnSpLocks/>
          </p:cNvCxnSpPr>
          <p:nvPr/>
        </p:nvCxnSpPr>
        <p:spPr>
          <a:xfrm>
            <a:off x="8612208" y="3114535"/>
            <a:ext cx="110099" cy="0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>
            <a:extLst>
              <a:ext uri="{FF2B5EF4-FFF2-40B4-BE49-F238E27FC236}">
                <a16:creationId xmlns:a16="http://schemas.microsoft.com/office/drawing/2014/main" id="{A7D628BD-F5E3-BEAA-1C43-260983414F3A}"/>
              </a:ext>
            </a:extLst>
          </p:cNvPr>
          <p:cNvSpPr txBox="1"/>
          <p:nvPr/>
        </p:nvSpPr>
        <p:spPr>
          <a:xfrm>
            <a:off x="8006596" y="2991720"/>
            <a:ext cx="334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zh-CN" alt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1AB9E1AF-392A-E011-D78D-B045D3B6CFC5}"/>
              </a:ext>
            </a:extLst>
          </p:cNvPr>
          <p:cNvSpPr txBox="1"/>
          <p:nvPr/>
        </p:nvSpPr>
        <p:spPr>
          <a:xfrm>
            <a:off x="8413822" y="2981151"/>
            <a:ext cx="334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zh-CN" alt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87D03A62-D0AD-5970-2D04-141D2C969809}"/>
              </a:ext>
            </a:extLst>
          </p:cNvPr>
          <p:cNvCxnSpPr>
            <a:cxnSpLocks/>
          </p:cNvCxnSpPr>
          <p:nvPr/>
        </p:nvCxnSpPr>
        <p:spPr>
          <a:xfrm>
            <a:off x="8819570" y="3083689"/>
            <a:ext cx="365453" cy="0"/>
          </a:xfrm>
          <a:prstGeom prst="line">
            <a:avLst/>
          </a:prstGeom>
          <a:ln w="25400">
            <a:solidFill>
              <a:srgbClr val="01B5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EF0BE511-C5EC-F893-0D7C-455785F4530B}"/>
              </a:ext>
            </a:extLst>
          </p:cNvPr>
          <p:cNvCxnSpPr>
            <a:cxnSpLocks/>
          </p:cNvCxnSpPr>
          <p:nvPr/>
        </p:nvCxnSpPr>
        <p:spPr>
          <a:xfrm>
            <a:off x="7876886" y="4192088"/>
            <a:ext cx="536936" cy="0"/>
          </a:xfrm>
          <a:prstGeom prst="line">
            <a:avLst/>
          </a:prstGeom>
          <a:ln w="25400">
            <a:solidFill>
              <a:srgbClr val="01B5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3" name="图片 11272">
            <a:extLst>
              <a:ext uri="{FF2B5EF4-FFF2-40B4-BE49-F238E27FC236}">
                <a16:creationId xmlns:a16="http://schemas.microsoft.com/office/drawing/2014/main" id="{B8E682B8-16AA-FB04-22E0-46E317DBC2F7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2" t="7" r="31166" b="2962"/>
          <a:stretch>
            <a:fillRect/>
          </a:stretch>
        </p:blipFill>
        <p:spPr>
          <a:xfrm>
            <a:off x="8407933" y="4166162"/>
            <a:ext cx="599206" cy="45719"/>
          </a:xfrm>
          <a:prstGeom prst="rect">
            <a:avLst/>
          </a:prstGeom>
        </p:spPr>
      </p:pic>
      <p:cxnSp>
        <p:nvCxnSpPr>
          <p:cNvPr id="11275" name="直接连接符 11274">
            <a:extLst>
              <a:ext uri="{FF2B5EF4-FFF2-40B4-BE49-F238E27FC236}">
                <a16:creationId xmlns:a16="http://schemas.microsoft.com/office/drawing/2014/main" id="{545CD503-0DEA-40A9-69A0-5F93D3785139}"/>
              </a:ext>
            </a:extLst>
          </p:cNvPr>
          <p:cNvCxnSpPr>
            <a:cxnSpLocks/>
          </p:cNvCxnSpPr>
          <p:nvPr/>
        </p:nvCxnSpPr>
        <p:spPr>
          <a:xfrm>
            <a:off x="8999229" y="4186641"/>
            <a:ext cx="214369" cy="0"/>
          </a:xfrm>
          <a:prstGeom prst="line">
            <a:avLst/>
          </a:prstGeom>
          <a:ln w="25400">
            <a:solidFill>
              <a:srgbClr val="01B5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2" name="任意多边形: 形状 11281">
            <a:extLst>
              <a:ext uri="{FF2B5EF4-FFF2-40B4-BE49-F238E27FC236}">
                <a16:creationId xmlns:a16="http://schemas.microsoft.com/office/drawing/2014/main" id="{A3E3AC34-091F-F98B-E9B0-50524FEC5705}"/>
              </a:ext>
            </a:extLst>
          </p:cNvPr>
          <p:cNvSpPr/>
          <p:nvPr/>
        </p:nvSpPr>
        <p:spPr>
          <a:xfrm>
            <a:off x="8696867" y="3208596"/>
            <a:ext cx="140494" cy="61948"/>
          </a:xfrm>
          <a:custGeom>
            <a:avLst/>
            <a:gdLst>
              <a:gd name="connsiteX0" fmla="*/ 0 w 140494"/>
              <a:gd name="connsiteY0" fmla="*/ 61948 h 61948"/>
              <a:gd name="connsiteX1" fmla="*/ 76200 w 140494"/>
              <a:gd name="connsiteY1" fmla="*/ 36 h 61948"/>
              <a:gd name="connsiteX2" fmla="*/ 140494 w 140494"/>
              <a:gd name="connsiteY2" fmla="*/ 54805 h 6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94" h="61948">
                <a:moveTo>
                  <a:pt x="0" y="61948"/>
                </a:moveTo>
                <a:cubicBezTo>
                  <a:pt x="26392" y="31587"/>
                  <a:pt x="52784" y="1226"/>
                  <a:pt x="76200" y="36"/>
                </a:cubicBezTo>
                <a:cubicBezTo>
                  <a:pt x="99616" y="-1154"/>
                  <a:pt x="120055" y="26825"/>
                  <a:pt x="140494" y="54805"/>
                </a:cubicBezTo>
              </a:path>
            </a:pathLst>
          </a:custGeom>
          <a:noFill/>
          <a:ln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83" name="任意多边形: 形状 11282">
            <a:extLst>
              <a:ext uri="{FF2B5EF4-FFF2-40B4-BE49-F238E27FC236}">
                <a16:creationId xmlns:a16="http://schemas.microsoft.com/office/drawing/2014/main" id="{7B85FEA5-6647-82F2-D5DF-A566EA391CEC}"/>
              </a:ext>
            </a:extLst>
          </p:cNvPr>
          <p:cNvSpPr/>
          <p:nvPr/>
        </p:nvSpPr>
        <p:spPr>
          <a:xfrm>
            <a:off x="8301110" y="3217451"/>
            <a:ext cx="140494" cy="61948"/>
          </a:xfrm>
          <a:custGeom>
            <a:avLst/>
            <a:gdLst>
              <a:gd name="connsiteX0" fmla="*/ 0 w 140494"/>
              <a:gd name="connsiteY0" fmla="*/ 61948 h 61948"/>
              <a:gd name="connsiteX1" fmla="*/ 76200 w 140494"/>
              <a:gd name="connsiteY1" fmla="*/ 36 h 61948"/>
              <a:gd name="connsiteX2" fmla="*/ 140494 w 140494"/>
              <a:gd name="connsiteY2" fmla="*/ 54805 h 6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94" h="61948">
                <a:moveTo>
                  <a:pt x="0" y="61948"/>
                </a:moveTo>
                <a:cubicBezTo>
                  <a:pt x="26392" y="31587"/>
                  <a:pt x="52784" y="1226"/>
                  <a:pt x="76200" y="36"/>
                </a:cubicBezTo>
                <a:cubicBezTo>
                  <a:pt x="99616" y="-1154"/>
                  <a:pt x="120055" y="26825"/>
                  <a:pt x="140494" y="54805"/>
                </a:cubicBezTo>
              </a:path>
            </a:pathLst>
          </a:custGeom>
          <a:noFill/>
          <a:ln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84" name="任意多边形: 形状 11283">
            <a:extLst>
              <a:ext uri="{FF2B5EF4-FFF2-40B4-BE49-F238E27FC236}">
                <a16:creationId xmlns:a16="http://schemas.microsoft.com/office/drawing/2014/main" id="{B62CED7E-85F1-7FFF-5E6E-67954BB029E6}"/>
              </a:ext>
            </a:extLst>
          </p:cNvPr>
          <p:cNvSpPr/>
          <p:nvPr/>
        </p:nvSpPr>
        <p:spPr>
          <a:xfrm>
            <a:off x="7864470" y="3210621"/>
            <a:ext cx="140494" cy="61948"/>
          </a:xfrm>
          <a:custGeom>
            <a:avLst/>
            <a:gdLst>
              <a:gd name="connsiteX0" fmla="*/ 0 w 140494"/>
              <a:gd name="connsiteY0" fmla="*/ 61948 h 61948"/>
              <a:gd name="connsiteX1" fmla="*/ 76200 w 140494"/>
              <a:gd name="connsiteY1" fmla="*/ 36 h 61948"/>
              <a:gd name="connsiteX2" fmla="*/ 140494 w 140494"/>
              <a:gd name="connsiteY2" fmla="*/ 54805 h 6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94" h="61948">
                <a:moveTo>
                  <a:pt x="0" y="61948"/>
                </a:moveTo>
                <a:cubicBezTo>
                  <a:pt x="26392" y="31587"/>
                  <a:pt x="52784" y="1226"/>
                  <a:pt x="76200" y="36"/>
                </a:cubicBezTo>
                <a:cubicBezTo>
                  <a:pt x="99616" y="-1154"/>
                  <a:pt x="120055" y="26825"/>
                  <a:pt x="140494" y="54805"/>
                </a:cubicBezTo>
              </a:path>
            </a:pathLst>
          </a:custGeom>
          <a:noFill/>
          <a:ln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87" name="流程图: 接点 11286">
            <a:extLst>
              <a:ext uri="{FF2B5EF4-FFF2-40B4-BE49-F238E27FC236}">
                <a16:creationId xmlns:a16="http://schemas.microsoft.com/office/drawing/2014/main" id="{A1C55C1D-04A0-5679-BDD1-1B785441B5FB}"/>
              </a:ext>
            </a:extLst>
          </p:cNvPr>
          <p:cNvSpPr/>
          <p:nvPr/>
        </p:nvSpPr>
        <p:spPr>
          <a:xfrm>
            <a:off x="9020310" y="2754489"/>
            <a:ext cx="90000" cy="90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288" name="流程图: 接点 11287">
            <a:extLst>
              <a:ext uri="{FF2B5EF4-FFF2-40B4-BE49-F238E27FC236}">
                <a16:creationId xmlns:a16="http://schemas.microsoft.com/office/drawing/2014/main" id="{E6777FB6-0BEC-21DE-2BE1-C7BC8DEBFA2B}"/>
              </a:ext>
            </a:extLst>
          </p:cNvPr>
          <p:cNvSpPr/>
          <p:nvPr/>
        </p:nvSpPr>
        <p:spPr>
          <a:xfrm>
            <a:off x="9144261" y="2833285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290" name="任意多边形: 形状 11289">
            <a:extLst>
              <a:ext uri="{FF2B5EF4-FFF2-40B4-BE49-F238E27FC236}">
                <a16:creationId xmlns:a16="http://schemas.microsoft.com/office/drawing/2014/main" id="{9A12E719-118E-846A-54FA-4AC83480AEA8}"/>
              </a:ext>
            </a:extLst>
          </p:cNvPr>
          <p:cNvSpPr/>
          <p:nvPr/>
        </p:nvSpPr>
        <p:spPr>
          <a:xfrm>
            <a:off x="8034880" y="2679994"/>
            <a:ext cx="138112" cy="381000"/>
          </a:xfrm>
          <a:custGeom>
            <a:avLst/>
            <a:gdLst>
              <a:gd name="connsiteX0" fmla="*/ 138112 w 138112"/>
              <a:gd name="connsiteY0" fmla="*/ 381000 h 381000"/>
              <a:gd name="connsiteX1" fmla="*/ 85725 w 138112"/>
              <a:gd name="connsiteY1" fmla="*/ 159544 h 381000"/>
              <a:gd name="connsiteX2" fmla="*/ 0 w 138112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2" h="381000">
                <a:moveTo>
                  <a:pt x="138112" y="381000"/>
                </a:moveTo>
                <a:cubicBezTo>
                  <a:pt x="123428" y="302022"/>
                  <a:pt x="108744" y="223044"/>
                  <a:pt x="85725" y="159544"/>
                </a:cubicBezTo>
                <a:cubicBezTo>
                  <a:pt x="62706" y="96044"/>
                  <a:pt x="31353" y="48022"/>
                  <a:pt x="0" y="0"/>
                </a:cubicBezTo>
              </a:path>
            </a:pathLst>
          </a:custGeom>
          <a:noFill/>
          <a:ln w="19050"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91" name="文本框 11290">
            <a:extLst>
              <a:ext uri="{FF2B5EF4-FFF2-40B4-BE49-F238E27FC236}">
                <a16:creationId xmlns:a16="http://schemas.microsoft.com/office/drawing/2014/main" id="{BB909039-31D6-B20D-9BA6-9BA87C4D140D}"/>
              </a:ext>
            </a:extLst>
          </p:cNvPr>
          <p:cNvSpPr txBox="1"/>
          <p:nvPr/>
        </p:nvSpPr>
        <p:spPr>
          <a:xfrm>
            <a:off x="7703495" y="2533630"/>
            <a:ext cx="710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Ubiquinate</a:t>
            </a:r>
            <a:endParaRPr lang="zh-CN" altLang="en-US" sz="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92" name="文本框 11291">
            <a:extLst>
              <a:ext uri="{FF2B5EF4-FFF2-40B4-BE49-F238E27FC236}">
                <a16:creationId xmlns:a16="http://schemas.microsoft.com/office/drawing/2014/main" id="{DF77F4FC-BAF0-DE44-866D-AE1707DB94A4}"/>
              </a:ext>
            </a:extLst>
          </p:cNvPr>
          <p:cNvSpPr txBox="1"/>
          <p:nvPr/>
        </p:nvSpPr>
        <p:spPr>
          <a:xfrm>
            <a:off x="8384118" y="2538393"/>
            <a:ext cx="8684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>
                <a:latin typeface="Arial" panose="020B0604020202020204" pitchFamily="34" charset="0"/>
                <a:cs typeface="Arial" panose="020B0604020202020204" pitchFamily="34" charset="0"/>
              </a:rPr>
              <a:t>Visible light</a:t>
            </a:r>
            <a:endParaRPr lang="zh-CN" altLang="en-US" sz="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93" name="图片 11292">
            <a:extLst>
              <a:ext uri="{FF2B5EF4-FFF2-40B4-BE49-F238E27FC236}">
                <a16:creationId xmlns:a16="http://schemas.microsoft.com/office/drawing/2014/main" id="{6D0D9FAF-4606-A1DC-5ED5-5D46C46AE6E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90552" y="2596366"/>
            <a:ext cx="206461" cy="206461"/>
          </a:xfrm>
          <a:prstGeom prst="rect">
            <a:avLst/>
          </a:prstGeom>
        </p:spPr>
      </p:pic>
      <p:sp>
        <p:nvSpPr>
          <p:cNvPr id="11294" name="文本框 11293">
            <a:extLst>
              <a:ext uri="{FF2B5EF4-FFF2-40B4-BE49-F238E27FC236}">
                <a16:creationId xmlns:a16="http://schemas.microsoft.com/office/drawing/2014/main" id="{5BC9DB94-63B2-8C76-14C0-AEA81CBA473E}"/>
              </a:ext>
            </a:extLst>
          </p:cNvPr>
          <p:cNvSpPr txBox="1"/>
          <p:nvPr/>
        </p:nvSpPr>
        <p:spPr>
          <a:xfrm>
            <a:off x="7579794" y="3221734"/>
            <a:ext cx="4437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>
                <a:solidFill>
                  <a:srgbClr val="F3A3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NADH</a:t>
            </a:r>
            <a:endParaRPr lang="zh-CN" altLang="en-US" sz="600" b="1" baseline="30000" dirty="0">
              <a:solidFill>
                <a:srgbClr val="F3A3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95" name="文本框 11294">
            <a:extLst>
              <a:ext uri="{FF2B5EF4-FFF2-40B4-BE49-F238E27FC236}">
                <a16:creationId xmlns:a16="http://schemas.microsoft.com/office/drawing/2014/main" id="{84B3A0DA-9764-8290-58A1-9C2D7CB44D1F}"/>
              </a:ext>
            </a:extLst>
          </p:cNvPr>
          <p:cNvSpPr txBox="1"/>
          <p:nvPr/>
        </p:nvSpPr>
        <p:spPr>
          <a:xfrm>
            <a:off x="7715105" y="3299563"/>
            <a:ext cx="5518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>
                <a:solidFill>
                  <a:srgbClr val="F3A3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US" altLang="zh-CN" sz="600" b="1" baseline="30000" dirty="0">
                <a:solidFill>
                  <a:srgbClr val="F3A3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600" b="1" dirty="0">
                <a:solidFill>
                  <a:srgbClr val="F3A3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+H</a:t>
            </a:r>
            <a:r>
              <a:rPr lang="en-US" altLang="zh-CN" sz="600" b="1" baseline="30000" dirty="0">
                <a:solidFill>
                  <a:srgbClr val="F3A3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zh-CN" altLang="en-US" sz="600" b="1" baseline="30000" dirty="0">
              <a:solidFill>
                <a:srgbClr val="F3A3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96" name="文本框 11295">
            <a:extLst>
              <a:ext uri="{FF2B5EF4-FFF2-40B4-BE49-F238E27FC236}">
                <a16:creationId xmlns:a16="http://schemas.microsoft.com/office/drawing/2014/main" id="{232EFE74-2886-76AE-BA19-8BE61E16BF3D}"/>
              </a:ext>
            </a:extLst>
          </p:cNvPr>
          <p:cNvSpPr txBox="1"/>
          <p:nvPr/>
        </p:nvSpPr>
        <p:spPr>
          <a:xfrm>
            <a:off x="7959045" y="3221734"/>
            <a:ext cx="6068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altLang="zh-CN" sz="600" b="1" baseline="30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600" b="1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+1/2 O</a:t>
            </a:r>
            <a:r>
              <a:rPr lang="en-US" altLang="zh-CN" sz="600" b="1" baseline="-25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600" b="1" baseline="-25000" dirty="0"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97" name="文本框 11296">
            <a:extLst>
              <a:ext uri="{FF2B5EF4-FFF2-40B4-BE49-F238E27FC236}">
                <a16:creationId xmlns:a16="http://schemas.microsoft.com/office/drawing/2014/main" id="{AB173227-7955-F00D-1C27-4C9263379FD4}"/>
              </a:ext>
            </a:extLst>
          </p:cNvPr>
          <p:cNvSpPr txBox="1"/>
          <p:nvPr/>
        </p:nvSpPr>
        <p:spPr>
          <a:xfrm>
            <a:off x="8168196" y="3299563"/>
            <a:ext cx="6068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600" b="1" baseline="-25000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600" b="1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600" b="1" baseline="-25000" dirty="0"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99" name="文本框 11298">
            <a:extLst>
              <a:ext uri="{FF2B5EF4-FFF2-40B4-BE49-F238E27FC236}">
                <a16:creationId xmlns:a16="http://schemas.microsoft.com/office/drawing/2014/main" id="{4723F4F5-E475-09BE-B7AC-DC81FA23311A}"/>
              </a:ext>
            </a:extLst>
          </p:cNvPr>
          <p:cNvSpPr txBox="1"/>
          <p:nvPr/>
        </p:nvSpPr>
        <p:spPr>
          <a:xfrm>
            <a:off x="8386447" y="3221734"/>
            <a:ext cx="6206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altLang="zh-CN" sz="600" b="1" baseline="30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600" b="1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+1/2 O</a:t>
            </a:r>
            <a:r>
              <a:rPr lang="en-US" altLang="zh-CN" sz="600" b="1" baseline="-25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600" b="1" baseline="-25000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0" name="文本框 11299">
            <a:extLst>
              <a:ext uri="{FF2B5EF4-FFF2-40B4-BE49-F238E27FC236}">
                <a16:creationId xmlns:a16="http://schemas.microsoft.com/office/drawing/2014/main" id="{073423FB-56CA-C644-949C-6727A7014D52}"/>
              </a:ext>
            </a:extLst>
          </p:cNvPr>
          <p:cNvSpPr txBox="1"/>
          <p:nvPr/>
        </p:nvSpPr>
        <p:spPr>
          <a:xfrm>
            <a:off x="8597086" y="3299563"/>
            <a:ext cx="6206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600" b="1" baseline="-25000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600" b="1" dirty="0"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600" b="1" baseline="-25000" dirty="0">
              <a:solidFill>
                <a:srgbClr val="01B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1" name="文本框 11300">
            <a:extLst>
              <a:ext uri="{FF2B5EF4-FFF2-40B4-BE49-F238E27FC236}">
                <a16:creationId xmlns:a16="http://schemas.microsoft.com/office/drawing/2014/main" id="{B62DEE75-93F4-0240-9FAC-0E8A0D85D260}"/>
              </a:ext>
            </a:extLst>
          </p:cNvPr>
          <p:cNvSpPr txBox="1"/>
          <p:nvPr/>
        </p:nvSpPr>
        <p:spPr>
          <a:xfrm>
            <a:off x="7203797" y="3409564"/>
            <a:ext cx="12831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>
                <a:latin typeface="Arial" panose="020B0604020202020204" pitchFamily="34" charset="0"/>
                <a:cs typeface="Arial" panose="020B0604020202020204" pitchFamily="34" charset="0"/>
              </a:rPr>
              <a:t>Electron transport chain</a:t>
            </a:r>
            <a:endParaRPr lang="zh-CN" altLang="en-US" sz="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2" name="任意多边形: 形状 11301">
            <a:extLst>
              <a:ext uri="{FF2B5EF4-FFF2-40B4-BE49-F238E27FC236}">
                <a16:creationId xmlns:a16="http://schemas.microsoft.com/office/drawing/2014/main" id="{FBFD2494-E2CB-CCE6-7439-AD52FB977EB5}"/>
              </a:ext>
            </a:extLst>
          </p:cNvPr>
          <p:cNvSpPr/>
          <p:nvPr/>
        </p:nvSpPr>
        <p:spPr>
          <a:xfrm>
            <a:off x="8242108" y="3232443"/>
            <a:ext cx="161865" cy="424495"/>
          </a:xfrm>
          <a:custGeom>
            <a:avLst/>
            <a:gdLst>
              <a:gd name="connsiteX0" fmla="*/ 138112 w 138112"/>
              <a:gd name="connsiteY0" fmla="*/ 0 h 383382"/>
              <a:gd name="connsiteX1" fmla="*/ 95250 w 138112"/>
              <a:gd name="connsiteY1" fmla="*/ 76200 h 383382"/>
              <a:gd name="connsiteX2" fmla="*/ 95250 w 138112"/>
              <a:gd name="connsiteY2" fmla="*/ 135732 h 383382"/>
              <a:gd name="connsiteX3" fmla="*/ 61912 w 138112"/>
              <a:gd name="connsiteY3" fmla="*/ 197644 h 383382"/>
              <a:gd name="connsiteX4" fmla="*/ 66675 w 138112"/>
              <a:gd name="connsiteY4" fmla="*/ 245269 h 383382"/>
              <a:gd name="connsiteX5" fmla="*/ 38100 w 138112"/>
              <a:gd name="connsiteY5" fmla="*/ 290513 h 383382"/>
              <a:gd name="connsiteX6" fmla="*/ 21431 w 138112"/>
              <a:gd name="connsiteY6" fmla="*/ 352425 h 383382"/>
              <a:gd name="connsiteX7" fmla="*/ 0 w 138112"/>
              <a:gd name="connsiteY7" fmla="*/ 383382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112" h="383382">
                <a:moveTo>
                  <a:pt x="138112" y="0"/>
                </a:moveTo>
                <a:cubicBezTo>
                  <a:pt x="120253" y="26789"/>
                  <a:pt x="102394" y="53578"/>
                  <a:pt x="95250" y="76200"/>
                </a:cubicBezTo>
                <a:cubicBezTo>
                  <a:pt x="88106" y="98822"/>
                  <a:pt x="100806" y="115491"/>
                  <a:pt x="95250" y="135732"/>
                </a:cubicBezTo>
                <a:cubicBezTo>
                  <a:pt x="89694" y="155973"/>
                  <a:pt x="66674" y="179388"/>
                  <a:pt x="61912" y="197644"/>
                </a:cubicBezTo>
                <a:cubicBezTo>
                  <a:pt x="57150" y="215900"/>
                  <a:pt x="70644" y="229791"/>
                  <a:pt x="66675" y="245269"/>
                </a:cubicBezTo>
                <a:cubicBezTo>
                  <a:pt x="62706" y="260747"/>
                  <a:pt x="45641" y="272654"/>
                  <a:pt x="38100" y="290513"/>
                </a:cubicBezTo>
                <a:cubicBezTo>
                  <a:pt x="30559" y="308372"/>
                  <a:pt x="27781" y="336947"/>
                  <a:pt x="21431" y="352425"/>
                </a:cubicBezTo>
                <a:cubicBezTo>
                  <a:pt x="15081" y="367903"/>
                  <a:pt x="7540" y="375642"/>
                  <a:pt x="0" y="38338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03" name="文本框 11302">
            <a:extLst>
              <a:ext uri="{FF2B5EF4-FFF2-40B4-BE49-F238E27FC236}">
                <a16:creationId xmlns:a16="http://schemas.microsoft.com/office/drawing/2014/main" id="{0BA40A60-5404-8B8D-3D2A-5C570CC21643}"/>
              </a:ext>
            </a:extLst>
          </p:cNvPr>
          <p:cNvSpPr txBox="1"/>
          <p:nvPr/>
        </p:nvSpPr>
        <p:spPr>
          <a:xfrm>
            <a:off x="8153680" y="3521299"/>
            <a:ext cx="408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7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7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4" name="文本框 11303">
            <a:extLst>
              <a:ext uri="{FF2B5EF4-FFF2-40B4-BE49-F238E27FC236}">
                <a16:creationId xmlns:a16="http://schemas.microsoft.com/office/drawing/2014/main" id="{82C38852-5000-53B3-C335-B5BF58EE14E3}"/>
              </a:ext>
            </a:extLst>
          </p:cNvPr>
          <p:cNvSpPr txBox="1"/>
          <p:nvPr/>
        </p:nvSpPr>
        <p:spPr>
          <a:xfrm>
            <a:off x="8024444" y="3585846"/>
            <a:ext cx="408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7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zh-CN" altLang="en-US" sz="7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5" name="文本框 11304">
            <a:extLst>
              <a:ext uri="{FF2B5EF4-FFF2-40B4-BE49-F238E27FC236}">
                <a16:creationId xmlns:a16="http://schemas.microsoft.com/office/drawing/2014/main" id="{EF099BAD-E207-43EE-C787-10FBC457C17A}"/>
              </a:ext>
            </a:extLst>
          </p:cNvPr>
          <p:cNvSpPr txBox="1"/>
          <p:nvPr/>
        </p:nvSpPr>
        <p:spPr>
          <a:xfrm>
            <a:off x="7827263" y="3708545"/>
            <a:ext cx="408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7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zh-CN" altLang="en-US" sz="7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6" name="任意多边形: 形状 11305">
            <a:extLst>
              <a:ext uri="{FF2B5EF4-FFF2-40B4-BE49-F238E27FC236}">
                <a16:creationId xmlns:a16="http://schemas.microsoft.com/office/drawing/2014/main" id="{FE89AA24-302C-31ED-00B9-D7FC5035AB73}"/>
              </a:ext>
            </a:extLst>
          </p:cNvPr>
          <p:cNvSpPr/>
          <p:nvPr/>
        </p:nvSpPr>
        <p:spPr>
          <a:xfrm>
            <a:off x="8077421" y="3711076"/>
            <a:ext cx="90810" cy="68596"/>
          </a:xfrm>
          <a:custGeom>
            <a:avLst/>
            <a:gdLst>
              <a:gd name="connsiteX0" fmla="*/ 73819 w 73819"/>
              <a:gd name="connsiteY0" fmla="*/ 0 h 57150"/>
              <a:gd name="connsiteX1" fmla="*/ 54769 w 73819"/>
              <a:gd name="connsiteY1" fmla="*/ 47625 h 57150"/>
              <a:gd name="connsiteX2" fmla="*/ 0 w 73819"/>
              <a:gd name="connsiteY2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19" h="57150">
                <a:moveTo>
                  <a:pt x="73819" y="0"/>
                </a:moveTo>
                <a:cubicBezTo>
                  <a:pt x="70445" y="19050"/>
                  <a:pt x="67072" y="38100"/>
                  <a:pt x="54769" y="47625"/>
                </a:cubicBezTo>
                <a:cubicBezTo>
                  <a:pt x="42466" y="57150"/>
                  <a:pt x="21233" y="57150"/>
                  <a:pt x="0" y="57150"/>
                </a:cubicBezTo>
              </a:path>
            </a:pathLst>
          </a:custGeom>
          <a:noFill/>
          <a:ln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07" name="任意多边形: 形状 11306">
            <a:extLst>
              <a:ext uri="{FF2B5EF4-FFF2-40B4-BE49-F238E27FC236}">
                <a16:creationId xmlns:a16="http://schemas.microsoft.com/office/drawing/2014/main" id="{5B3EA3E1-183E-741B-3A13-8FFE6A4B3A9E}"/>
              </a:ext>
            </a:extLst>
          </p:cNvPr>
          <p:cNvSpPr/>
          <p:nvPr/>
        </p:nvSpPr>
        <p:spPr>
          <a:xfrm rot="16024292">
            <a:off x="8113530" y="3813511"/>
            <a:ext cx="108207" cy="124412"/>
          </a:xfrm>
          <a:custGeom>
            <a:avLst/>
            <a:gdLst>
              <a:gd name="connsiteX0" fmla="*/ 73819 w 73819"/>
              <a:gd name="connsiteY0" fmla="*/ 0 h 57150"/>
              <a:gd name="connsiteX1" fmla="*/ 54769 w 73819"/>
              <a:gd name="connsiteY1" fmla="*/ 47625 h 57150"/>
              <a:gd name="connsiteX2" fmla="*/ 0 w 73819"/>
              <a:gd name="connsiteY2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19" h="57150">
                <a:moveTo>
                  <a:pt x="73819" y="0"/>
                </a:moveTo>
                <a:cubicBezTo>
                  <a:pt x="70445" y="19050"/>
                  <a:pt x="67072" y="38100"/>
                  <a:pt x="54769" y="47625"/>
                </a:cubicBezTo>
                <a:cubicBezTo>
                  <a:pt x="42466" y="57150"/>
                  <a:pt x="21233" y="57150"/>
                  <a:pt x="0" y="57150"/>
                </a:cubicBezTo>
              </a:path>
            </a:pathLst>
          </a:custGeom>
          <a:noFill/>
          <a:ln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08" name="文本框 11307">
            <a:extLst>
              <a:ext uri="{FF2B5EF4-FFF2-40B4-BE49-F238E27FC236}">
                <a16:creationId xmlns:a16="http://schemas.microsoft.com/office/drawing/2014/main" id="{EEDFCE72-E815-31CC-7CAC-BDB4C4BE0481}"/>
              </a:ext>
            </a:extLst>
          </p:cNvPr>
          <p:cNvSpPr txBox="1"/>
          <p:nvPr/>
        </p:nvSpPr>
        <p:spPr>
          <a:xfrm>
            <a:off x="7997122" y="3866253"/>
            <a:ext cx="507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7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7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7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11" name="任意多边形: 形状 11310">
            <a:extLst>
              <a:ext uri="{FF2B5EF4-FFF2-40B4-BE49-F238E27FC236}">
                <a16:creationId xmlns:a16="http://schemas.microsoft.com/office/drawing/2014/main" id="{845F91D6-37D8-D3AD-0918-2E9C5A2501B9}"/>
              </a:ext>
            </a:extLst>
          </p:cNvPr>
          <p:cNvSpPr/>
          <p:nvPr/>
        </p:nvSpPr>
        <p:spPr>
          <a:xfrm>
            <a:off x="8294435" y="3868078"/>
            <a:ext cx="248387" cy="45719"/>
          </a:xfrm>
          <a:custGeom>
            <a:avLst/>
            <a:gdLst>
              <a:gd name="connsiteX0" fmla="*/ 0 w 214312"/>
              <a:gd name="connsiteY0" fmla="*/ 47785 h 47785"/>
              <a:gd name="connsiteX1" fmla="*/ 116681 w 214312"/>
              <a:gd name="connsiteY1" fmla="*/ 2541 h 47785"/>
              <a:gd name="connsiteX2" fmla="*/ 214312 w 214312"/>
              <a:gd name="connsiteY2" fmla="*/ 9685 h 4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2" h="47785">
                <a:moveTo>
                  <a:pt x="0" y="47785"/>
                </a:moveTo>
                <a:cubicBezTo>
                  <a:pt x="40481" y="28338"/>
                  <a:pt x="80962" y="8891"/>
                  <a:pt x="116681" y="2541"/>
                </a:cubicBezTo>
                <a:cubicBezTo>
                  <a:pt x="152400" y="-3809"/>
                  <a:pt x="183356" y="2938"/>
                  <a:pt x="214312" y="9685"/>
                </a:cubicBezTo>
              </a:path>
            </a:pathLst>
          </a:custGeom>
          <a:noFill/>
          <a:ln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12" name="文本框 11311">
            <a:extLst>
              <a:ext uri="{FF2B5EF4-FFF2-40B4-BE49-F238E27FC236}">
                <a16:creationId xmlns:a16="http://schemas.microsoft.com/office/drawing/2014/main" id="{6860D455-CC87-95DC-3290-37FA6BF43B7E}"/>
              </a:ext>
            </a:extLst>
          </p:cNvPr>
          <p:cNvSpPr txBox="1"/>
          <p:nvPr/>
        </p:nvSpPr>
        <p:spPr>
          <a:xfrm>
            <a:off x="7551472" y="3717200"/>
            <a:ext cx="507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  <a:endParaRPr lang="zh-CN" altLang="en-US" sz="700" b="1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14" name="文本框 11313">
            <a:extLst>
              <a:ext uri="{FF2B5EF4-FFF2-40B4-BE49-F238E27FC236}">
                <a16:creationId xmlns:a16="http://schemas.microsoft.com/office/drawing/2014/main" id="{394F8039-8ACE-252D-D145-295BAFB7CE02}"/>
              </a:ext>
            </a:extLst>
          </p:cNvPr>
          <p:cNvSpPr txBox="1"/>
          <p:nvPr/>
        </p:nvSpPr>
        <p:spPr>
          <a:xfrm>
            <a:off x="8199907" y="3663361"/>
            <a:ext cx="598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CAT</a:t>
            </a:r>
            <a:endParaRPr lang="zh-CN" altLang="en-US" sz="7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15" name="文本框 11314">
            <a:extLst>
              <a:ext uri="{FF2B5EF4-FFF2-40B4-BE49-F238E27FC236}">
                <a16:creationId xmlns:a16="http://schemas.microsoft.com/office/drawing/2014/main" id="{66964716-5B08-7EA5-6142-240EDB064125}"/>
              </a:ext>
            </a:extLst>
          </p:cNvPr>
          <p:cNvSpPr txBox="1"/>
          <p:nvPr/>
        </p:nvSpPr>
        <p:spPr>
          <a:xfrm>
            <a:off x="8145354" y="3766593"/>
            <a:ext cx="507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zh-CN" altLang="en-US" sz="8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16" name="文本框 11315">
            <a:extLst>
              <a:ext uri="{FF2B5EF4-FFF2-40B4-BE49-F238E27FC236}">
                <a16:creationId xmlns:a16="http://schemas.microsoft.com/office/drawing/2014/main" id="{DC43BCAB-216D-874D-5109-42FAEF7E0ABC}"/>
              </a:ext>
            </a:extLst>
          </p:cNvPr>
          <p:cNvSpPr txBox="1"/>
          <p:nvPr/>
        </p:nvSpPr>
        <p:spPr>
          <a:xfrm>
            <a:off x="8482682" y="3761892"/>
            <a:ext cx="507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7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O+O</a:t>
            </a:r>
            <a:r>
              <a:rPr lang="en-US" altLang="zh-CN" sz="7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7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23" name="任意多边形: 形状 11322">
            <a:extLst>
              <a:ext uri="{FF2B5EF4-FFF2-40B4-BE49-F238E27FC236}">
                <a16:creationId xmlns:a16="http://schemas.microsoft.com/office/drawing/2014/main" id="{B084780D-F3B2-7C25-587E-1FA65395300B}"/>
              </a:ext>
            </a:extLst>
          </p:cNvPr>
          <p:cNvSpPr/>
          <p:nvPr/>
        </p:nvSpPr>
        <p:spPr>
          <a:xfrm>
            <a:off x="7922146" y="4312391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24" name="任意多边形: 形状 11323">
            <a:extLst>
              <a:ext uri="{FF2B5EF4-FFF2-40B4-BE49-F238E27FC236}">
                <a16:creationId xmlns:a16="http://schemas.microsoft.com/office/drawing/2014/main" id="{8581DA8F-CD76-3FA2-C06A-639F5A0BC6A5}"/>
              </a:ext>
            </a:extLst>
          </p:cNvPr>
          <p:cNvSpPr/>
          <p:nvPr/>
        </p:nvSpPr>
        <p:spPr>
          <a:xfrm rot="10800000">
            <a:off x="8079308" y="4345727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26" name="任意多边形: 形状 11325">
            <a:extLst>
              <a:ext uri="{FF2B5EF4-FFF2-40B4-BE49-F238E27FC236}">
                <a16:creationId xmlns:a16="http://schemas.microsoft.com/office/drawing/2014/main" id="{D078C366-E8D2-2B4A-C925-D37E02157AEB}"/>
              </a:ext>
            </a:extLst>
          </p:cNvPr>
          <p:cNvSpPr/>
          <p:nvPr/>
        </p:nvSpPr>
        <p:spPr>
          <a:xfrm>
            <a:off x="8226775" y="4312391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27" name="任意多边形: 形状 11326">
            <a:extLst>
              <a:ext uri="{FF2B5EF4-FFF2-40B4-BE49-F238E27FC236}">
                <a16:creationId xmlns:a16="http://schemas.microsoft.com/office/drawing/2014/main" id="{8BAC2A0A-6E06-E5FD-B181-A581DD973332}"/>
              </a:ext>
            </a:extLst>
          </p:cNvPr>
          <p:cNvSpPr/>
          <p:nvPr/>
        </p:nvSpPr>
        <p:spPr>
          <a:xfrm rot="10800000">
            <a:off x="8379175" y="4345726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任意多边形: 形状 127">
            <a:extLst>
              <a:ext uri="{FF2B5EF4-FFF2-40B4-BE49-F238E27FC236}">
                <a16:creationId xmlns:a16="http://schemas.microsoft.com/office/drawing/2014/main" id="{82A2475E-D95B-AEEA-3190-FA756215427E}"/>
              </a:ext>
            </a:extLst>
          </p:cNvPr>
          <p:cNvSpPr/>
          <p:nvPr/>
        </p:nvSpPr>
        <p:spPr>
          <a:xfrm>
            <a:off x="8524921" y="4312391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任意多边形: 形状 128">
            <a:extLst>
              <a:ext uri="{FF2B5EF4-FFF2-40B4-BE49-F238E27FC236}">
                <a16:creationId xmlns:a16="http://schemas.microsoft.com/office/drawing/2014/main" id="{B3A0C12B-E560-C6D6-85F3-6EBF36F99ED1}"/>
              </a:ext>
            </a:extLst>
          </p:cNvPr>
          <p:cNvSpPr/>
          <p:nvPr/>
        </p:nvSpPr>
        <p:spPr>
          <a:xfrm rot="10800000">
            <a:off x="8677321" y="4345727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07283268-C9D6-B40B-FA88-95D8C07A2366}"/>
              </a:ext>
            </a:extLst>
          </p:cNvPr>
          <p:cNvSpPr/>
          <p:nvPr/>
        </p:nvSpPr>
        <p:spPr>
          <a:xfrm>
            <a:off x="8826514" y="4312391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任意多边形: 形状 130">
            <a:extLst>
              <a:ext uri="{FF2B5EF4-FFF2-40B4-BE49-F238E27FC236}">
                <a16:creationId xmlns:a16="http://schemas.microsoft.com/office/drawing/2014/main" id="{4650605F-F295-D48D-D357-4AD2EF398A68}"/>
              </a:ext>
            </a:extLst>
          </p:cNvPr>
          <p:cNvSpPr/>
          <p:nvPr/>
        </p:nvSpPr>
        <p:spPr>
          <a:xfrm rot="10800000">
            <a:off x="8978914" y="4345727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任意多边形: 形状 131">
            <a:extLst>
              <a:ext uri="{FF2B5EF4-FFF2-40B4-BE49-F238E27FC236}">
                <a16:creationId xmlns:a16="http://schemas.microsoft.com/office/drawing/2014/main" id="{B755F233-9573-665F-1E8D-D6D40C986914}"/>
              </a:ext>
            </a:extLst>
          </p:cNvPr>
          <p:cNvSpPr/>
          <p:nvPr/>
        </p:nvSpPr>
        <p:spPr>
          <a:xfrm>
            <a:off x="7926555" y="2856166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任意多边形: 形状 132">
            <a:extLst>
              <a:ext uri="{FF2B5EF4-FFF2-40B4-BE49-F238E27FC236}">
                <a16:creationId xmlns:a16="http://schemas.microsoft.com/office/drawing/2014/main" id="{F253BD01-788D-CA34-5B34-E8090A145EFC}"/>
              </a:ext>
            </a:extLst>
          </p:cNvPr>
          <p:cNvSpPr/>
          <p:nvPr/>
        </p:nvSpPr>
        <p:spPr>
          <a:xfrm rot="10800000">
            <a:off x="8078955" y="2889502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id="{6B1E779A-21A5-9FA6-BC8D-0555ABF45F14}"/>
              </a:ext>
            </a:extLst>
          </p:cNvPr>
          <p:cNvSpPr/>
          <p:nvPr/>
        </p:nvSpPr>
        <p:spPr>
          <a:xfrm>
            <a:off x="8226422" y="2856166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任意多边形: 形状 135">
            <a:extLst>
              <a:ext uri="{FF2B5EF4-FFF2-40B4-BE49-F238E27FC236}">
                <a16:creationId xmlns:a16="http://schemas.microsoft.com/office/drawing/2014/main" id="{6B3A81BD-E270-53C6-BF9F-D195654DAFF7}"/>
              </a:ext>
            </a:extLst>
          </p:cNvPr>
          <p:cNvSpPr/>
          <p:nvPr/>
        </p:nvSpPr>
        <p:spPr>
          <a:xfrm rot="10800000">
            <a:off x="8378822" y="2889501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任意多边形: 形状 136">
            <a:extLst>
              <a:ext uri="{FF2B5EF4-FFF2-40B4-BE49-F238E27FC236}">
                <a16:creationId xmlns:a16="http://schemas.microsoft.com/office/drawing/2014/main" id="{F9B91094-C477-8A6A-A3E8-465A8EE57594}"/>
              </a:ext>
            </a:extLst>
          </p:cNvPr>
          <p:cNvSpPr/>
          <p:nvPr/>
        </p:nvSpPr>
        <p:spPr>
          <a:xfrm>
            <a:off x="8524568" y="2856166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任意多边形: 形状 137">
            <a:extLst>
              <a:ext uri="{FF2B5EF4-FFF2-40B4-BE49-F238E27FC236}">
                <a16:creationId xmlns:a16="http://schemas.microsoft.com/office/drawing/2014/main" id="{27072178-06AC-26E4-3EB1-AED00CCAC444}"/>
              </a:ext>
            </a:extLst>
          </p:cNvPr>
          <p:cNvSpPr/>
          <p:nvPr/>
        </p:nvSpPr>
        <p:spPr>
          <a:xfrm rot="10800000">
            <a:off x="8676968" y="2889502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id="{C4920BC9-37AE-92C4-4A7B-435542FD67C6}"/>
              </a:ext>
            </a:extLst>
          </p:cNvPr>
          <p:cNvSpPr/>
          <p:nvPr/>
        </p:nvSpPr>
        <p:spPr>
          <a:xfrm>
            <a:off x="8826161" y="2856166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任意多边形: 形状 140">
            <a:extLst>
              <a:ext uri="{FF2B5EF4-FFF2-40B4-BE49-F238E27FC236}">
                <a16:creationId xmlns:a16="http://schemas.microsoft.com/office/drawing/2014/main" id="{1728B312-DCA8-AB78-DDD6-7DFD2C801E71}"/>
              </a:ext>
            </a:extLst>
          </p:cNvPr>
          <p:cNvSpPr/>
          <p:nvPr/>
        </p:nvSpPr>
        <p:spPr>
          <a:xfrm rot="10800000">
            <a:off x="8978561" y="2889502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任意多边形: 形状 141">
            <a:extLst>
              <a:ext uri="{FF2B5EF4-FFF2-40B4-BE49-F238E27FC236}">
                <a16:creationId xmlns:a16="http://schemas.microsoft.com/office/drawing/2014/main" id="{40D0A534-E689-0425-5117-512A8EB5D2CF}"/>
              </a:ext>
            </a:extLst>
          </p:cNvPr>
          <p:cNvSpPr/>
          <p:nvPr/>
        </p:nvSpPr>
        <p:spPr>
          <a:xfrm rot="10800000">
            <a:off x="7776112" y="2894549"/>
            <a:ext cx="183359" cy="74507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任意多边形: 形状 142">
            <a:extLst>
              <a:ext uri="{FF2B5EF4-FFF2-40B4-BE49-F238E27FC236}">
                <a16:creationId xmlns:a16="http://schemas.microsoft.com/office/drawing/2014/main" id="{871BA07D-2D0B-FF6A-9082-44F2818D370C}"/>
              </a:ext>
            </a:extLst>
          </p:cNvPr>
          <p:cNvSpPr/>
          <p:nvPr/>
        </p:nvSpPr>
        <p:spPr>
          <a:xfrm rot="21126771">
            <a:off x="7662890" y="2875590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任意多边形: 形状 144">
            <a:extLst>
              <a:ext uri="{FF2B5EF4-FFF2-40B4-BE49-F238E27FC236}">
                <a16:creationId xmlns:a16="http://schemas.microsoft.com/office/drawing/2014/main" id="{E00225ED-FCF4-B3BE-FA4D-1991DC3D814C}"/>
              </a:ext>
            </a:extLst>
          </p:cNvPr>
          <p:cNvSpPr/>
          <p:nvPr/>
        </p:nvSpPr>
        <p:spPr>
          <a:xfrm rot="9737962">
            <a:off x="7552390" y="2946759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任意多边形: 形状 145">
            <a:extLst>
              <a:ext uri="{FF2B5EF4-FFF2-40B4-BE49-F238E27FC236}">
                <a16:creationId xmlns:a16="http://schemas.microsoft.com/office/drawing/2014/main" id="{102E3409-344F-BD76-3A03-4F03D901A727}"/>
              </a:ext>
            </a:extLst>
          </p:cNvPr>
          <p:cNvSpPr/>
          <p:nvPr/>
        </p:nvSpPr>
        <p:spPr>
          <a:xfrm rot="20155115">
            <a:off x="7422870" y="2954075"/>
            <a:ext cx="145732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任意多边形: 形状 146">
            <a:extLst>
              <a:ext uri="{FF2B5EF4-FFF2-40B4-BE49-F238E27FC236}">
                <a16:creationId xmlns:a16="http://schemas.microsoft.com/office/drawing/2014/main" id="{E52D64E4-8BD0-F42A-7034-F25986BBF53B}"/>
              </a:ext>
            </a:extLst>
          </p:cNvPr>
          <p:cNvSpPr/>
          <p:nvPr/>
        </p:nvSpPr>
        <p:spPr>
          <a:xfrm rot="8583726">
            <a:off x="7338100" y="3070713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任意多边形: 形状 147">
            <a:extLst>
              <a:ext uri="{FF2B5EF4-FFF2-40B4-BE49-F238E27FC236}">
                <a16:creationId xmlns:a16="http://schemas.microsoft.com/office/drawing/2014/main" id="{845649BE-64EA-C439-09B6-201C568AE42C}"/>
              </a:ext>
            </a:extLst>
          </p:cNvPr>
          <p:cNvSpPr/>
          <p:nvPr/>
        </p:nvSpPr>
        <p:spPr>
          <a:xfrm rot="18731193">
            <a:off x="7226313" y="3123143"/>
            <a:ext cx="137196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任意多边形: 形状 148">
            <a:extLst>
              <a:ext uri="{FF2B5EF4-FFF2-40B4-BE49-F238E27FC236}">
                <a16:creationId xmlns:a16="http://schemas.microsoft.com/office/drawing/2014/main" id="{CEBE7AC8-7C5A-44C2-D3E8-E968F76FFCF0}"/>
              </a:ext>
            </a:extLst>
          </p:cNvPr>
          <p:cNvSpPr/>
          <p:nvPr/>
        </p:nvSpPr>
        <p:spPr>
          <a:xfrm rot="7244581">
            <a:off x="7186585" y="3241980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任意多边形: 形状 149">
            <a:extLst>
              <a:ext uri="{FF2B5EF4-FFF2-40B4-BE49-F238E27FC236}">
                <a16:creationId xmlns:a16="http://schemas.microsoft.com/office/drawing/2014/main" id="{B982D082-001B-9C99-0675-B11137123107}"/>
              </a:ext>
            </a:extLst>
          </p:cNvPr>
          <p:cNvSpPr/>
          <p:nvPr/>
        </p:nvSpPr>
        <p:spPr>
          <a:xfrm rot="17939228">
            <a:off x="7117185" y="3330027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任意多边形: 形状 150">
            <a:extLst>
              <a:ext uri="{FF2B5EF4-FFF2-40B4-BE49-F238E27FC236}">
                <a16:creationId xmlns:a16="http://schemas.microsoft.com/office/drawing/2014/main" id="{EA4FF9E4-CBE3-DA95-FE37-240BBA7E73B9}"/>
              </a:ext>
            </a:extLst>
          </p:cNvPr>
          <p:cNvSpPr/>
          <p:nvPr/>
        </p:nvSpPr>
        <p:spPr>
          <a:xfrm rot="6442090">
            <a:off x="7111268" y="3478477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任意多边形: 形状 151">
            <a:extLst>
              <a:ext uri="{FF2B5EF4-FFF2-40B4-BE49-F238E27FC236}">
                <a16:creationId xmlns:a16="http://schemas.microsoft.com/office/drawing/2014/main" id="{382CB6BC-CDF2-5BEF-4438-FA31BC17BE4F}"/>
              </a:ext>
            </a:extLst>
          </p:cNvPr>
          <p:cNvSpPr/>
          <p:nvPr/>
        </p:nvSpPr>
        <p:spPr>
          <a:xfrm rot="16592341">
            <a:off x="7077952" y="3579748"/>
            <a:ext cx="139065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任意多边形: 形状 152">
            <a:extLst>
              <a:ext uri="{FF2B5EF4-FFF2-40B4-BE49-F238E27FC236}">
                <a16:creationId xmlns:a16="http://schemas.microsoft.com/office/drawing/2014/main" id="{ADEB4410-1E25-F704-092B-A981A8F0E852}"/>
              </a:ext>
            </a:extLst>
          </p:cNvPr>
          <p:cNvSpPr/>
          <p:nvPr/>
        </p:nvSpPr>
        <p:spPr>
          <a:xfrm rot="15746339">
            <a:off x="7120679" y="3800213"/>
            <a:ext cx="145419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任意多边形: 形状 153">
            <a:extLst>
              <a:ext uri="{FF2B5EF4-FFF2-40B4-BE49-F238E27FC236}">
                <a16:creationId xmlns:a16="http://schemas.microsoft.com/office/drawing/2014/main" id="{51C0AA3F-E645-F4A9-E656-3AFD1D4C1767}"/>
              </a:ext>
            </a:extLst>
          </p:cNvPr>
          <p:cNvSpPr/>
          <p:nvPr/>
        </p:nvSpPr>
        <p:spPr>
          <a:xfrm rot="5400000">
            <a:off x="7112700" y="3701215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任意多边形: 形状 154">
            <a:extLst>
              <a:ext uri="{FF2B5EF4-FFF2-40B4-BE49-F238E27FC236}">
                <a16:creationId xmlns:a16="http://schemas.microsoft.com/office/drawing/2014/main" id="{DCB6381C-EBDD-CA5D-4930-A2B9B7A52820}"/>
              </a:ext>
            </a:extLst>
          </p:cNvPr>
          <p:cNvSpPr/>
          <p:nvPr/>
        </p:nvSpPr>
        <p:spPr>
          <a:xfrm rot="14388738">
            <a:off x="7226475" y="4017145"/>
            <a:ext cx="13201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任意多边形: 形状 155">
            <a:extLst>
              <a:ext uri="{FF2B5EF4-FFF2-40B4-BE49-F238E27FC236}">
                <a16:creationId xmlns:a16="http://schemas.microsoft.com/office/drawing/2014/main" id="{6CD1CC5A-B540-CDCD-FB9A-B98C55BA25FB}"/>
              </a:ext>
            </a:extLst>
          </p:cNvPr>
          <p:cNvSpPr/>
          <p:nvPr/>
        </p:nvSpPr>
        <p:spPr>
          <a:xfrm rot="4203682">
            <a:off x="7190585" y="3911177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任意多边形: 形状 159">
            <a:extLst>
              <a:ext uri="{FF2B5EF4-FFF2-40B4-BE49-F238E27FC236}">
                <a16:creationId xmlns:a16="http://schemas.microsoft.com/office/drawing/2014/main" id="{3BEF62C5-5155-6EB1-5CDF-CD8E47BF038E}"/>
              </a:ext>
            </a:extLst>
          </p:cNvPr>
          <p:cNvSpPr/>
          <p:nvPr/>
        </p:nvSpPr>
        <p:spPr>
          <a:xfrm rot="3189696">
            <a:off x="7306994" y="4091298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任意多边形: 形状 160">
            <a:extLst>
              <a:ext uri="{FF2B5EF4-FFF2-40B4-BE49-F238E27FC236}">
                <a16:creationId xmlns:a16="http://schemas.microsoft.com/office/drawing/2014/main" id="{C68BF8C9-B12C-5BAD-850B-9D3428854696}"/>
              </a:ext>
            </a:extLst>
          </p:cNvPr>
          <p:cNvSpPr/>
          <p:nvPr/>
        </p:nvSpPr>
        <p:spPr>
          <a:xfrm rot="13771564">
            <a:off x="7367232" y="4179617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2" name="任意多边形: 形状 161">
            <a:extLst>
              <a:ext uri="{FF2B5EF4-FFF2-40B4-BE49-F238E27FC236}">
                <a16:creationId xmlns:a16="http://schemas.microsoft.com/office/drawing/2014/main" id="{6503677E-3239-5F7F-F565-057C14FA6D4D}"/>
              </a:ext>
            </a:extLst>
          </p:cNvPr>
          <p:cNvSpPr/>
          <p:nvPr/>
        </p:nvSpPr>
        <p:spPr>
          <a:xfrm rot="2611626">
            <a:off x="7498601" y="4232769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任意多边形: 形状 162">
            <a:extLst>
              <a:ext uri="{FF2B5EF4-FFF2-40B4-BE49-F238E27FC236}">
                <a16:creationId xmlns:a16="http://schemas.microsoft.com/office/drawing/2014/main" id="{12E02EAD-97AB-9DF0-1B41-9B2C0E3BD210}"/>
              </a:ext>
            </a:extLst>
          </p:cNvPr>
          <p:cNvSpPr/>
          <p:nvPr/>
        </p:nvSpPr>
        <p:spPr>
          <a:xfrm rot="12866413">
            <a:off x="7580332" y="4312567"/>
            <a:ext cx="131118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任意多边形: 形状 164">
            <a:extLst>
              <a:ext uri="{FF2B5EF4-FFF2-40B4-BE49-F238E27FC236}">
                <a16:creationId xmlns:a16="http://schemas.microsoft.com/office/drawing/2014/main" id="{C2AAC2F2-42DC-7BF6-03EB-A0F5DC0735D9}"/>
              </a:ext>
            </a:extLst>
          </p:cNvPr>
          <p:cNvSpPr/>
          <p:nvPr/>
        </p:nvSpPr>
        <p:spPr>
          <a:xfrm rot="1299107">
            <a:off x="7708321" y="4340474"/>
            <a:ext cx="127443" cy="55500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任意多边形: 形状 165">
            <a:extLst>
              <a:ext uri="{FF2B5EF4-FFF2-40B4-BE49-F238E27FC236}">
                <a16:creationId xmlns:a16="http://schemas.microsoft.com/office/drawing/2014/main" id="{ECC2F5CC-0870-1403-F568-934673DA97F8}"/>
              </a:ext>
            </a:extLst>
          </p:cNvPr>
          <p:cNvSpPr/>
          <p:nvPr/>
        </p:nvSpPr>
        <p:spPr>
          <a:xfrm rot="10800000">
            <a:off x="7798861" y="4348737"/>
            <a:ext cx="150324" cy="86014"/>
          </a:xfrm>
          <a:custGeom>
            <a:avLst/>
            <a:gdLst>
              <a:gd name="connsiteX0" fmla="*/ 0 w 509588"/>
              <a:gd name="connsiteY0" fmla="*/ 197654 h 197654"/>
              <a:gd name="connsiteX1" fmla="*/ 259556 w 509588"/>
              <a:gd name="connsiteY1" fmla="*/ 10 h 197654"/>
              <a:gd name="connsiteX2" fmla="*/ 509588 w 509588"/>
              <a:gd name="connsiteY2" fmla="*/ 190510 h 19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588" h="197654">
                <a:moveTo>
                  <a:pt x="0" y="197654"/>
                </a:moveTo>
                <a:cubicBezTo>
                  <a:pt x="87312" y="99427"/>
                  <a:pt x="174625" y="1201"/>
                  <a:pt x="259556" y="10"/>
                </a:cubicBezTo>
                <a:cubicBezTo>
                  <a:pt x="344487" y="-1181"/>
                  <a:pt x="427037" y="94664"/>
                  <a:pt x="509588" y="1905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流程图: 接点 167">
            <a:extLst>
              <a:ext uri="{FF2B5EF4-FFF2-40B4-BE49-F238E27FC236}">
                <a16:creationId xmlns:a16="http://schemas.microsoft.com/office/drawing/2014/main" id="{4B2C97EC-8189-8EED-AC10-259F4EE3B92E}"/>
              </a:ext>
            </a:extLst>
          </p:cNvPr>
          <p:cNvSpPr/>
          <p:nvPr/>
        </p:nvSpPr>
        <p:spPr>
          <a:xfrm>
            <a:off x="9184921" y="3353013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0" name="流程图: 接点 169">
            <a:extLst>
              <a:ext uri="{FF2B5EF4-FFF2-40B4-BE49-F238E27FC236}">
                <a16:creationId xmlns:a16="http://schemas.microsoft.com/office/drawing/2014/main" id="{C1E44981-987A-4C53-6EA9-1945B54FE948}"/>
              </a:ext>
            </a:extLst>
          </p:cNvPr>
          <p:cNvSpPr/>
          <p:nvPr/>
        </p:nvSpPr>
        <p:spPr>
          <a:xfrm>
            <a:off x="9194510" y="3472959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288A535A-BE84-BE4F-0DC6-16F3386CD58B}"/>
              </a:ext>
            </a:extLst>
          </p:cNvPr>
          <p:cNvSpPr txBox="1"/>
          <p:nvPr/>
        </p:nvSpPr>
        <p:spPr>
          <a:xfrm>
            <a:off x="8794954" y="3694027"/>
            <a:ext cx="10640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Aggregated proteins</a:t>
            </a:r>
            <a:endParaRPr lang="zh-CN" altLang="en-US" sz="7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流程图: 接点 172">
            <a:extLst>
              <a:ext uri="{FF2B5EF4-FFF2-40B4-BE49-F238E27FC236}">
                <a16:creationId xmlns:a16="http://schemas.microsoft.com/office/drawing/2014/main" id="{5AA02A8D-9E86-FFD2-F3DC-5E0E03074C7C}"/>
              </a:ext>
            </a:extLst>
          </p:cNvPr>
          <p:cNvSpPr/>
          <p:nvPr/>
        </p:nvSpPr>
        <p:spPr>
          <a:xfrm>
            <a:off x="8912182" y="3928279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4" name="流程图: 接点 173">
            <a:extLst>
              <a:ext uri="{FF2B5EF4-FFF2-40B4-BE49-F238E27FC236}">
                <a16:creationId xmlns:a16="http://schemas.microsoft.com/office/drawing/2014/main" id="{7F602795-37EB-B972-439D-028B5672F49B}"/>
              </a:ext>
            </a:extLst>
          </p:cNvPr>
          <p:cNvSpPr/>
          <p:nvPr/>
        </p:nvSpPr>
        <p:spPr>
          <a:xfrm>
            <a:off x="8818900" y="3966868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5" name="流程图: 接点 174">
            <a:extLst>
              <a:ext uri="{FF2B5EF4-FFF2-40B4-BE49-F238E27FC236}">
                <a16:creationId xmlns:a16="http://schemas.microsoft.com/office/drawing/2014/main" id="{FA5F8A5C-40BD-7485-F5C0-93B1DC96CEB3}"/>
              </a:ext>
            </a:extLst>
          </p:cNvPr>
          <p:cNvSpPr/>
          <p:nvPr/>
        </p:nvSpPr>
        <p:spPr>
          <a:xfrm>
            <a:off x="8856760" y="4070914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6" name="流程图: 接点 175">
            <a:extLst>
              <a:ext uri="{FF2B5EF4-FFF2-40B4-BE49-F238E27FC236}">
                <a16:creationId xmlns:a16="http://schemas.microsoft.com/office/drawing/2014/main" id="{96682658-5C09-C6A4-74A9-D32DE73BAB0E}"/>
              </a:ext>
            </a:extLst>
          </p:cNvPr>
          <p:cNvSpPr/>
          <p:nvPr/>
        </p:nvSpPr>
        <p:spPr>
          <a:xfrm>
            <a:off x="9002310" y="4046023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7" name="流程图: 接点 176">
            <a:extLst>
              <a:ext uri="{FF2B5EF4-FFF2-40B4-BE49-F238E27FC236}">
                <a16:creationId xmlns:a16="http://schemas.microsoft.com/office/drawing/2014/main" id="{6DB451F2-A39B-BDA0-2188-C9C35DB602E7}"/>
              </a:ext>
            </a:extLst>
          </p:cNvPr>
          <p:cNvSpPr/>
          <p:nvPr/>
        </p:nvSpPr>
        <p:spPr>
          <a:xfrm>
            <a:off x="8930382" y="4042468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8" name="流程图: 接点 177">
            <a:extLst>
              <a:ext uri="{FF2B5EF4-FFF2-40B4-BE49-F238E27FC236}">
                <a16:creationId xmlns:a16="http://schemas.microsoft.com/office/drawing/2014/main" id="{6F179E56-C9B2-E117-8019-ECB0D9CFAE8B}"/>
              </a:ext>
            </a:extLst>
          </p:cNvPr>
          <p:cNvSpPr/>
          <p:nvPr/>
        </p:nvSpPr>
        <p:spPr>
          <a:xfrm>
            <a:off x="8725339" y="4103129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9" name="流程图: 接点 178">
            <a:extLst>
              <a:ext uri="{FF2B5EF4-FFF2-40B4-BE49-F238E27FC236}">
                <a16:creationId xmlns:a16="http://schemas.microsoft.com/office/drawing/2014/main" id="{AF49665C-9F03-4162-7D40-3F11150543EA}"/>
              </a:ext>
            </a:extLst>
          </p:cNvPr>
          <p:cNvSpPr/>
          <p:nvPr/>
        </p:nvSpPr>
        <p:spPr>
          <a:xfrm>
            <a:off x="8576208" y="4575509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0" name="流程图: 接点 179">
            <a:extLst>
              <a:ext uri="{FF2B5EF4-FFF2-40B4-BE49-F238E27FC236}">
                <a16:creationId xmlns:a16="http://schemas.microsoft.com/office/drawing/2014/main" id="{A30E1F98-D8A7-73AD-EB7A-B4198162FA88}"/>
              </a:ext>
            </a:extLst>
          </p:cNvPr>
          <p:cNvSpPr/>
          <p:nvPr/>
        </p:nvSpPr>
        <p:spPr>
          <a:xfrm>
            <a:off x="8773291" y="4502151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1" name="流程图: 接点 180">
            <a:extLst>
              <a:ext uri="{FF2B5EF4-FFF2-40B4-BE49-F238E27FC236}">
                <a16:creationId xmlns:a16="http://schemas.microsoft.com/office/drawing/2014/main" id="{ED9FE695-A741-A5A5-4DC3-53F69C64DA1D}"/>
              </a:ext>
            </a:extLst>
          </p:cNvPr>
          <p:cNvSpPr/>
          <p:nvPr/>
        </p:nvSpPr>
        <p:spPr>
          <a:xfrm>
            <a:off x="8704783" y="4424811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3" name="流程图: 接点 182">
            <a:extLst>
              <a:ext uri="{FF2B5EF4-FFF2-40B4-BE49-F238E27FC236}">
                <a16:creationId xmlns:a16="http://schemas.microsoft.com/office/drawing/2014/main" id="{F7BE7100-F8B7-AEAE-CAFA-05712B32F1D8}"/>
              </a:ext>
            </a:extLst>
          </p:cNvPr>
          <p:cNvSpPr/>
          <p:nvPr/>
        </p:nvSpPr>
        <p:spPr>
          <a:xfrm>
            <a:off x="8567089" y="4412375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4" name="流程图: 接点 183">
            <a:extLst>
              <a:ext uri="{FF2B5EF4-FFF2-40B4-BE49-F238E27FC236}">
                <a16:creationId xmlns:a16="http://schemas.microsoft.com/office/drawing/2014/main" id="{159376B9-D64E-88C6-A71D-97685BF766A3}"/>
              </a:ext>
            </a:extLst>
          </p:cNvPr>
          <p:cNvSpPr/>
          <p:nvPr/>
        </p:nvSpPr>
        <p:spPr>
          <a:xfrm>
            <a:off x="8642397" y="4503509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5" name="流程图: 接点 184">
            <a:extLst>
              <a:ext uri="{FF2B5EF4-FFF2-40B4-BE49-F238E27FC236}">
                <a16:creationId xmlns:a16="http://schemas.microsoft.com/office/drawing/2014/main" id="{D13A90E3-8F1B-22D7-AC18-A53CD0C5FC3B}"/>
              </a:ext>
            </a:extLst>
          </p:cNvPr>
          <p:cNvSpPr/>
          <p:nvPr/>
        </p:nvSpPr>
        <p:spPr>
          <a:xfrm>
            <a:off x="8694401" y="4606649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6" name="任意多边形: 形状 185">
            <a:extLst>
              <a:ext uri="{FF2B5EF4-FFF2-40B4-BE49-F238E27FC236}">
                <a16:creationId xmlns:a16="http://schemas.microsoft.com/office/drawing/2014/main" id="{DB46F79E-27CA-FE2F-8784-4C87A9572501}"/>
              </a:ext>
            </a:extLst>
          </p:cNvPr>
          <p:cNvSpPr/>
          <p:nvPr/>
        </p:nvSpPr>
        <p:spPr>
          <a:xfrm rot="10629441">
            <a:off x="8977366" y="4135071"/>
            <a:ext cx="161488" cy="399426"/>
          </a:xfrm>
          <a:custGeom>
            <a:avLst/>
            <a:gdLst>
              <a:gd name="connsiteX0" fmla="*/ 138112 w 138112"/>
              <a:gd name="connsiteY0" fmla="*/ 381000 h 381000"/>
              <a:gd name="connsiteX1" fmla="*/ 85725 w 138112"/>
              <a:gd name="connsiteY1" fmla="*/ 159544 h 381000"/>
              <a:gd name="connsiteX2" fmla="*/ 0 w 138112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2" h="381000">
                <a:moveTo>
                  <a:pt x="138112" y="381000"/>
                </a:moveTo>
                <a:cubicBezTo>
                  <a:pt x="123428" y="302022"/>
                  <a:pt x="108744" y="223044"/>
                  <a:pt x="85725" y="159544"/>
                </a:cubicBezTo>
                <a:cubicBezTo>
                  <a:pt x="62706" y="96044"/>
                  <a:pt x="31353" y="48022"/>
                  <a:pt x="0" y="0"/>
                </a:cubicBezTo>
              </a:path>
            </a:pathLst>
          </a:custGeom>
          <a:noFill/>
          <a:ln w="19050"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任意多边形: 形状 188">
            <a:extLst>
              <a:ext uri="{FF2B5EF4-FFF2-40B4-BE49-F238E27FC236}">
                <a16:creationId xmlns:a16="http://schemas.microsoft.com/office/drawing/2014/main" id="{CF2DD07A-BB92-5A60-63B1-499B1F0B8A87}"/>
              </a:ext>
            </a:extLst>
          </p:cNvPr>
          <p:cNvSpPr/>
          <p:nvPr/>
        </p:nvSpPr>
        <p:spPr>
          <a:xfrm rot="21273429" flipH="1">
            <a:off x="8672788" y="4107873"/>
            <a:ext cx="173082" cy="399601"/>
          </a:xfrm>
          <a:custGeom>
            <a:avLst/>
            <a:gdLst>
              <a:gd name="connsiteX0" fmla="*/ 138112 w 138112"/>
              <a:gd name="connsiteY0" fmla="*/ 381000 h 381000"/>
              <a:gd name="connsiteX1" fmla="*/ 85725 w 138112"/>
              <a:gd name="connsiteY1" fmla="*/ 159544 h 381000"/>
              <a:gd name="connsiteX2" fmla="*/ 0 w 138112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2" h="381000">
                <a:moveTo>
                  <a:pt x="138112" y="381000"/>
                </a:moveTo>
                <a:cubicBezTo>
                  <a:pt x="123428" y="302022"/>
                  <a:pt x="108744" y="223044"/>
                  <a:pt x="85725" y="159544"/>
                </a:cubicBezTo>
                <a:cubicBezTo>
                  <a:pt x="62706" y="96044"/>
                  <a:pt x="31353" y="48022"/>
                  <a:pt x="0" y="0"/>
                </a:cubicBezTo>
              </a:path>
            </a:pathLst>
          </a:custGeom>
          <a:noFill/>
          <a:ln w="19050">
            <a:solidFill>
              <a:srgbClr val="9751CB"/>
            </a:solidFill>
            <a:prstDash val="sysDash"/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1" name="直接连接符 190">
            <a:extLst>
              <a:ext uri="{FF2B5EF4-FFF2-40B4-BE49-F238E27FC236}">
                <a16:creationId xmlns:a16="http://schemas.microsoft.com/office/drawing/2014/main" id="{5C027877-64C8-3C80-B800-AF6FC8B2D0D8}"/>
              </a:ext>
            </a:extLst>
          </p:cNvPr>
          <p:cNvCxnSpPr>
            <a:cxnSpLocks/>
          </p:cNvCxnSpPr>
          <p:nvPr/>
        </p:nvCxnSpPr>
        <p:spPr>
          <a:xfrm>
            <a:off x="9180261" y="3083689"/>
            <a:ext cx="702469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30" name="图片 11329" descr="许多牙刷的特写&#10;&#10;AI 生成的内容可能不正确。">
            <a:extLst>
              <a:ext uri="{FF2B5EF4-FFF2-40B4-BE49-F238E27FC236}">
                <a16:creationId xmlns:a16="http://schemas.microsoft.com/office/drawing/2014/main" id="{6974FB5E-4C5C-10B2-BE62-3061BD7E0ED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261">
            <a:off x="8966049" y="3392113"/>
            <a:ext cx="238092" cy="238092"/>
          </a:xfrm>
          <a:prstGeom prst="rect">
            <a:avLst/>
          </a:prstGeom>
        </p:spPr>
      </p:pic>
      <p:pic>
        <p:nvPicPr>
          <p:cNvPr id="11331" name="图片 11330" descr="许多牙刷的特写&#10;&#10;AI 生成的内容可能不正确。">
            <a:extLst>
              <a:ext uri="{FF2B5EF4-FFF2-40B4-BE49-F238E27FC236}">
                <a16:creationId xmlns:a16="http://schemas.microsoft.com/office/drawing/2014/main" id="{865EDDD6-D39C-B6E3-DE4C-BFE45532191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4823">
            <a:off x="9141723" y="3390196"/>
            <a:ext cx="336683" cy="336683"/>
          </a:xfrm>
          <a:prstGeom prst="rect">
            <a:avLst/>
          </a:prstGeom>
        </p:spPr>
      </p:pic>
      <p:sp>
        <p:nvSpPr>
          <p:cNvPr id="11332" name="文本框 11331">
            <a:extLst>
              <a:ext uri="{FF2B5EF4-FFF2-40B4-BE49-F238E27FC236}">
                <a16:creationId xmlns:a16="http://schemas.microsoft.com/office/drawing/2014/main" id="{1C231E44-4463-E003-AE7D-EBEEAFA31F79}"/>
              </a:ext>
            </a:extLst>
          </p:cNvPr>
          <p:cNvSpPr txBox="1"/>
          <p:nvPr/>
        </p:nvSpPr>
        <p:spPr>
          <a:xfrm>
            <a:off x="8772147" y="4468265"/>
            <a:ext cx="127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>
                <a:latin typeface="Arial" panose="020B0604020202020204" pitchFamily="34" charset="0"/>
                <a:cs typeface="Arial" panose="020B0604020202020204" pitchFamily="34" charset="0"/>
              </a:rPr>
              <a:t>Permeability changed</a:t>
            </a:r>
            <a:endParaRPr lang="zh-CN" altLang="en-US" sz="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35" name="直接连接符 11334">
            <a:extLst>
              <a:ext uri="{FF2B5EF4-FFF2-40B4-BE49-F238E27FC236}">
                <a16:creationId xmlns:a16="http://schemas.microsoft.com/office/drawing/2014/main" id="{C76BB840-B7C1-E950-0F1C-DC64FAC9AD1D}"/>
              </a:ext>
            </a:extLst>
          </p:cNvPr>
          <p:cNvCxnSpPr>
            <a:cxnSpLocks/>
          </p:cNvCxnSpPr>
          <p:nvPr/>
        </p:nvCxnSpPr>
        <p:spPr>
          <a:xfrm>
            <a:off x="9215404" y="4186641"/>
            <a:ext cx="669707" cy="7829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37" name="弧形 11336">
            <a:extLst>
              <a:ext uri="{FF2B5EF4-FFF2-40B4-BE49-F238E27FC236}">
                <a16:creationId xmlns:a16="http://schemas.microsoft.com/office/drawing/2014/main" id="{FB625D3D-DB18-909E-A51B-24F42A8AF714}"/>
              </a:ext>
            </a:extLst>
          </p:cNvPr>
          <p:cNvSpPr/>
          <p:nvPr/>
        </p:nvSpPr>
        <p:spPr>
          <a:xfrm>
            <a:off x="9575966" y="2824119"/>
            <a:ext cx="1634121" cy="1620861"/>
          </a:xfrm>
          <a:prstGeom prst="arc">
            <a:avLst>
              <a:gd name="adj1" fmla="val 13538999"/>
              <a:gd name="adj2" fmla="val 796952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39" name="弧形 11338">
            <a:extLst>
              <a:ext uri="{FF2B5EF4-FFF2-40B4-BE49-F238E27FC236}">
                <a16:creationId xmlns:a16="http://schemas.microsoft.com/office/drawing/2014/main" id="{D4F98F64-23B8-B298-FE7A-7292E0BFAE7D}"/>
              </a:ext>
            </a:extLst>
          </p:cNvPr>
          <p:cNvSpPr/>
          <p:nvPr/>
        </p:nvSpPr>
        <p:spPr>
          <a:xfrm>
            <a:off x="9677819" y="2878388"/>
            <a:ext cx="1467256" cy="1499411"/>
          </a:xfrm>
          <a:prstGeom prst="arc">
            <a:avLst>
              <a:gd name="adj1" fmla="val 13601285"/>
              <a:gd name="adj2" fmla="val 7926145"/>
            </a:avLst>
          </a:prstGeom>
          <a:ln w="19050">
            <a:solidFill>
              <a:srgbClr val="01B5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41" name="文本框 11340">
            <a:extLst>
              <a:ext uri="{FF2B5EF4-FFF2-40B4-BE49-F238E27FC236}">
                <a16:creationId xmlns:a16="http://schemas.microsoft.com/office/drawing/2014/main" id="{A228D7F9-AB28-8C06-4401-58DC6D12A943}"/>
              </a:ext>
            </a:extLst>
          </p:cNvPr>
          <p:cNvSpPr txBox="1"/>
          <p:nvPr/>
        </p:nvSpPr>
        <p:spPr>
          <a:xfrm>
            <a:off x="9452339" y="3121163"/>
            <a:ext cx="10640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Binding with protein</a:t>
            </a:r>
            <a:endParaRPr lang="zh-CN" altLang="en-US" sz="7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3" name="流程图: 接点 11342">
            <a:extLst>
              <a:ext uri="{FF2B5EF4-FFF2-40B4-BE49-F238E27FC236}">
                <a16:creationId xmlns:a16="http://schemas.microsoft.com/office/drawing/2014/main" id="{AF746B3B-6B2B-CDA4-09AF-36369C3A3DCF}"/>
              </a:ext>
            </a:extLst>
          </p:cNvPr>
          <p:cNvSpPr/>
          <p:nvPr/>
        </p:nvSpPr>
        <p:spPr>
          <a:xfrm>
            <a:off x="10789949" y="2643126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44" name="流程图: 接点 11343">
            <a:extLst>
              <a:ext uri="{FF2B5EF4-FFF2-40B4-BE49-F238E27FC236}">
                <a16:creationId xmlns:a16="http://schemas.microsoft.com/office/drawing/2014/main" id="{270F3435-944A-9AEB-7D99-EF63BDAA5B8E}"/>
              </a:ext>
            </a:extLst>
          </p:cNvPr>
          <p:cNvSpPr/>
          <p:nvPr/>
        </p:nvSpPr>
        <p:spPr>
          <a:xfrm>
            <a:off x="10941997" y="2887912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45" name="流程图: 接点 11344">
            <a:extLst>
              <a:ext uri="{FF2B5EF4-FFF2-40B4-BE49-F238E27FC236}">
                <a16:creationId xmlns:a16="http://schemas.microsoft.com/office/drawing/2014/main" id="{41A517B8-11D5-FDDD-41E4-1BB2EC74E3FD}"/>
              </a:ext>
            </a:extLst>
          </p:cNvPr>
          <p:cNvSpPr/>
          <p:nvPr/>
        </p:nvSpPr>
        <p:spPr>
          <a:xfrm>
            <a:off x="11093412" y="2973262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46" name="流程图: 接点 11345">
            <a:extLst>
              <a:ext uri="{FF2B5EF4-FFF2-40B4-BE49-F238E27FC236}">
                <a16:creationId xmlns:a16="http://schemas.microsoft.com/office/drawing/2014/main" id="{6772044C-02A5-978A-B923-03B16CD2522A}"/>
              </a:ext>
            </a:extLst>
          </p:cNvPr>
          <p:cNvSpPr/>
          <p:nvPr/>
        </p:nvSpPr>
        <p:spPr>
          <a:xfrm>
            <a:off x="11118210" y="2869144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47" name="流程图: 接点 11346">
            <a:extLst>
              <a:ext uri="{FF2B5EF4-FFF2-40B4-BE49-F238E27FC236}">
                <a16:creationId xmlns:a16="http://schemas.microsoft.com/office/drawing/2014/main" id="{6D7B4E99-1F54-0F28-B721-F96DDF6DB607}"/>
              </a:ext>
            </a:extLst>
          </p:cNvPr>
          <p:cNvSpPr/>
          <p:nvPr/>
        </p:nvSpPr>
        <p:spPr>
          <a:xfrm>
            <a:off x="11139641" y="2715418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48" name="流程图: 接点 11347">
            <a:extLst>
              <a:ext uri="{FF2B5EF4-FFF2-40B4-BE49-F238E27FC236}">
                <a16:creationId xmlns:a16="http://schemas.microsoft.com/office/drawing/2014/main" id="{DEC0FB59-BC8A-81A7-EB98-A233928EF4AF}"/>
              </a:ext>
            </a:extLst>
          </p:cNvPr>
          <p:cNvSpPr/>
          <p:nvPr/>
        </p:nvSpPr>
        <p:spPr>
          <a:xfrm>
            <a:off x="10980617" y="2741155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49" name="流程图: 接点 11348">
            <a:extLst>
              <a:ext uri="{FF2B5EF4-FFF2-40B4-BE49-F238E27FC236}">
                <a16:creationId xmlns:a16="http://schemas.microsoft.com/office/drawing/2014/main" id="{BFBB042C-17E8-C5C4-FCA2-F1C26ABB8CFB}"/>
              </a:ext>
            </a:extLst>
          </p:cNvPr>
          <p:cNvSpPr/>
          <p:nvPr/>
        </p:nvSpPr>
        <p:spPr>
          <a:xfrm>
            <a:off x="10153675" y="2978770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50" name="流程图: 接点 11349">
            <a:extLst>
              <a:ext uri="{FF2B5EF4-FFF2-40B4-BE49-F238E27FC236}">
                <a16:creationId xmlns:a16="http://schemas.microsoft.com/office/drawing/2014/main" id="{E63A7722-07F5-7D15-EAAA-87C1D796B76F}"/>
              </a:ext>
            </a:extLst>
          </p:cNvPr>
          <p:cNvSpPr/>
          <p:nvPr/>
        </p:nvSpPr>
        <p:spPr>
          <a:xfrm>
            <a:off x="10394181" y="3073773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51" name="流程图: 接点 11350">
            <a:extLst>
              <a:ext uri="{FF2B5EF4-FFF2-40B4-BE49-F238E27FC236}">
                <a16:creationId xmlns:a16="http://schemas.microsoft.com/office/drawing/2014/main" id="{86465435-DB16-60A7-62C3-1B86AD1F5650}"/>
              </a:ext>
            </a:extLst>
          </p:cNvPr>
          <p:cNvSpPr/>
          <p:nvPr/>
        </p:nvSpPr>
        <p:spPr>
          <a:xfrm>
            <a:off x="10673514" y="3174824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53" name="流程图: 接点 11352">
            <a:extLst>
              <a:ext uri="{FF2B5EF4-FFF2-40B4-BE49-F238E27FC236}">
                <a16:creationId xmlns:a16="http://schemas.microsoft.com/office/drawing/2014/main" id="{2C846DDA-6B20-F40D-715D-D8711E8B43F9}"/>
              </a:ext>
            </a:extLst>
          </p:cNvPr>
          <p:cNvSpPr/>
          <p:nvPr/>
        </p:nvSpPr>
        <p:spPr>
          <a:xfrm>
            <a:off x="10649092" y="3279399"/>
            <a:ext cx="90000" cy="90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54" name="流程图: 接点 11353">
            <a:extLst>
              <a:ext uri="{FF2B5EF4-FFF2-40B4-BE49-F238E27FC236}">
                <a16:creationId xmlns:a16="http://schemas.microsoft.com/office/drawing/2014/main" id="{D2B870A4-C619-0604-E442-10C8CCBA5E82}"/>
              </a:ext>
            </a:extLst>
          </p:cNvPr>
          <p:cNvSpPr/>
          <p:nvPr/>
        </p:nvSpPr>
        <p:spPr>
          <a:xfrm>
            <a:off x="10880854" y="3270544"/>
            <a:ext cx="90000" cy="90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58" name="流程图: 接点 11357">
            <a:extLst>
              <a:ext uri="{FF2B5EF4-FFF2-40B4-BE49-F238E27FC236}">
                <a16:creationId xmlns:a16="http://schemas.microsoft.com/office/drawing/2014/main" id="{9B3A9116-830A-73E8-7131-7208D4BECB5F}"/>
              </a:ext>
            </a:extLst>
          </p:cNvPr>
          <p:cNvSpPr/>
          <p:nvPr/>
        </p:nvSpPr>
        <p:spPr>
          <a:xfrm>
            <a:off x="10742802" y="2778278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59" name="流程图: 接点 11358">
            <a:extLst>
              <a:ext uri="{FF2B5EF4-FFF2-40B4-BE49-F238E27FC236}">
                <a16:creationId xmlns:a16="http://schemas.microsoft.com/office/drawing/2014/main" id="{F349529B-35F1-3EC9-4673-80906AF9A1A4}"/>
              </a:ext>
            </a:extLst>
          </p:cNvPr>
          <p:cNvSpPr/>
          <p:nvPr/>
        </p:nvSpPr>
        <p:spPr>
          <a:xfrm>
            <a:off x="10884962" y="2808489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60" name="流程图: 接点 11359">
            <a:extLst>
              <a:ext uri="{FF2B5EF4-FFF2-40B4-BE49-F238E27FC236}">
                <a16:creationId xmlns:a16="http://schemas.microsoft.com/office/drawing/2014/main" id="{4B34C9DE-33C4-F925-83AE-452AD61DCC02}"/>
              </a:ext>
            </a:extLst>
          </p:cNvPr>
          <p:cNvSpPr/>
          <p:nvPr/>
        </p:nvSpPr>
        <p:spPr>
          <a:xfrm>
            <a:off x="11057379" y="2883150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61" name="流程图: 接点 11360">
            <a:extLst>
              <a:ext uri="{FF2B5EF4-FFF2-40B4-BE49-F238E27FC236}">
                <a16:creationId xmlns:a16="http://schemas.microsoft.com/office/drawing/2014/main" id="{D92C2968-75F2-CC24-EBC0-BEC25AF63E7B}"/>
              </a:ext>
            </a:extLst>
          </p:cNvPr>
          <p:cNvSpPr/>
          <p:nvPr/>
        </p:nvSpPr>
        <p:spPr>
          <a:xfrm>
            <a:off x="11246265" y="2831516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62" name="流程图: 接点 11361">
            <a:extLst>
              <a:ext uri="{FF2B5EF4-FFF2-40B4-BE49-F238E27FC236}">
                <a16:creationId xmlns:a16="http://schemas.microsoft.com/office/drawing/2014/main" id="{726BBACB-485D-DE94-B247-0D83C4971614}"/>
              </a:ext>
            </a:extLst>
          </p:cNvPr>
          <p:cNvSpPr/>
          <p:nvPr/>
        </p:nvSpPr>
        <p:spPr>
          <a:xfrm>
            <a:off x="11070700" y="2682512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63" name="文本框 11362">
            <a:extLst>
              <a:ext uri="{FF2B5EF4-FFF2-40B4-BE49-F238E27FC236}">
                <a16:creationId xmlns:a16="http://schemas.microsoft.com/office/drawing/2014/main" id="{130F747E-D907-6130-D807-EC85AA8F1B87}"/>
              </a:ext>
            </a:extLst>
          </p:cNvPr>
          <p:cNvSpPr txBox="1"/>
          <p:nvPr/>
        </p:nvSpPr>
        <p:spPr>
          <a:xfrm>
            <a:off x="9715524" y="2592179"/>
            <a:ext cx="11416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>
                <a:latin typeface="Arial" panose="020B0604020202020204" pitchFamily="34" charset="0"/>
                <a:cs typeface="Arial" panose="020B0604020202020204" pitchFamily="34" charset="0"/>
              </a:rPr>
              <a:t>Collapsing cell wall</a:t>
            </a:r>
            <a:endParaRPr lang="zh-CN" altLang="en-US" sz="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64" name="椭圆 11363">
            <a:extLst>
              <a:ext uri="{FF2B5EF4-FFF2-40B4-BE49-F238E27FC236}">
                <a16:creationId xmlns:a16="http://schemas.microsoft.com/office/drawing/2014/main" id="{80482051-EF91-C7F9-08C4-5FDC54F64281}"/>
              </a:ext>
            </a:extLst>
          </p:cNvPr>
          <p:cNvSpPr/>
          <p:nvPr/>
        </p:nvSpPr>
        <p:spPr>
          <a:xfrm rot="20745526">
            <a:off x="10182816" y="3009320"/>
            <a:ext cx="231410" cy="132090"/>
          </a:xfrm>
          <a:prstGeom prst="ellipse">
            <a:avLst/>
          </a:prstGeom>
          <a:solidFill>
            <a:srgbClr val="FAD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65" name="椭圆 11364">
            <a:extLst>
              <a:ext uri="{FF2B5EF4-FFF2-40B4-BE49-F238E27FC236}">
                <a16:creationId xmlns:a16="http://schemas.microsoft.com/office/drawing/2014/main" id="{4C81CDF1-AF4E-F56E-57A8-73DB0F2D60D6}"/>
              </a:ext>
            </a:extLst>
          </p:cNvPr>
          <p:cNvSpPr/>
          <p:nvPr/>
        </p:nvSpPr>
        <p:spPr>
          <a:xfrm rot="21009060">
            <a:off x="10299994" y="4070210"/>
            <a:ext cx="231410" cy="132090"/>
          </a:xfrm>
          <a:prstGeom prst="ellipse">
            <a:avLst/>
          </a:prstGeom>
          <a:solidFill>
            <a:srgbClr val="FAD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66" name="椭圆 11365">
            <a:extLst>
              <a:ext uri="{FF2B5EF4-FFF2-40B4-BE49-F238E27FC236}">
                <a16:creationId xmlns:a16="http://schemas.microsoft.com/office/drawing/2014/main" id="{42CE4DD6-9F51-D78B-0110-8CA8FCB63705}"/>
              </a:ext>
            </a:extLst>
          </p:cNvPr>
          <p:cNvSpPr/>
          <p:nvPr/>
        </p:nvSpPr>
        <p:spPr>
          <a:xfrm rot="21009060">
            <a:off x="10319945" y="4205460"/>
            <a:ext cx="231410" cy="132090"/>
          </a:xfrm>
          <a:prstGeom prst="ellipse">
            <a:avLst/>
          </a:prstGeom>
          <a:solidFill>
            <a:srgbClr val="FAD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67" name="流程图: 接点 11366">
            <a:extLst>
              <a:ext uri="{FF2B5EF4-FFF2-40B4-BE49-F238E27FC236}">
                <a16:creationId xmlns:a16="http://schemas.microsoft.com/office/drawing/2014/main" id="{49750673-B891-45E3-390A-7F6B694F47B4}"/>
              </a:ext>
            </a:extLst>
          </p:cNvPr>
          <p:cNvSpPr/>
          <p:nvPr/>
        </p:nvSpPr>
        <p:spPr>
          <a:xfrm>
            <a:off x="10575271" y="3471895"/>
            <a:ext cx="151200" cy="151200"/>
          </a:xfrm>
          <a:prstGeom prst="flowChartConnector">
            <a:avLst/>
          </a:prstGeom>
          <a:solidFill>
            <a:srgbClr val="FAD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68" name="流程图: 接点 11367">
            <a:extLst>
              <a:ext uri="{FF2B5EF4-FFF2-40B4-BE49-F238E27FC236}">
                <a16:creationId xmlns:a16="http://schemas.microsoft.com/office/drawing/2014/main" id="{643A69BE-5E73-008F-04A7-B5188C38F468}"/>
              </a:ext>
            </a:extLst>
          </p:cNvPr>
          <p:cNvSpPr/>
          <p:nvPr/>
        </p:nvSpPr>
        <p:spPr>
          <a:xfrm>
            <a:off x="10778802" y="3264666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69" name="流程图: 接点 11368">
            <a:extLst>
              <a:ext uri="{FF2B5EF4-FFF2-40B4-BE49-F238E27FC236}">
                <a16:creationId xmlns:a16="http://schemas.microsoft.com/office/drawing/2014/main" id="{9E6AB705-D89A-8566-006D-FCDC19ADFE9D}"/>
              </a:ext>
            </a:extLst>
          </p:cNvPr>
          <p:cNvSpPr/>
          <p:nvPr/>
        </p:nvSpPr>
        <p:spPr>
          <a:xfrm>
            <a:off x="10821155" y="3358320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70" name="流程图: 接点 11369">
            <a:extLst>
              <a:ext uri="{FF2B5EF4-FFF2-40B4-BE49-F238E27FC236}">
                <a16:creationId xmlns:a16="http://schemas.microsoft.com/office/drawing/2014/main" id="{6E66A6FE-CBB6-1A47-3A56-C4614AD98C28}"/>
              </a:ext>
            </a:extLst>
          </p:cNvPr>
          <p:cNvSpPr/>
          <p:nvPr/>
        </p:nvSpPr>
        <p:spPr>
          <a:xfrm>
            <a:off x="10637514" y="3452711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71" name="文本框 11370">
            <a:extLst>
              <a:ext uri="{FF2B5EF4-FFF2-40B4-BE49-F238E27FC236}">
                <a16:creationId xmlns:a16="http://schemas.microsoft.com/office/drawing/2014/main" id="{25DF853C-B51E-1FC9-D3EA-DCE10E0B32FA}"/>
              </a:ext>
            </a:extLst>
          </p:cNvPr>
          <p:cNvSpPr txBox="1"/>
          <p:nvPr/>
        </p:nvSpPr>
        <p:spPr>
          <a:xfrm>
            <a:off x="9544810" y="3303265"/>
            <a:ext cx="10640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endParaRPr lang="zh-CN" altLang="en-US" sz="7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72" name="文本框 11371">
            <a:extLst>
              <a:ext uri="{FF2B5EF4-FFF2-40B4-BE49-F238E27FC236}">
                <a16:creationId xmlns:a16="http://schemas.microsoft.com/office/drawing/2014/main" id="{A71A4219-E29A-3B8A-BAF1-A3425A7BF41A}"/>
              </a:ext>
            </a:extLst>
          </p:cNvPr>
          <p:cNvSpPr txBox="1"/>
          <p:nvPr/>
        </p:nvSpPr>
        <p:spPr>
          <a:xfrm>
            <a:off x="10272600" y="3596557"/>
            <a:ext cx="10640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DNA fragment</a:t>
            </a:r>
            <a:endParaRPr lang="zh-CN" altLang="en-US" sz="7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73" name="文本框 11372">
            <a:extLst>
              <a:ext uri="{FF2B5EF4-FFF2-40B4-BE49-F238E27FC236}">
                <a16:creationId xmlns:a16="http://schemas.microsoft.com/office/drawing/2014/main" id="{CA4CB347-1305-E885-5E11-ECD750E801F5}"/>
              </a:ext>
            </a:extLst>
          </p:cNvPr>
          <p:cNvSpPr txBox="1"/>
          <p:nvPr/>
        </p:nvSpPr>
        <p:spPr>
          <a:xfrm>
            <a:off x="9743744" y="3774034"/>
            <a:ext cx="12748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Arial" panose="020B0604020202020204" pitchFamily="34" charset="0"/>
                <a:cs typeface="Arial" panose="020B0604020202020204" pitchFamily="34" charset="0"/>
              </a:rPr>
              <a:t>Inhibit respiration chain</a:t>
            </a:r>
            <a:endParaRPr lang="zh-CN" altLang="en-US" sz="7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75" name="流程图: 接点 11374">
            <a:extLst>
              <a:ext uri="{FF2B5EF4-FFF2-40B4-BE49-F238E27FC236}">
                <a16:creationId xmlns:a16="http://schemas.microsoft.com/office/drawing/2014/main" id="{EBD397D6-FBFC-4737-91B1-3E00B1528A89}"/>
              </a:ext>
            </a:extLst>
          </p:cNvPr>
          <p:cNvSpPr/>
          <p:nvPr/>
        </p:nvSpPr>
        <p:spPr>
          <a:xfrm>
            <a:off x="10356808" y="4007430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76" name="流程图: 接点 11375">
            <a:extLst>
              <a:ext uri="{FF2B5EF4-FFF2-40B4-BE49-F238E27FC236}">
                <a16:creationId xmlns:a16="http://schemas.microsoft.com/office/drawing/2014/main" id="{E6CCE2F2-1BEB-32FE-EB8E-0891376AEFD6}"/>
              </a:ext>
            </a:extLst>
          </p:cNvPr>
          <p:cNvSpPr/>
          <p:nvPr/>
        </p:nvSpPr>
        <p:spPr>
          <a:xfrm>
            <a:off x="10557237" y="4213238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77" name="流程图: 接点 11376">
            <a:extLst>
              <a:ext uri="{FF2B5EF4-FFF2-40B4-BE49-F238E27FC236}">
                <a16:creationId xmlns:a16="http://schemas.microsoft.com/office/drawing/2014/main" id="{43B6822D-46D9-EC11-B9CE-7C616E85C206}"/>
              </a:ext>
            </a:extLst>
          </p:cNvPr>
          <p:cNvSpPr/>
          <p:nvPr/>
        </p:nvSpPr>
        <p:spPr>
          <a:xfrm>
            <a:off x="10559727" y="4086197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78" name="流程图: 接点 11377">
            <a:extLst>
              <a:ext uri="{FF2B5EF4-FFF2-40B4-BE49-F238E27FC236}">
                <a16:creationId xmlns:a16="http://schemas.microsoft.com/office/drawing/2014/main" id="{F8BE2236-26C9-DB28-14D1-C661A7BEB723}"/>
              </a:ext>
            </a:extLst>
          </p:cNvPr>
          <p:cNvSpPr/>
          <p:nvPr/>
        </p:nvSpPr>
        <p:spPr>
          <a:xfrm>
            <a:off x="10549812" y="4166162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79" name="流程图: 接点 11378">
            <a:extLst>
              <a:ext uri="{FF2B5EF4-FFF2-40B4-BE49-F238E27FC236}">
                <a16:creationId xmlns:a16="http://schemas.microsoft.com/office/drawing/2014/main" id="{AA85F33A-F141-D4DF-772A-074CF78173BE}"/>
              </a:ext>
            </a:extLst>
          </p:cNvPr>
          <p:cNvSpPr/>
          <p:nvPr/>
        </p:nvSpPr>
        <p:spPr>
          <a:xfrm>
            <a:off x="10292354" y="4186641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80" name="流程图: 接点 11379">
            <a:extLst>
              <a:ext uri="{FF2B5EF4-FFF2-40B4-BE49-F238E27FC236}">
                <a16:creationId xmlns:a16="http://schemas.microsoft.com/office/drawing/2014/main" id="{9FC27B2D-2183-4A18-53D7-A540F933B8AD}"/>
              </a:ext>
            </a:extLst>
          </p:cNvPr>
          <p:cNvSpPr/>
          <p:nvPr/>
        </p:nvSpPr>
        <p:spPr>
          <a:xfrm>
            <a:off x="10255014" y="4143497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81" name="流程图: 接点 11380">
            <a:extLst>
              <a:ext uri="{FF2B5EF4-FFF2-40B4-BE49-F238E27FC236}">
                <a16:creationId xmlns:a16="http://schemas.microsoft.com/office/drawing/2014/main" id="{CFA46D62-F100-7A80-DEEF-CB3A2534D6C8}"/>
              </a:ext>
            </a:extLst>
          </p:cNvPr>
          <p:cNvSpPr/>
          <p:nvPr/>
        </p:nvSpPr>
        <p:spPr>
          <a:xfrm>
            <a:off x="10288265" y="4267761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382" name="图片 11381">
            <a:extLst>
              <a:ext uri="{FF2B5EF4-FFF2-40B4-BE49-F238E27FC236}">
                <a16:creationId xmlns:a16="http://schemas.microsoft.com/office/drawing/2014/main" id="{B27FB3D3-F28B-6252-FFCF-EF862DFD77A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3666592">
            <a:off x="10025108" y="3297319"/>
            <a:ext cx="573440" cy="573440"/>
          </a:xfrm>
          <a:prstGeom prst="rect">
            <a:avLst/>
          </a:prstGeom>
        </p:spPr>
      </p:pic>
      <p:sp>
        <p:nvSpPr>
          <p:cNvPr id="11387" name="文本框 11386">
            <a:extLst>
              <a:ext uri="{FF2B5EF4-FFF2-40B4-BE49-F238E27FC236}">
                <a16:creationId xmlns:a16="http://schemas.microsoft.com/office/drawing/2014/main" id="{194458F9-D258-3B95-DA2E-A8E89836B7DE}"/>
              </a:ext>
            </a:extLst>
          </p:cNvPr>
          <p:cNvSpPr txBox="1"/>
          <p:nvPr/>
        </p:nvSpPr>
        <p:spPr>
          <a:xfrm>
            <a:off x="8268236" y="3891185"/>
            <a:ext cx="507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</a:t>
            </a:r>
            <a:endParaRPr lang="zh-CN" altLang="en-US" sz="700" b="1" baseline="-25000" dirty="0">
              <a:solidFill>
                <a:srgbClr val="1A73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89" name="文本框 11388">
            <a:extLst>
              <a:ext uri="{FF2B5EF4-FFF2-40B4-BE49-F238E27FC236}">
                <a16:creationId xmlns:a16="http://schemas.microsoft.com/office/drawing/2014/main" id="{9E542AA4-1F37-6648-CB33-15D65067D713}"/>
              </a:ext>
            </a:extLst>
          </p:cNvPr>
          <p:cNvSpPr txBox="1"/>
          <p:nvPr/>
        </p:nvSpPr>
        <p:spPr>
          <a:xfrm>
            <a:off x="8297802" y="3121089"/>
            <a:ext cx="5075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CydB</a:t>
            </a:r>
            <a:endParaRPr lang="zh-CN" altLang="en-US" sz="6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56" name="流程图: 接点 11355">
            <a:extLst>
              <a:ext uri="{FF2B5EF4-FFF2-40B4-BE49-F238E27FC236}">
                <a16:creationId xmlns:a16="http://schemas.microsoft.com/office/drawing/2014/main" id="{15D7086F-1758-584F-41B3-9F6531667B17}"/>
              </a:ext>
            </a:extLst>
          </p:cNvPr>
          <p:cNvSpPr/>
          <p:nvPr/>
        </p:nvSpPr>
        <p:spPr>
          <a:xfrm>
            <a:off x="10334894" y="3121623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57" name="流程图: 接点 11356">
            <a:extLst>
              <a:ext uri="{FF2B5EF4-FFF2-40B4-BE49-F238E27FC236}">
                <a16:creationId xmlns:a16="http://schemas.microsoft.com/office/drawing/2014/main" id="{0FA74686-3AED-0649-1C49-7A3A16EF105E}"/>
              </a:ext>
            </a:extLst>
          </p:cNvPr>
          <p:cNvSpPr/>
          <p:nvPr/>
        </p:nvSpPr>
        <p:spPr>
          <a:xfrm>
            <a:off x="10299174" y="2981151"/>
            <a:ext cx="36000" cy="36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390" name="图片 11389">
            <a:extLst>
              <a:ext uri="{FF2B5EF4-FFF2-40B4-BE49-F238E27FC236}">
                <a16:creationId xmlns:a16="http://schemas.microsoft.com/office/drawing/2014/main" id="{BEA4F995-E00C-4D4F-697A-BC4BB49D575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487839">
            <a:off x="9215579" y="2728688"/>
            <a:ext cx="165497" cy="165497"/>
          </a:xfrm>
          <a:prstGeom prst="rect">
            <a:avLst/>
          </a:prstGeom>
        </p:spPr>
      </p:pic>
      <p:sp>
        <p:nvSpPr>
          <p:cNvPr id="11355" name="流程图: 接点 11354">
            <a:extLst>
              <a:ext uri="{FF2B5EF4-FFF2-40B4-BE49-F238E27FC236}">
                <a16:creationId xmlns:a16="http://schemas.microsoft.com/office/drawing/2014/main" id="{1A3C8688-E62F-E420-0DA2-011AEB26E2C9}"/>
              </a:ext>
            </a:extLst>
          </p:cNvPr>
          <p:cNvSpPr/>
          <p:nvPr/>
        </p:nvSpPr>
        <p:spPr>
          <a:xfrm>
            <a:off x="10559214" y="3427134"/>
            <a:ext cx="72000" cy="72000"/>
          </a:xfrm>
          <a:prstGeom prst="flowChartConnector">
            <a:avLst/>
          </a:prstGeom>
          <a:solidFill>
            <a:srgbClr val="DE58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398" name="图片 11397">
            <a:extLst>
              <a:ext uri="{FF2B5EF4-FFF2-40B4-BE49-F238E27FC236}">
                <a16:creationId xmlns:a16="http://schemas.microsoft.com/office/drawing/2014/main" id="{334D10EC-304B-166F-BF80-62A23B77538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18020322">
            <a:off x="9621144" y="3266807"/>
            <a:ext cx="414680" cy="414680"/>
          </a:xfrm>
          <a:prstGeom prst="rect">
            <a:avLst/>
          </a:prstGeom>
        </p:spPr>
      </p:pic>
      <p:grpSp>
        <p:nvGrpSpPr>
          <p:cNvPr id="11399" name="组合 11398">
            <a:extLst>
              <a:ext uri="{FF2B5EF4-FFF2-40B4-BE49-F238E27FC236}">
                <a16:creationId xmlns:a16="http://schemas.microsoft.com/office/drawing/2014/main" id="{7815FEE0-DB93-330E-48FA-05099B657E69}"/>
              </a:ext>
            </a:extLst>
          </p:cNvPr>
          <p:cNvGrpSpPr/>
          <p:nvPr/>
        </p:nvGrpSpPr>
        <p:grpSpPr>
          <a:xfrm>
            <a:off x="10702814" y="7372652"/>
            <a:ext cx="533448" cy="276999"/>
            <a:chOff x="948896" y="4861780"/>
            <a:chExt cx="533448" cy="276999"/>
          </a:xfrm>
        </p:grpSpPr>
        <p:cxnSp>
          <p:nvCxnSpPr>
            <p:cNvPr id="11400" name="直接连接符 11399">
              <a:extLst>
                <a:ext uri="{FF2B5EF4-FFF2-40B4-BE49-F238E27FC236}">
                  <a16:creationId xmlns:a16="http://schemas.microsoft.com/office/drawing/2014/main" id="{6CBB5A0E-C803-8E18-EF5C-AD739BB96095}"/>
                </a:ext>
              </a:extLst>
            </p:cNvPr>
            <p:cNvCxnSpPr/>
            <p:nvPr/>
          </p:nvCxnSpPr>
          <p:spPr>
            <a:xfrm flipV="1">
              <a:off x="985970" y="5116649"/>
              <a:ext cx="421200" cy="431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01" name="文本框 11400">
              <a:extLst>
                <a:ext uri="{FF2B5EF4-FFF2-40B4-BE49-F238E27FC236}">
                  <a16:creationId xmlns:a16="http://schemas.microsoft.com/office/drawing/2014/main" id="{E745BC14-B49F-942F-4640-2761A77415A6}"/>
                </a:ext>
              </a:extLst>
            </p:cNvPr>
            <p:cNvSpPr txBox="1"/>
            <p:nvPr/>
          </p:nvSpPr>
          <p:spPr>
            <a:xfrm>
              <a:off x="948896" y="4861780"/>
              <a:ext cx="533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cm</a:t>
              </a: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402" name="直接箭头连接符 11401">
            <a:extLst>
              <a:ext uri="{FF2B5EF4-FFF2-40B4-BE49-F238E27FC236}">
                <a16:creationId xmlns:a16="http://schemas.microsoft.com/office/drawing/2014/main" id="{29B6B44E-1929-5939-AD8F-8071947945F8}"/>
              </a:ext>
            </a:extLst>
          </p:cNvPr>
          <p:cNvCxnSpPr>
            <a:cxnSpLocks/>
          </p:cNvCxnSpPr>
          <p:nvPr/>
        </p:nvCxnSpPr>
        <p:spPr>
          <a:xfrm>
            <a:off x="2452244" y="6493716"/>
            <a:ext cx="706733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75000">
                  <a:schemeClr val="accent2"/>
                </a:gs>
                <a:gs pos="100000">
                  <a:srgbClr val="C00000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45" name="图片 11444" descr="图片包含 蛋糕, 室内, 动物, 小&#10;&#10;AI 生成的内容可能不正确。">
            <a:extLst>
              <a:ext uri="{FF2B5EF4-FFF2-40B4-BE49-F238E27FC236}">
                <a16:creationId xmlns:a16="http://schemas.microsoft.com/office/drawing/2014/main" id="{3A284A4E-2DC3-FF72-BCC2-A6EF848B5EC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r="15668"/>
          <a:stretch>
            <a:fillRect/>
          </a:stretch>
        </p:blipFill>
        <p:spPr>
          <a:xfrm>
            <a:off x="4150802" y="3599632"/>
            <a:ext cx="1083581" cy="8583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463" name="矩形 11462">
            <a:extLst>
              <a:ext uri="{FF2B5EF4-FFF2-40B4-BE49-F238E27FC236}">
                <a16:creationId xmlns:a16="http://schemas.microsoft.com/office/drawing/2014/main" id="{E3BC559D-8C93-F50E-B7E6-38A6B8078907}"/>
              </a:ext>
            </a:extLst>
          </p:cNvPr>
          <p:cNvSpPr/>
          <p:nvPr/>
        </p:nvSpPr>
        <p:spPr>
          <a:xfrm>
            <a:off x="3929177" y="4397993"/>
            <a:ext cx="297231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Multi-mechanism </a:t>
            </a:r>
            <a:r>
              <a:rPr lang="en-US" altLang="zh-CN" sz="1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1400" b="1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ntibacterial</a:t>
            </a:r>
          </a:p>
        </p:txBody>
      </p:sp>
      <p:sp>
        <p:nvSpPr>
          <p:cNvPr id="11477" name="文本框 11476">
            <a:extLst>
              <a:ext uri="{FF2B5EF4-FFF2-40B4-BE49-F238E27FC236}">
                <a16:creationId xmlns:a16="http://schemas.microsoft.com/office/drawing/2014/main" id="{A2C872D6-955A-E407-8588-135E3BA4BDAF}"/>
              </a:ext>
            </a:extLst>
          </p:cNvPr>
          <p:cNvSpPr txBox="1"/>
          <p:nvPr/>
        </p:nvSpPr>
        <p:spPr>
          <a:xfrm rot="10800000">
            <a:off x="8302861" y="332944"/>
            <a:ext cx="353943" cy="22522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Antibacterial Efficiency (%)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92" name="文本框 11491">
            <a:extLst>
              <a:ext uri="{FF2B5EF4-FFF2-40B4-BE49-F238E27FC236}">
                <a16:creationId xmlns:a16="http://schemas.microsoft.com/office/drawing/2014/main" id="{26AB9768-C161-72EE-C437-81A43138BBF1}"/>
              </a:ext>
            </a:extLst>
          </p:cNvPr>
          <p:cNvSpPr txBox="1"/>
          <p:nvPr/>
        </p:nvSpPr>
        <p:spPr>
          <a:xfrm rot="20893581">
            <a:off x="9095259" y="2161680"/>
            <a:ext cx="10419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93" name="文本框 11492">
            <a:extLst>
              <a:ext uri="{FF2B5EF4-FFF2-40B4-BE49-F238E27FC236}">
                <a16:creationId xmlns:a16="http://schemas.microsoft.com/office/drawing/2014/main" id="{CBC9E1BF-60E0-EC04-3804-AE2DCE51C55C}"/>
              </a:ext>
            </a:extLst>
          </p:cNvPr>
          <p:cNvSpPr txBox="1"/>
          <p:nvPr/>
        </p:nvSpPr>
        <p:spPr>
          <a:xfrm rot="20893581">
            <a:off x="9767434" y="2155164"/>
            <a:ext cx="9904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94" name="文本框 11493">
            <a:extLst>
              <a:ext uri="{FF2B5EF4-FFF2-40B4-BE49-F238E27FC236}">
                <a16:creationId xmlns:a16="http://schemas.microsoft.com/office/drawing/2014/main" id="{A34C99CC-CA7E-D7AC-14A9-7B82FDED39DC}"/>
              </a:ext>
            </a:extLst>
          </p:cNvPr>
          <p:cNvSpPr txBox="1"/>
          <p:nvPr/>
        </p:nvSpPr>
        <p:spPr>
          <a:xfrm rot="20893581">
            <a:off x="10358065" y="2157398"/>
            <a:ext cx="1008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95" name="文本框 11494">
            <a:extLst>
              <a:ext uri="{FF2B5EF4-FFF2-40B4-BE49-F238E27FC236}">
                <a16:creationId xmlns:a16="http://schemas.microsoft.com/office/drawing/2014/main" id="{C2863276-CF8A-F1BA-70CF-96C90E41DC2F}"/>
              </a:ext>
            </a:extLst>
          </p:cNvPr>
          <p:cNvSpPr txBox="1"/>
          <p:nvPr/>
        </p:nvSpPr>
        <p:spPr>
          <a:xfrm rot="20893581">
            <a:off x="8600098" y="2148026"/>
            <a:ext cx="934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98" name="矩形 11497">
            <a:extLst>
              <a:ext uri="{FF2B5EF4-FFF2-40B4-BE49-F238E27FC236}">
                <a16:creationId xmlns:a16="http://schemas.microsoft.com/office/drawing/2014/main" id="{B0BC67BE-B94D-5ED7-36D9-8E55D53DAAD7}"/>
              </a:ext>
            </a:extLst>
          </p:cNvPr>
          <p:cNvSpPr/>
          <p:nvPr/>
        </p:nvSpPr>
        <p:spPr>
          <a:xfrm>
            <a:off x="10052922" y="4396970"/>
            <a:ext cx="126829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400" b="1" i="1" dirty="0">
                <a:ln w="0"/>
                <a:solidFill>
                  <a:srgbClr val="F57A83"/>
                </a:solidFill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Antibacterial</a:t>
            </a:r>
            <a:endParaRPr lang="zh-CN" altLang="en-US" sz="1400" b="1" i="1" cap="none" spc="0" dirty="0">
              <a:ln w="0"/>
              <a:solidFill>
                <a:srgbClr val="F57A83"/>
              </a:solidFill>
              <a:effectLst>
                <a:outerShdw blurRad="50800" dist="50800" dir="2700000" algn="tl" rotWithShape="0">
                  <a:schemeClr val="bg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02" name="文本框 11501">
            <a:extLst>
              <a:ext uri="{FF2B5EF4-FFF2-40B4-BE49-F238E27FC236}">
                <a16:creationId xmlns:a16="http://schemas.microsoft.com/office/drawing/2014/main" id="{D6809D2E-A079-648D-141D-408AFBA3D71A}"/>
              </a:ext>
            </a:extLst>
          </p:cNvPr>
          <p:cNvSpPr txBox="1"/>
          <p:nvPr/>
        </p:nvSpPr>
        <p:spPr>
          <a:xfrm>
            <a:off x="1150321" y="560609"/>
            <a:ext cx="2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03" name="文本框 11502">
            <a:extLst>
              <a:ext uri="{FF2B5EF4-FFF2-40B4-BE49-F238E27FC236}">
                <a16:creationId xmlns:a16="http://schemas.microsoft.com/office/drawing/2014/main" id="{D95C0255-4366-12C9-E4D4-102BBF667054}"/>
              </a:ext>
            </a:extLst>
          </p:cNvPr>
          <p:cNvSpPr txBox="1"/>
          <p:nvPr/>
        </p:nvSpPr>
        <p:spPr>
          <a:xfrm>
            <a:off x="8835109" y="644429"/>
            <a:ext cx="2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04" name="文本框 11503">
            <a:extLst>
              <a:ext uri="{FF2B5EF4-FFF2-40B4-BE49-F238E27FC236}">
                <a16:creationId xmlns:a16="http://schemas.microsoft.com/office/drawing/2014/main" id="{4932051C-43BF-A435-70DC-40B95BAE9B70}"/>
              </a:ext>
            </a:extLst>
          </p:cNvPr>
          <p:cNvSpPr txBox="1"/>
          <p:nvPr/>
        </p:nvSpPr>
        <p:spPr>
          <a:xfrm>
            <a:off x="1188421" y="2495441"/>
            <a:ext cx="2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05" name="文本框 11504">
            <a:extLst>
              <a:ext uri="{FF2B5EF4-FFF2-40B4-BE49-F238E27FC236}">
                <a16:creationId xmlns:a16="http://schemas.microsoft.com/office/drawing/2014/main" id="{8851683A-21D0-887F-0737-167610818CDC}"/>
              </a:ext>
            </a:extLst>
          </p:cNvPr>
          <p:cNvSpPr txBox="1"/>
          <p:nvPr/>
        </p:nvSpPr>
        <p:spPr>
          <a:xfrm>
            <a:off x="7055051" y="2495441"/>
            <a:ext cx="2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08" name="文本框 11507">
            <a:extLst>
              <a:ext uri="{FF2B5EF4-FFF2-40B4-BE49-F238E27FC236}">
                <a16:creationId xmlns:a16="http://schemas.microsoft.com/office/drawing/2014/main" id="{60E093EA-3E15-1B52-A7C3-9DD24C8B352A}"/>
              </a:ext>
            </a:extLst>
          </p:cNvPr>
          <p:cNvSpPr txBox="1"/>
          <p:nvPr/>
        </p:nvSpPr>
        <p:spPr>
          <a:xfrm>
            <a:off x="1157941" y="4758579"/>
            <a:ext cx="2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09" name="矩形 11508">
            <a:extLst>
              <a:ext uri="{FF2B5EF4-FFF2-40B4-BE49-F238E27FC236}">
                <a16:creationId xmlns:a16="http://schemas.microsoft.com/office/drawing/2014/main" id="{1C222C40-7170-7E38-56E5-2E5D1E9F39A3}"/>
              </a:ext>
            </a:extLst>
          </p:cNvPr>
          <p:cNvSpPr/>
          <p:nvPr/>
        </p:nvSpPr>
        <p:spPr>
          <a:xfrm>
            <a:off x="10263170" y="642130"/>
            <a:ext cx="139724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rgbClr val="DE5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90.3</a:t>
            </a:r>
          </a:p>
        </p:txBody>
      </p:sp>
      <p:sp>
        <p:nvSpPr>
          <p:cNvPr id="11510" name="矩形 11509">
            <a:extLst>
              <a:ext uri="{FF2B5EF4-FFF2-40B4-BE49-F238E27FC236}">
                <a16:creationId xmlns:a16="http://schemas.microsoft.com/office/drawing/2014/main" id="{EA0B0CDC-8876-F9AD-C48A-5E1710EBE547}"/>
              </a:ext>
            </a:extLst>
          </p:cNvPr>
          <p:cNvSpPr/>
          <p:nvPr/>
        </p:nvSpPr>
        <p:spPr>
          <a:xfrm>
            <a:off x="9660389" y="1034861"/>
            <a:ext cx="139724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rgbClr val="1A7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61.6</a:t>
            </a:r>
          </a:p>
        </p:txBody>
      </p:sp>
      <p:sp>
        <p:nvSpPr>
          <p:cNvPr id="11511" name="矩形 11510">
            <a:extLst>
              <a:ext uri="{FF2B5EF4-FFF2-40B4-BE49-F238E27FC236}">
                <a16:creationId xmlns:a16="http://schemas.microsoft.com/office/drawing/2014/main" id="{B52FE989-ECD7-C545-CFF3-FC955BAFD2D0}"/>
              </a:ext>
            </a:extLst>
          </p:cNvPr>
          <p:cNvSpPr/>
          <p:nvPr/>
        </p:nvSpPr>
        <p:spPr>
          <a:xfrm>
            <a:off x="9042214" y="1368662"/>
            <a:ext cx="139795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cap="none" spc="0" dirty="0">
                <a:ln w="0"/>
                <a:solidFill>
                  <a:srgbClr val="01B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37.3</a:t>
            </a:r>
          </a:p>
        </p:txBody>
      </p:sp>
      <p:sp>
        <p:nvSpPr>
          <p:cNvPr id="11512" name="矩形 11511">
            <a:extLst>
              <a:ext uri="{FF2B5EF4-FFF2-40B4-BE49-F238E27FC236}">
                <a16:creationId xmlns:a16="http://schemas.microsoft.com/office/drawing/2014/main" id="{B1604484-4869-0982-2C50-93BC223C6508}"/>
              </a:ext>
            </a:extLst>
          </p:cNvPr>
          <p:cNvSpPr/>
          <p:nvPr/>
        </p:nvSpPr>
        <p:spPr>
          <a:xfrm>
            <a:off x="8430964" y="1540280"/>
            <a:ext cx="139724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200" b="1" dirty="0">
                <a:ln w="0"/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25.5</a:t>
            </a:r>
            <a:endParaRPr lang="en-US" altLang="zh-CN" sz="1200" b="1" cap="none" spc="0" dirty="0">
              <a:ln w="0"/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FF96F9B-C9F3-257F-1F14-16CAB40562FF}"/>
              </a:ext>
            </a:extLst>
          </p:cNvPr>
          <p:cNvSpPr/>
          <p:nvPr/>
        </p:nvSpPr>
        <p:spPr>
          <a:xfrm rot="189869">
            <a:off x="10262746" y="5382018"/>
            <a:ext cx="231756" cy="442912"/>
          </a:xfrm>
          <a:prstGeom prst="ellipse">
            <a:avLst/>
          </a:prstGeom>
          <a:noFill/>
          <a:ln w="19050">
            <a:solidFill>
              <a:srgbClr val="F3A332"/>
            </a:solidFill>
            <a:prstDash val="sysDash"/>
          </a:ln>
          <a:effectLst>
            <a:glow rad="38100">
              <a:schemeClr val="bg1">
                <a:alpha val="40000"/>
              </a:schemeClr>
            </a:glow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99D6F39-EB16-B4AC-7572-B32FE4B541E2}"/>
              </a:ext>
            </a:extLst>
          </p:cNvPr>
          <p:cNvSpPr/>
          <p:nvPr/>
        </p:nvSpPr>
        <p:spPr>
          <a:xfrm rot="21120751">
            <a:off x="8870471" y="5359170"/>
            <a:ext cx="328602" cy="518263"/>
          </a:xfrm>
          <a:prstGeom prst="ellipse">
            <a:avLst/>
          </a:prstGeom>
          <a:noFill/>
          <a:ln w="19050">
            <a:solidFill>
              <a:srgbClr val="F3A332"/>
            </a:solidFill>
            <a:prstDash val="sysDash"/>
          </a:ln>
          <a:effectLst>
            <a:glow rad="38100">
              <a:schemeClr val="bg1">
                <a:alpha val="40000"/>
              </a:schemeClr>
            </a:glow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AF2504E-F5C3-8E3F-8880-FFDA3730B9F2}"/>
              </a:ext>
            </a:extLst>
          </p:cNvPr>
          <p:cNvSpPr/>
          <p:nvPr/>
        </p:nvSpPr>
        <p:spPr>
          <a:xfrm>
            <a:off x="7403566" y="5261326"/>
            <a:ext cx="422672" cy="553728"/>
          </a:xfrm>
          <a:prstGeom prst="ellipse">
            <a:avLst/>
          </a:prstGeom>
          <a:noFill/>
          <a:ln w="19050">
            <a:solidFill>
              <a:srgbClr val="F3A332"/>
            </a:solidFill>
            <a:prstDash val="sysDash"/>
          </a:ln>
          <a:effectLst>
            <a:glow rad="38100">
              <a:schemeClr val="bg1">
                <a:alpha val="40000"/>
              </a:schemeClr>
            </a:glow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新月形 60">
            <a:extLst>
              <a:ext uri="{FF2B5EF4-FFF2-40B4-BE49-F238E27FC236}">
                <a16:creationId xmlns:a16="http://schemas.microsoft.com/office/drawing/2014/main" id="{D5641E86-F825-F549-A038-0AE977D5C5D8}"/>
              </a:ext>
            </a:extLst>
          </p:cNvPr>
          <p:cNvSpPr/>
          <p:nvPr/>
        </p:nvSpPr>
        <p:spPr>
          <a:xfrm rot="6322425" flipH="1">
            <a:off x="7507377" y="6855575"/>
            <a:ext cx="317750" cy="608966"/>
          </a:xfrm>
          <a:prstGeom prst="moon">
            <a:avLst>
              <a:gd name="adj" fmla="val 54493"/>
            </a:avLst>
          </a:prstGeom>
          <a:noFill/>
          <a:ln w="19050">
            <a:solidFill>
              <a:srgbClr val="DE582B"/>
            </a:solidFill>
            <a:prstDash val="sysDash"/>
          </a:ln>
          <a:effectLst>
            <a:glow rad="381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新月形 66">
            <a:extLst>
              <a:ext uri="{FF2B5EF4-FFF2-40B4-BE49-F238E27FC236}">
                <a16:creationId xmlns:a16="http://schemas.microsoft.com/office/drawing/2014/main" id="{1FB696AD-4321-F148-02D6-6819BFAEE0F5}"/>
              </a:ext>
            </a:extLst>
          </p:cNvPr>
          <p:cNvSpPr/>
          <p:nvPr/>
        </p:nvSpPr>
        <p:spPr>
          <a:xfrm rot="6947104" flipH="1">
            <a:off x="8985421" y="6843866"/>
            <a:ext cx="274343" cy="638885"/>
          </a:xfrm>
          <a:prstGeom prst="moon">
            <a:avLst>
              <a:gd name="adj" fmla="val 38063"/>
            </a:avLst>
          </a:prstGeom>
          <a:noFill/>
          <a:ln w="19050">
            <a:solidFill>
              <a:srgbClr val="DE582B"/>
            </a:solidFill>
            <a:prstDash val="sysDash"/>
          </a:ln>
          <a:effectLst>
            <a:glow rad="381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新月形 67">
            <a:extLst>
              <a:ext uri="{FF2B5EF4-FFF2-40B4-BE49-F238E27FC236}">
                <a16:creationId xmlns:a16="http://schemas.microsoft.com/office/drawing/2014/main" id="{49116474-ED60-4054-2F72-7013667349A6}"/>
              </a:ext>
            </a:extLst>
          </p:cNvPr>
          <p:cNvSpPr/>
          <p:nvPr/>
        </p:nvSpPr>
        <p:spPr>
          <a:xfrm rot="5400000" flipH="1">
            <a:off x="10451096" y="6965788"/>
            <a:ext cx="184106" cy="508331"/>
          </a:xfrm>
          <a:prstGeom prst="moon">
            <a:avLst>
              <a:gd name="adj" fmla="val 38063"/>
            </a:avLst>
          </a:prstGeom>
          <a:noFill/>
          <a:ln w="19050">
            <a:solidFill>
              <a:srgbClr val="DE582B"/>
            </a:solidFill>
            <a:prstDash val="sysDash"/>
          </a:ln>
          <a:effectLst>
            <a:glow rad="381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36393FE2-8EF4-D9D2-81AD-7F63F2E55651}"/>
              </a:ext>
            </a:extLst>
          </p:cNvPr>
          <p:cNvCxnSpPr>
            <a:cxnSpLocks/>
          </p:cNvCxnSpPr>
          <p:nvPr/>
        </p:nvCxnSpPr>
        <p:spPr>
          <a:xfrm>
            <a:off x="4027131" y="6493716"/>
            <a:ext cx="649984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75000">
                  <a:schemeClr val="accent2"/>
                </a:gs>
                <a:gs pos="100000">
                  <a:srgbClr val="C00000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5D5ABFF2-5539-1DA6-2CFF-6EEECF2F8B84}"/>
              </a:ext>
            </a:extLst>
          </p:cNvPr>
          <p:cNvCxnSpPr>
            <a:cxnSpLocks/>
          </p:cNvCxnSpPr>
          <p:nvPr/>
        </p:nvCxnSpPr>
        <p:spPr>
          <a:xfrm>
            <a:off x="5524718" y="6493716"/>
            <a:ext cx="61590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75000">
                  <a:schemeClr val="accent2"/>
                </a:gs>
                <a:gs pos="100000">
                  <a:srgbClr val="C00000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>
            <a:extLst>
              <a:ext uri="{FF2B5EF4-FFF2-40B4-BE49-F238E27FC236}">
                <a16:creationId xmlns:a16="http://schemas.microsoft.com/office/drawing/2014/main" id="{677A089E-6CEF-528A-510E-8C27066425F4}"/>
              </a:ext>
            </a:extLst>
          </p:cNvPr>
          <p:cNvCxnSpPr>
            <a:cxnSpLocks/>
          </p:cNvCxnSpPr>
          <p:nvPr/>
        </p:nvCxnSpPr>
        <p:spPr>
          <a:xfrm>
            <a:off x="6899669" y="6493716"/>
            <a:ext cx="61590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75000">
                  <a:schemeClr val="accent2"/>
                </a:gs>
                <a:gs pos="100000">
                  <a:srgbClr val="C00000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5FE9A622-5A01-A0F7-707C-B288EC9F94B4}"/>
              </a:ext>
            </a:extLst>
          </p:cNvPr>
          <p:cNvCxnSpPr>
            <a:cxnSpLocks/>
          </p:cNvCxnSpPr>
          <p:nvPr/>
        </p:nvCxnSpPr>
        <p:spPr>
          <a:xfrm>
            <a:off x="8378320" y="6493716"/>
            <a:ext cx="61590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75000">
                  <a:schemeClr val="accent2"/>
                </a:gs>
                <a:gs pos="100000">
                  <a:srgbClr val="C00000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>
            <a:extLst>
              <a:ext uri="{FF2B5EF4-FFF2-40B4-BE49-F238E27FC236}">
                <a16:creationId xmlns:a16="http://schemas.microsoft.com/office/drawing/2014/main" id="{962D494D-7D52-C4B9-7512-493E8F7A3E4F}"/>
              </a:ext>
            </a:extLst>
          </p:cNvPr>
          <p:cNvCxnSpPr>
            <a:cxnSpLocks/>
          </p:cNvCxnSpPr>
          <p:nvPr/>
        </p:nvCxnSpPr>
        <p:spPr>
          <a:xfrm>
            <a:off x="9857003" y="6493716"/>
            <a:ext cx="61590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75000">
                  <a:schemeClr val="accent2"/>
                </a:gs>
                <a:gs pos="100000">
                  <a:srgbClr val="C00000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0F004F79-AA9A-61C7-2836-46D2C5BB1F11}"/>
              </a:ext>
            </a:extLst>
          </p:cNvPr>
          <p:cNvCxnSpPr>
            <a:cxnSpLocks/>
          </p:cNvCxnSpPr>
          <p:nvPr/>
        </p:nvCxnSpPr>
        <p:spPr>
          <a:xfrm>
            <a:off x="4027131" y="5047268"/>
            <a:ext cx="649984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chemeClr val="accent4"/>
                </a:gs>
                <a:gs pos="75000">
                  <a:srgbClr val="FFC000"/>
                </a:gs>
                <a:gs pos="100000">
                  <a:srgbClr val="F3A332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E3589C37-23B2-1990-5BDF-C6C620E1A011}"/>
              </a:ext>
            </a:extLst>
          </p:cNvPr>
          <p:cNvCxnSpPr>
            <a:cxnSpLocks/>
          </p:cNvCxnSpPr>
          <p:nvPr/>
        </p:nvCxnSpPr>
        <p:spPr>
          <a:xfrm>
            <a:off x="5488647" y="5047268"/>
            <a:ext cx="649984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chemeClr val="accent4"/>
                </a:gs>
                <a:gs pos="75000">
                  <a:srgbClr val="FFC000"/>
                </a:gs>
                <a:gs pos="100000">
                  <a:srgbClr val="F3A332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箭头连接符 108">
            <a:extLst>
              <a:ext uri="{FF2B5EF4-FFF2-40B4-BE49-F238E27FC236}">
                <a16:creationId xmlns:a16="http://schemas.microsoft.com/office/drawing/2014/main" id="{244CA8F0-4443-6830-3F36-5FDC21104FB0}"/>
              </a:ext>
            </a:extLst>
          </p:cNvPr>
          <p:cNvCxnSpPr>
            <a:cxnSpLocks/>
          </p:cNvCxnSpPr>
          <p:nvPr/>
        </p:nvCxnSpPr>
        <p:spPr>
          <a:xfrm>
            <a:off x="6902764" y="5047268"/>
            <a:ext cx="649984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chemeClr val="accent4"/>
                </a:gs>
                <a:gs pos="75000">
                  <a:srgbClr val="FFC000"/>
                </a:gs>
                <a:gs pos="100000">
                  <a:srgbClr val="F3A332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12621F47-6483-73B8-746C-81FE079A8407}"/>
              </a:ext>
            </a:extLst>
          </p:cNvPr>
          <p:cNvCxnSpPr>
            <a:cxnSpLocks/>
          </p:cNvCxnSpPr>
          <p:nvPr/>
        </p:nvCxnSpPr>
        <p:spPr>
          <a:xfrm>
            <a:off x="8362561" y="5047268"/>
            <a:ext cx="66377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chemeClr val="accent4"/>
                </a:gs>
                <a:gs pos="75000">
                  <a:srgbClr val="FFC000"/>
                </a:gs>
                <a:gs pos="100000">
                  <a:srgbClr val="F3A332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箭头连接符 110">
            <a:extLst>
              <a:ext uri="{FF2B5EF4-FFF2-40B4-BE49-F238E27FC236}">
                <a16:creationId xmlns:a16="http://schemas.microsoft.com/office/drawing/2014/main" id="{69CF299A-3A58-79BE-6AB6-1F50E2FD7592}"/>
              </a:ext>
            </a:extLst>
          </p:cNvPr>
          <p:cNvCxnSpPr>
            <a:cxnSpLocks/>
          </p:cNvCxnSpPr>
          <p:nvPr/>
        </p:nvCxnSpPr>
        <p:spPr>
          <a:xfrm>
            <a:off x="9849294" y="5047268"/>
            <a:ext cx="649984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chemeClr val="accent4"/>
                </a:gs>
                <a:gs pos="75000">
                  <a:srgbClr val="FFC000"/>
                </a:gs>
                <a:gs pos="100000">
                  <a:srgbClr val="F3A332"/>
                </a:gs>
              </a:gsLst>
              <a:lin ang="0" scaled="1"/>
              <a:tileRect/>
            </a:gradFill>
            <a:prstDash val="sysDash"/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图片 119" descr="电脑合成图&#10;&#10;AI 生成的内容可能不正确。">
            <a:extLst>
              <a:ext uri="{FF2B5EF4-FFF2-40B4-BE49-F238E27FC236}">
                <a16:creationId xmlns:a16="http://schemas.microsoft.com/office/drawing/2014/main" id="{F96E9AED-54F0-0A21-5456-7D277C48295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duotone>
              <a:schemeClr val="accent4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CrisscrossEtching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15743" r="19298"/>
          <a:stretch>
            <a:fillRect/>
          </a:stretch>
        </p:blipFill>
        <p:spPr>
          <a:xfrm rot="17477636">
            <a:off x="9393050" y="578238"/>
            <a:ext cx="754504" cy="1018867"/>
          </a:xfrm>
          <a:prstGeom prst="rect">
            <a:avLst/>
          </a:prstGeom>
        </p:spPr>
      </p:pic>
      <p:sp>
        <p:nvSpPr>
          <p:cNvPr id="11384" name="任意多边形: 形状 11383">
            <a:extLst>
              <a:ext uri="{FF2B5EF4-FFF2-40B4-BE49-F238E27FC236}">
                <a16:creationId xmlns:a16="http://schemas.microsoft.com/office/drawing/2014/main" id="{4D53F491-A476-D9A2-0E24-8A239D1F1707}"/>
              </a:ext>
            </a:extLst>
          </p:cNvPr>
          <p:cNvSpPr/>
          <p:nvPr/>
        </p:nvSpPr>
        <p:spPr>
          <a:xfrm rot="15253142" flipV="1">
            <a:off x="10639823" y="4252391"/>
            <a:ext cx="306228" cy="162751"/>
          </a:xfrm>
          <a:custGeom>
            <a:avLst/>
            <a:gdLst>
              <a:gd name="connsiteX0" fmla="*/ 138112 w 138112"/>
              <a:gd name="connsiteY0" fmla="*/ 381000 h 381000"/>
              <a:gd name="connsiteX1" fmla="*/ 85725 w 138112"/>
              <a:gd name="connsiteY1" fmla="*/ 159544 h 381000"/>
              <a:gd name="connsiteX2" fmla="*/ 0 w 138112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2" h="381000">
                <a:moveTo>
                  <a:pt x="138112" y="381000"/>
                </a:moveTo>
                <a:cubicBezTo>
                  <a:pt x="123428" y="302022"/>
                  <a:pt x="108744" y="223044"/>
                  <a:pt x="85725" y="159544"/>
                </a:cubicBezTo>
                <a:cubicBezTo>
                  <a:pt x="62706" y="96044"/>
                  <a:pt x="31353" y="48022"/>
                  <a:pt x="0" y="0"/>
                </a:cubicBezTo>
              </a:path>
            </a:pathLst>
          </a:custGeom>
          <a:noFill/>
          <a:ln w="19050"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85" name="任意多边形: 形状 11384">
            <a:extLst>
              <a:ext uri="{FF2B5EF4-FFF2-40B4-BE49-F238E27FC236}">
                <a16:creationId xmlns:a16="http://schemas.microsoft.com/office/drawing/2014/main" id="{FB21EDD6-B30E-D1E2-52E7-5CF0B926CEE6}"/>
              </a:ext>
            </a:extLst>
          </p:cNvPr>
          <p:cNvSpPr/>
          <p:nvPr/>
        </p:nvSpPr>
        <p:spPr>
          <a:xfrm rot="320741" flipV="1">
            <a:off x="10791200" y="2933553"/>
            <a:ext cx="249101" cy="277793"/>
          </a:xfrm>
          <a:custGeom>
            <a:avLst/>
            <a:gdLst>
              <a:gd name="connsiteX0" fmla="*/ 138112 w 138112"/>
              <a:gd name="connsiteY0" fmla="*/ 381000 h 381000"/>
              <a:gd name="connsiteX1" fmla="*/ 85725 w 138112"/>
              <a:gd name="connsiteY1" fmla="*/ 159544 h 381000"/>
              <a:gd name="connsiteX2" fmla="*/ 0 w 138112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2" h="381000">
                <a:moveTo>
                  <a:pt x="138112" y="381000"/>
                </a:moveTo>
                <a:cubicBezTo>
                  <a:pt x="123428" y="302022"/>
                  <a:pt x="108744" y="223044"/>
                  <a:pt x="85725" y="159544"/>
                </a:cubicBezTo>
                <a:cubicBezTo>
                  <a:pt x="62706" y="96044"/>
                  <a:pt x="31353" y="48022"/>
                  <a:pt x="0" y="0"/>
                </a:cubicBezTo>
              </a:path>
            </a:pathLst>
          </a:custGeom>
          <a:noFill/>
          <a:ln w="19050">
            <a:solidFill>
              <a:srgbClr val="9751CB"/>
            </a:solidFill>
            <a:prstDash val="sysDash"/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任意多边形: 形状 187">
            <a:extLst>
              <a:ext uri="{FF2B5EF4-FFF2-40B4-BE49-F238E27FC236}">
                <a16:creationId xmlns:a16="http://schemas.microsoft.com/office/drawing/2014/main" id="{A5877938-7240-E9E4-8ACE-0F6090BE7953}"/>
              </a:ext>
            </a:extLst>
          </p:cNvPr>
          <p:cNvSpPr/>
          <p:nvPr/>
        </p:nvSpPr>
        <p:spPr>
          <a:xfrm rot="1697144" flipH="1" flipV="1">
            <a:off x="9007740" y="2909358"/>
            <a:ext cx="274152" cy="366197"/>
          </a:xfrm>
          <a:custGeom>
            <a:avLst/>
            <a:gdLst>
              <a:gd name="connsiteX0" fmla="*/ 138112 w 138112"/>
              <a:gd name="connsiteY0" fmla="*/ 381000 h 381000"/>
              <a:gd name="connsiteX1" fmla="*/ 85725 w 138112"/>
              <a:gd name="connsiteY1" fmla="*/ 159544 h 381000"/>
              <a:gd name="connsiteX2" fmla="*/ 0 w 138112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2" h="381000">
                <a:moveTo>
                  <a:pt x="138112" y="381000"/>
                </a:moveTo>
                <a:cubicBezTo>
                  <a:pt x="123428" y="302022"/>
                  <a:pt x="108744" y="223044"/>
                  <a:pt x="85725" y="159544"/>
                </a:cubicBezTo>
                <a:cubicBezTo>
                  <a:pt x="62706" y="96044"/>
                  <a:pt x="31353" y="48022"/>
                  <a:pt x="0" y="0"/>
                </a:cubicBezTo>
              </a:path>
            </a:pathLst>
          </a:custGeom>
          <a:noFill/>
          <a:ln w="19050">
            <a:solidFill>
              <a:srgbClr val="9751CB"/>
            </a:solidFill>
            <a:prstDash val="sysDash"/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83" name="矩形 11382">
            <a:extLst>
              <a:ext uri="{FF2B5EF4-FFF2-40B4-BE49-F238E27FC236}">
                <a16:creationId xmlns:a16="http://schemas.microsoft.com/office/drawing/2014/main" id="{D3E61026-7640-F7C2-0ECF-F29EF5670E24}"/>
              </a:ext>
            </a:extLst>
          </p:cNvPr>
          <p:cNvSpPr/>
          <p:nvPr/>
        </p:nvSpPr>
        <p:spPr>
          <a:xfrm>
            <a:off x="10189919" y="3951563"/>
            <a:ext cx="478833" cy="41911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9E51392D-45AD-AE5F-F21A-A9391F2B3A91}"/>
              </a:ext>
            </a:extLst>
          </p:cNvPr>
          <p:cNvSpPr/>
          <p:nvPr/>
        </p:nvSpPr>
        <p:spPr>
          <a:xfrm>
            <a:off x="1610454" y="4397993"/>
            <a:ext cx="16758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b="1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Meta-membranes</a:t>
            </a:r>
          </a:p>
        </p:txBody>
      </p:sp>
      <p:pic>
        <p:nvPicPr>
          <p:cNvPr id="11470" name="图片 11469" descr="图片包含 桌子, 小, 盘子, 游戏机&#10;&#10;AI 生成的内容可能不正确。">
            <a:extLst>
              <a:ext uri="{FF2B5EF4-FFF2-40B4-BE49-F238E27FC236}">
                <a16:creationId xmlns:a16="http://schemas.microsoft.com/office/drawing/2014/main" id="{0B734527-7E4F-E3DB-324C-CB8A40B82BBD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69" y="3093941"/>
            <a:ext cx="288000" cy="288000"/>
          </a:xfrm>
          <a:prstGeom prst="flowChartConnector">
            <a:avLst/>
          </a:prstGeom>
        </p:spPr>
      </p:pic>
      <p:pic>
        <p:nvPicPr>
          <p:cNvPr id="99" name="图片 98" descr="卡通人物&#10;&#10;AI 生成的内容可能不正确。">
            <a:extLst>
              <a:ext uri="{FF2B5EF4-FFF2-40B4-BE49-F238E27FC236}">
                <a16:creationId xmlns:a16="http://schemas.microsoft.com/office/drawing/2014/main" id="{F7B3BB40-CCFD-0283-9453-4A118D020B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5937" y="2573156"/>
            <a:ext cx="1373304" cy="85833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1" name="Picture 6" descr="MXene材料 Ti3C2 Nb2C MOF材料 Ti3C2 Nb2C 北科纳米">
            <a:extLst>
              <a:ext uri="{FF2B5EF4-FFF2-40B4-BE49-F238E27FC236}">
                <a16:creationId xmlns:a16="http://schemas.microsoft.com/office/drawing/2014/main" id="{7A207C45-C4E3-2B62-2CEE-A7F95AF5E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4584" r="6007" b="4722"/>
          <a:stretch>
            <a:fillRect/>
          </a:stretch>
        </p:blipFill>
        <p:spPr bwMode="auto">
          <a:xfrm rot="13504881">
            <a:off x="4994954" y="2623282"/>
            <a:ext cx="346541" cy="3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图片 101" descr="图片包含 游戏机, 项链, 装饰品&#10;&#10;AI 生成的内容可能不正确。">
            <a:extLst>
              <a:ext uri="{FF2B5EF4-FFF2-40B4-BE49-F238E27FC236}">
                <a16:creationId xmlns:a16="http://schemas.microsoft.com/office/drawing/2014/main" id="{1159BF34-B8AC-78E3-9840-FF935728705A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822">
            <a:off x="5460815" y="2610089"/>
            <a:ext cx="421885" cy="365352"/>
          </a:xfrm>
          <a:prstGeom prst="rect">
            <a:avLst/>
          </a:prstGeom>
        </p:spPr>
      </p:pic>
      <p:pic>
        <p:nvPicPr>
          <p:cNvPr id="11460" name="图片 11459" descr="图片包含 动物, 虫, 雪, 桌子&#10;&#10;AI 生成的内容可能不正确。">
            <a:extLst>
              <a:ext uri="{FF2B5EF4-FFF2-40B4-BE49-F238E27FC236}">
                <a16:creationId xmlns:a16="http://schemas.microsoft.com/office/drawing/2014/main" id="{695D05DB-DB0C-F331-0FC5-3B0254BD16E0}"/>
              </a:ext>
            </a:extLst>
          </p:cNvPr>
          <p:cNvPicPr preferRelativeResize="0">
            <a:picLocks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r="14307"/>
          <a:stretch>
            <a:fillRect/>
          </a:stretch>
        </p:blipFill>
        <p:spPr>
          <a:xfrm>
            <a:off x="5525800" y="3093941"/>
            <a:ext cx="288000" cy="288000"/>
          </a:xfrm>
          <a:prstGeom prst="flowChartConnector">
            <a:avLst/>
          </a:prstGeom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id="{092B3346-B6C6-F184-F18E-7F6072203020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1" b="38311"/>
          <a:stretch>
            <a:fillRect/>
          </a:stretch>
        </p:blipFill>
        <p:spPr>
          <a:xfrm rot="1089282">
            <a:off x="5738435" y="2787648"/>
            <a:ext cx="621912" cy="216611"/>
          </a:xfrm>
          <a:prstGeom prst="rect">
            <a:avLst/>
          </a:prstGeom>
        </p:spPr>
      </p:pic>
      <p:pic>
        <p:nvPicPr>
          <p:cNvPr id="106" name="图片 105">
            <a:extLst>
              <a:ext uri="{FF2B5EF4-FFF2-40B4-BE49-F238E27FC236}">
                <a16:creationId xmlns:a16="http://schemas.microsoft.com/office/drawing/2014/main" id="{0591A8F1-5C1F-8C05-8855-2C463D7B136D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3" b="38408"/>
          <a:stretch>
            <a:fillRect/>
          </a:stretch>
        </p:blipFill>
        <p:spPr>
          <a:xfrm rot="9796336">
            <a:off x="4423957" y="2761203"/>
            <a:ext cx="645882" cy="237015"/>
          </a:xfrm>
          <a:prstGeom prst="rect">
            <a:avLst/>
          </a:prstGeom>
        </p:spPr>
      </p:pic>
      <p:pic>
        <p:nvPicPr>
          <p:cNvPr id="107" name="图片 106">
            <a:extLst>
              <a:ext uri="{FF2B5EF4-FFF2-40B4-BE49-F238E27FC236}">
                <a16:creationId xmlns:a16="http://schemas.microsoft.com/office/drawing/2014/main" id="{65914008-BF63-077C-7F5E-2DC7134F3199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3" b="38408"/>
          <a:stretch>
            <a:fillRect/>
          </a:stretch>
        </p:blipFill>
        <p:spPr>
          <a:xfrm rot="9796336">
            <a:off x="4737082" y="2950622"/>
            <a:ext cx="442455" cy="162201"/>
          </a:xfrm>
          <a:prstGeom prst="rect">
            <a:avLst/>
          </a:prstGeom>
        </p:spPr>
      </p:pic>
      <p:sp>
        <p:nvSpPr>
          <p:cNvPr id="112" name="矩形 111">
            <a:extLst>
              <a:ext uri="{FF2B5EF4-FFF2-40B4-BE49-F238E27FC236}">
                <a16:creationId xmlns:a16="http://schemas.microsoft.com/office/drawing/2014/main" id="{2881F87F-D105-E765-AC77-D20488291123}"/>
              </a:ext>
            </a:extLst>
          </p:cNvPr>
          <p:cNvSpPr/>
          <p:nvPr/>
        </p:nvSpPr>
        <p:spPr>
          <a:xfrm rot="20556659">
            <a:off x="4354312" y="2802573"/>
            <a:ext cx="550572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US" altLang="zh-CN" sz="900" b="1" cap="none" spc="0" baseline="300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DB013908-1748-4EA5-E43F-DC35C88529E1}"/>
              </a:ext>
            </a:extLst>
          </p:cNvPr>
          <p:cNvSpPr/>
          <p:nvPr/>
        </p:nvSpPr>
        <p:spPr>
          <a:xfrm rot="20556659">
            <a:off x="4611094" y="2957701"/>
            <a:ext cx="550572" cy="200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US" altLang="zh-CN" sz="700" b="1" cap="none" spc="0" baseline="300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87153AE6-C6C3-A711-C409-DD9744D7F669}"/>
              </a:ext>
            </a:extLst>
          </p:cNvPr>
          <p:cNvSpPr/>
          <p:nvPr/>
        </p:nvSpPr>
        <p:spPr>
          <a:xfrm rot="1073683">
            <a:off x="5894675" y="2817696"/>
            <a:ext cx="550572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</a:t>
            </a:r>
          </a:p>
        </p:txBody>
      </p:sp>
      <p:pic>
        <p:nvPicPr>
          <p:cNvPr id="117" name="图片 116">
            <a:extLst>
              <a:ext uri="{FF2B5EF4-FFF2-40B4-BE49-F238E27FC236}">
                <a16:creationId xmlns:a16="http://schemas.microsoft.com/office/drawing/2014/main" id="{C97FAA6A-D117-18F7-7192-77FCE6E0EBD2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1" b="38311"/>
          <a:stretch>
            <a:fillRect/>
          </a:stretch>
        </p:blipFill>
        <p:spPr>
          <a:xfrm rot="1089282">
            <a:off x="5615015" y="2921156"/>
            <a:ext cx="403304" cy="170188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BB47C723-291E-FA5A-D6B1-9776E9A30719}"/>
              </a:ext>
            </a:extLst>
          </p:cNvPr>
          <p:cNvSpPr/>
          <p:nvPr/>
        </p:nvSpPr>
        <p:spPr>
          <a:xfrm rot="1073683">
            <a:off x="5607001" y="2926690"/>
            <a:ext cx="550572" cy="200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</a:t>
            </a:r>
          </a:p>
        </p:txBody>
      </p:sp>
      <p:pic>
        <p:nvPicPr>
          <p:cNvPr id="119" name="图片 118">
            <a:extLst>
              <a:ext uri="{FF2B5EF4-FFF2-40B4-BE49-F238E27FC236}">
                <a16:creationId xmlns:a16="http://schemas.microsoft.com/office/drawing/2014/main" id="{0F892A7D-BC2F-397D-E915-7B74E3E72236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grayscl/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5" r="687" b="38205"/>
          <a:stretch>
            <a:fillRect/>
          </a:stretch>
        </p:blipFill>
        <p:spPr>
          <a:xfrm>
            <a:off x="5143800" y="4038041"/>
            <a:ext cx="486276" cy="157002"/>
          </a:xfrm>
          <a:prstGeom prst="rect">
            <a:avLst/>
          </a:prstGeom>
        </p:spPr>
      </p:pic>
      <p:pic>
        <p:nvPicPr>
          <p:cNvPr id="11448" name="图片 11447" descr="图片包含 动物, 游戏机, 站&#10;&#10;AI 生成的内容可能不正确。">
            <a:extLst>
              <a:ext uri="{FF2B5EF4-FFF2-40B4-BE49-F238E27FC236}">
                <a16:creationId xmlns:a16="http://schemas.microsoft.com/office/drawing/2014/main" id="{AAFD2790-90CA-30DD-BA1E-19383C503675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9"/>
          <a:stretch>
            <a:fillRect/>
          </a:stretch>
        </p:blipFill>
        <p:spPr>
          <a:xfrm>
            <a:off x="5690646" y="3670274"/>
            <a:ext cx="1097735" cy="6928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274" name="矩形 11273">
            <a:extLst>
              <a:ext uri="{FF2B5EF4-FFF2-40B4-BE49-F238E27FC236}">
                <a16:creationId xmlns:a16="http://schemas.microsoft.com/office/drawing/2014/main" id="{779434A0-CC82-E38B-A8AD-5DF68544990E}"/>
              </a:ext>
            </a:extLst>
          </p:cNvPr>
          <p:cNvSpPr/>
          <p:nvPr/>
        </p:nvSpPr>
        <p:spPr>
          <a:xfrm>
            <a:off x="3964707" y="3032419"/>
            <a:ext cx="66178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00" b="1" cap="none" spc="0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Mesosome</a:t>
            </a:r>
          </a:p>
          <a:p>
            <a:pPr algn="ctr"/>
            <a:r>
              <a:rPr lang="en-US" altLang="zh-CN" sz="700" b="1" cap="none" spc="0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</a:p>
        </p:txBody>
      </p:sp>
      <p:sp>
        <p:nvSpPr>
          <p:cNvPr id="11276" name="矩形 11275">
            <a:extLst>
              <a:ext uri="{FF2B5EF4-FFF2-40B4-BE49-F238E27FC236}">
                <a16:creationId xmlns:a16="http://schemas.microsoft.com/office/drawing/2014/main" id="{DFAA067C-A78D-2BBA-4A6A-80DA7306DFDB}"/>
              </a:ext>
            </a:extLst>
          </p:cNvPr>
          <p:cNvSpPr/>
          <p:nvPr/>
        </p:nvSpPr>
        <p:spPr>
          <a:xfrm>
            <a:off x="6238114" y="3029361"/>
            <a:ext cx="661780" cy="200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00" b="1" cap="none" spc="0" dirty="0">
                <a:ln w="0"/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DNA, RNA</a:t>
            </a:r>
            <a:endParaRPr lang="en-US" altLang="zh-CN" sz="700" b="1" cap="none" spc="0" baseline="30000" dirty="0">
              <a:ln w="0"/>
              <a:effectLst>
                <a:glow rad="63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80" name="矩形 11279">
            <a:extLst>
              <a:ext uri="{FF2B5EF4-FFF2-40B4-BE49-F238E27FC236}">
                <a16:creationId xmlns:a16="http://schemas.microsoft.com/office/drawing/2014/main" id="{4608003D-F1BA-219F-0690-BDFE29C66790}"/>
              </a:ext>
            </a:extLst>
          </p:cNvPr>
          <p:cNvSpPr/>
          <p:nvPr/>
        </p:nvSpPr>
        <p:spPr>
          <a:xfrm>
            <a:off x="5494246" y="3473322"/>
            <a:ext cx="1397245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b="1" i="1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Photocatalytic activity</a:t>
            </a:r>
          </a:p>
        </p:txBody>
      </p:sp>
      <p:sp>
        <p:nvSpPr>
          <p:cNvPr id="11281" name="矩形 11280">
            <a:extLst>
              <a:ext uri="{FF2B5EF4-FFF2-40B4-BE49-F238E27FC236}">
                <a16:creationId xmlns:a16="http://schemas.microsoft.com/office/drawing/2014/main" id="{EBB7B281-49B3-4A9C-D398-AACE3FF505EA}"/>
              </a:ext>
            </a:extLst>
          </p:cNvPr>
          <p:cNvSpPr/>
          <p:nvPr/>
        </p:nvSpPr>
        <p:spPr>
          <a:xfrm>
            <a:off x="3906687" y="3473322"/>
            <a:ext cx="1613888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00" b="1" i="1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Electrostatic interference</a:t>
            </a:r>
          </a:p>
        </p:txBody>
      </p:sp>
      <p:cxnSp>
        <p:nvCxnSpPr>
          <p:cNvPr id="11285" name="直接连接符 11284">
            <a:extLst>
              <a:ext uri="{FF2B5EF4-FFF2-40B4-BE49-F238E27FC236}">
                <a16:creationId xmlns:a16="http://schemas.microsoft.com/office/drawing/2014/main" id="{069A61E0-A075-59CA-5A39-A5C14F49BCDE}"/>
              </a:ext>
            </a:extLst>
          </p:cNvPr>
          <p:cNvCxnSpPr>
            <a:cxnSpLocks/>
          </p:cNvCxnSpPr>
          <p:nvPr/>
        </p:nvCxnSpPr>
        <p:spPr>
          <a:xfrm flipV="1">
            <a:off x="2987158" y="2583502"/>
            <a:ext cx="951543" cy="1156528"/>
          </a:xfrm>
          <a:prstGeom prst="line">
            <a:avLst/>
          </a:prstGeom>
          <a:ln w="19050">
            <a:solidFill>
              <a:srgbClr val="F57481"/>
            </a:solidFill>
            <a:prstDash val="dash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6" name="直接连接符 11285">
            <a:extLst>
              <a:ext uri="{FF2B5EF4-FFF2-40B4-BE49-F238E27FC236}">
                <a16:creationId xmlns:a16="http://schemas.microsoft.com/office/drawing/2014/main" id="{B917471E-F6C3-9395-BB7E-7530BF926247}"/>
              </a:ext>
            </a:extLst>
          </p:cNvPr>
          <p:cNvCxnSpPr>
            <a:cxnSpLocks/>
          </p:cNvCxnSpPr>
          <p:nvPr/>
        </p:nvCxnSpPr>
        <p:spPr>
          <a:xfrm>
            <a:off x="2983917" y="3991771"/>
            <a:ext cx="959322" cy="715620"/>
          </a:xfrm>
          <a:prstGeom prst="line">
            <a:avLst/>
          </a:prstGeom>
          <a:ln w="19050">
            <a:solidFill>
              <a:srgbClr val="F57481"/>
            </a:solidFill>
            <a:prstDash val="dash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9" name="矩形 11288">
            <a:extLst>
              <a:ext uri="{FF2B5EF4-FFF2-40B4-BE49-F238E27FC236}">
                <a16:creationId xmlns:a16="http://schemas.microsoft.com/office/drawing/2014/main" id="{5852F7E0-EBF9-4337-C49C-D0C8827F23E0}"/>
              </a:ext>
            </a:extLst>
          </p:cNvPr>
          <p:cNvSpPr/>
          <p:nvPr/>
        </p:nvSpPr>
        <p:spPr>
          <a:xfrm>
            <a:off x="2488112" y="3749177"/>
            <a:ext cx="495245" cy="259308"/>
          </a:xfrm>
          <a:prstGeom prst="rect">
            <a:avLst/>
          </a:prstGeom>
          <a:noFill/>
          <a:ln w="19050">
            <a:solidFill>
              <a:srgbClr val="F57481"/>
            </a:solidFill>
            <a:prstDash val="sysDash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98" name="矩形 11297">
            <a:extLst>
              <a:ext uri="{FF2B5EF4-FFF2-40B4-BE49-F238E27FC236}">
                <a16:creationId xmlns:a16="http://schemas.microsoft.com/office/drawing/2014/main" id="{1779DD47-489D-9FF7-DCB8-ED5920E82105}"/>
              </a:ext>
            </a:extLst>
          </p:cNvPr>
          <p:cNvSpPr/>
          <p:nvPr/>
        </p:nvSpPr>
        <p:spPr>
          <a:xfrm>
            <a:off x="3938624" y="2572393"/>
            <a:ext cx="2972159" cy="2130231"/>
          </a:xfrm>
          <a:prstGeom prst="rect">
            <a:avLst/>
          </a:prstGeom>
          <a:noFill/>
          <a:ln w="12700">
            <a:solidFill>
              <a:srgbClr val="F57481">
                <a:alpha val="50000"/>
              </a:srgbClr>
            </a:solidFill>
          </a:ln>
          <a:effectLst>
            <a:glow rad="12700">
              <a:srgbClr val="F57481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6BA0953-42AC-1829-5D40-8F5C18BFD6FB}"/>
              </a:ext>
            </a:extLst>
          </p:cNvPr>
          <p:cNvSpPr/>
          <p:nvPr/>
        </p:nvSpPr>
        <p:spPr>
          <a:xfrm>
            <a:off x="4724832" y="142624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6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9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DC2DE21-3F23-C06D-716B-13049A3ADC22}"/>
              </a:ext>
            </a:extLst>
          </p:cNvPr>
          <p:cNvGrpSpPr/>
          <p:nvPr/>
        </p:nvGrpSpPr>
        <p:grpSpPr>
          <a:xfrm>
            <a:off x="6252052" y="3721961"/>
            <a:ext cx="3141956" cy="2047063"/>
            <a:chOff x="6236660" y="3600599"/>
            <a:chExt cx="3141956" cy="2047063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40830A52-987A-669C-2409-733EB6890F38}"/>
                </a:ext>
              </a:extLst>
            </p:cNvPr>
            <p:cNvGrpSpPr/>
            <p:nvPr/>
          </p:nvGrpSpPr>
          <p:grpSpPr>
            <a:xfrm>
              <a:off x="6461930" y="3600599"/>
              <a:ext cx="2916686" cy="2047063"/>
              <a:chOff x="6952768" y="2534877"/>
              <a:chExt cx="3078740" cy="2047063"/>
            </a:xfrm>
          </p:grpSpPr>
          <p:pic>
            <p:nvPicPr>
              <p:cNvPr id="110" name="图片 109">
                <a:extLst>
                  <a:ext uri="{FF2B5EF4-FFF2-40B4-BE49-F238E27FC236}">
                    <a16:creationId xmlns:a16="http://schemas.microsoft.com/office/drawing/2014/main" id="{01F4EB63-FC45-6BA1-4854-C3778343C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850" b="6028"/>
              <a:stretch/>
            </p:blipFill>
            <p:spPr>
              <a:xfrm>
                <a:off x="6952768" y="2534877"/>
                <a:ext cx="3078740" cy="1803449"/>
              </a:xfrm>
              <a:prstGeom prst="rect">
                <a:avLst/>
              </a:prstGeom>
            </p:spPr>
          </p:pic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75063122-F9E8-FBC7-BA0A-A5B04E2A6E76}"/>
                  </a:ext>
                </a:extLst>
              </p:cNvPr>
              <p:cNvSpPr txBox="1"/>
              <p:nvPr/>
            </p:nvSpPr>
            <p:spPr>
              <a:xfrm>
                <a:off x="8189376" y="4304941"/>
                <a:ext cx="11908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>
                    <a:latin typeface="Arial" panose="020B0604020202020204" pitchFamily="34" charset="0"/>
                    <a:cs typeface="Arial" panose="020B0604020202020204" pitchFamily="34" charset="0"/>
                  </a:rPr>
                  <a:t>Energy (keV)</a:t>
                </a:r>
                <a:endParaRPr lang="zh-CN" alt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30443E3A-AF6E-8D0C-EF22-26A95AF7F628}"/>
                </a:ext>
              </a:extLst>
            </p:cNvPr>
            <p:cNvGrpSpPr/>
            <p:nvPr/>
          </p:nvGrpSpPr>
          <p:grpSpPr>
            <a:xfrm>
              <a:off x="7854629" y="3934515"/>
              <a:ext cx="1463693" cy="888341"/>
              <a:chOff x="8585200" y="3689193"/>
              <a:chExt cx="1670030" cy="1005617"/>
            </a:xfrm>
          </p:grpSpPr>
          <p:cxnSp>
            <p:nvCxnSpPr>
              <p:cNvPr id="113" name="直接连接符 112">
                <a:extLst>
                  <a:ext uri="{FF2B5EF4-FFF2-40B4-BE49-F238E27FC236}">
                    <a16:creationId xmlns:a16="http://schemas.microsoft.com/office/drawing/2014/main" id="{09F2263B-9DB9-A5FD-9503-1D82F355D0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2350" y="3702794"/>
                <a:ext cx="154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>
                <a:extLst>
                  <a:ext uri="{FF2B5EF4-FFF2-40B4-BE49-F238E27FC236}">
                    <a16:creationId xmlns:a16="http://schemas.microsoft.com/office/drawing/2014/main" id="{63498789-032D-4280-F1C7-DE8AB7BD5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2350" y="3931394"/>
                <a:ext cx="154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>
                <a:extLst>
                  <a:ext uri="{FF2B5EF4-FFF2-40B4-BE49-F238E27FC236}">
                    <a16:creationId xmlns:a16="http://schemas.microsoft.com/office/drawing/2014/main" id="{ECA75446-F6AD-6F5D-2F3D-562D14058D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2350" y="4684504"/>
                <a:ext cx="154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id="{0DD18BD2-1AAC-E9ED-0C20-5E7D35BD398E}"/>
                  </a:ext>
                </a:extLst>
              </p:cNvPr>
              <p:cNvSpPr txBox="1"/>
              <p:nvPr/>
            </p:nvSpPr>
            <p:spPr>
              <a:xfrm>
                <a:off x="8585200" y="3695542"/>
                <a:ext cx="720000" cy="26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>
                    <a:latin typeface="Arial" panose="020B0604020202020204" pitchFamily="34" charset="0"/>
                    <a:cs typeface="Arial" panose="020B0604020202020204" pitchFamily="34" charset="0"/>
                  </a:rPr>
                  <a:t>Element</a:t>
                </a:r>
                <a:endParaRPr lang="zh-CN" alt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文本框 116">
                <a:extLst>
                  <a:ext uri="{FF2B5EF4-FFF2-40B4-BE49-F238E27FC236}">
                    <a16:creationId xmlns:a16="http://schemas.microsoft.com/office/drawing/2014/main" id="{D5B6659B-6ED0-0C74-C242-ADE9FE14C550}"/>
                  </a:ext>
                </a:extLst>
              </p:cNvPr>
              <p:cNvSpPr txBox="1"/>
              <p:nvPr/>
            </p:nvSpPr>
            <p:spPr>
              <a:xfrm>
                <a:off x="9283229" y="3689193"/>
                <a:ext cx="972001" cy="26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>
                    <a:latin typeface="Arial" panose="020B0604020202020204" pitchFamily="34" charset="0"/>
                    <a:cs typeface="Arial" panose="020B0604020202020204" pitchFamily="34" charset="0"/>
                  </a:rPr>
                  <a:t>Atomic wt %</a:t>
                </a:r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14D82365-34A2-CCA1-1B0F-C71A6918F7D5}"/>
                  </a:ext>
                </a:extLst>
              </p:cNvPr>
              <p:cNvSpPr txBox="1"/>
              <p:nvPr/>
            </p:nvSpPr>
            <p:spPr>
              <a:xfrm>
                <a:off x="8727013" y="3952448"/>
                <a:ext cx="359999" cy="26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>
                    <a:latin typeface="Arial" panose="020B0604020202020204" pitchFamily="34" charset="0"/>
                    <a:cs typeface="Arial" panose="020B0604020202020204" pitchFamily="34" charset="0"/>
                  </a:rPr>
                  <a:t>Ti</a:t>
                </a:r>
                <a:endParaRPr lang="zh-CN" alt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B4E3FAB1-4139-387D-BE30-C2CE67CFAC04}"/>
                  </a:ext>
                </a:extLst>
              </p:cNvPr>
              <p:cNvSpPr txBox="1"/>
              <p:nvPr/>
            </p:nvSpPr>
            <p:spPr>
              <a:xfrm>
                <a:off x="8749154" y="4210127"/>
                <a:ext cx="288000" cy="26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lang="zh-CN" alt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30C1C0AE-6EDC-AB54-5520-859C9813678F}"/>
                  </a:ext>
                </a:extLst>
              </p:cNvPr>
              <p:cNvSpPr txBox="1"/>
              <p:nvPr/>
            </p:nvSpPr>
            <p:spPr>
              <a:xfrm>
                <a:off x="9428636" y="3933221"/>
                <a:ext cx="574593" cy="26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21.13</a:t>
                </a:r>
                <a:endParaRPr lang="zh-CN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0B14B1F7-743E-2F30-8F1A-5FD281C28BF2}"/>
                  </a:ext>
                </a:extLst>
              </p:cNvPr>
              <p:cNvSpPr txBox="1"/>
              <p:nvPr/>
            </p:nvSpPr>
            <p:spPr>
              <a:xfrm>
                <a:off x="9439340" y="4191598"/>
                <a:ext cx="563890" cy="26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>
                    <a:latin typeface="Arial" panose="020B0604020202020204" pitchFamily="34" charset="0"/>
                    <a:cs typeface="Arial" panose="020B0604020202020204" pitchFamily="34" charset="0"/>
                  </a:rPr>
                  <a:t>75.25</a:t>
                </a:r>
                <a:endParaRPr lang="zh-CN" alt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文本框 121">
                <a:extLst>
                  <a:ext uri="{FF2B5EF4-FFF2-40B4-BE49-F238E27FC236}">
                    <a16:creationId xmlns:a16="http://schemas.microsoft.com/office/drawing/2014/main" id="{B5451B86-34B2-6655-B4D9-401C55D24B2F}"/>
                  </a:ext>
                </a:extLst>
              </p:cNvPr>
              <p:cNvSpPr txBox="1"/>
              <p:nvPr/>
            </p:nvSpPr>
            <p:spPr>
              <a:xfrm>
                <a:off x="8767970" y="4424625"/>
                <a:ext cx="288000" cy="26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endParaRPr lang="zh-CN" alt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E8ABAAF8-6EFD-A806-0573-F1096F3CC55C}"/>
                  </a:ext>
                </a:extLst>
              </p:cNvPr>
              <p:cNvSpPr txBox="1"/>
              <p:nvPr/>
            </p:nvSpPr>
            <p:spPr>
              <a:xfrm>
                <a:off x="9456380" y="4433504"/>
                <a:ext cx="546849" cy="26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>
                    <a:latin typeface="Arial" panose="020B0604020202020204" pitchFamily="34" charset="0"/>
                    <a:cs typeface="Arial" panose="020B0604020202020204" pitchFamily="34" charset="0"/>
                  </a:rPr>
                  <a:t>3.62</a:t>
                </a:r>
                <a:endParaRPr lang="zh-CN" alt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7" name="文本框 186">
              <a:extLst>
                <a:ext uri="{FF2B5EF4-FFF2-40B4-BE49-F238E27FC236}">
                  <a16:creationId xmlns:a16="http://schemas.microsoft.com/office/drawing/2014/main" id="{8761176A-7EC0-7AA2-6255-0DFEC2E7E74C}"/>
                </a:ext>
              </a:extLst>
            </p:cNvPr>
            <p:cNvSpPr txBox="1"/>
            <p:nvPr/>
          </p:nvSpPr>
          <p:spPr>
            <a:xfrm rot="16200000">
              <a:off x="6030324" y="4219430"/>
              <a:ext cx="689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latin typeface="Arial" panose="020B0604020202020204" pitchFamily="34" charset="0"/>
                  <a:cs typeface="Arial" panose="020B0604020202020204" pitchFamily="34" charset="0"/>
                </a:rPr>
                <a:t>Counts</a:t>
              </a:r>
              <a:endParaRPr lang="zh-CN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5" name="图片 124">
            <a:extLst>
              <a:ext uri="{FF2B5EF4-FFF2-40B4-BE49-F238E27FC236}">
                <a16:creationId xmlns:a16="http://schemas.microsoft.com/office/drawing/2014/main" id="{652A8ECB-811F-A389-82D3-113E4D44E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7058" b="16664"/>
          <a:stretch/>
        </p:blipFill>
        <p:spPr>
          <a:xfrm>
            <a:off x="6476750" y="1492218"/>
            <a:ext cx="2880000" cy="1904099"/>
          </a:xfrm>
          <a:prstGeom prst="rect">
            <a:avLst/>
          </a:prstGeom>
        </p:spPr>
      </p:pic>
      <p:sp>
        <p:nvSpPr>
          <p:cNvPr id="126" name="文本框 125">
            <a:extLst>
              <a:ext uri="{FF2B5EF4-FFF2-40B4-BE49-F238E27FC236}">
                <a16:creationId xmlns:a16="http://schemas.microsoft.com/office/drawing/2014/main" id="{E073FC8D-A43A-55C8-645F-BB81FC1436BB}"/>
              </a:ext>
            </a:extLst>
          </p:cNvPr>
          <p:cNvSpPr txBox="1"/>
          <p:nvPr/>
        </p:nvSpPr>
        <p:spPr>
          <a:xfrm>
            <a:off x="8249346" y="2879915"/>
            <a:ext cx="102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nm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B1B1418E-56EC-8054-1D4B-0E5B7FD84829}"/>
              </a:ext>
            </a:extLst>
          </p:cNvPr>
          <p:cNvCxnSpPr>
            <a:cxnSpLocks/>
          </p:cNvCxnSpPr>
          <p:nvPr/>
        </p:nvCxnSpPr>
        <p:spPr>
          <a:xfrm>
            <a:off x="8556070" y="3272018"/>
            <a:ext cx="4760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9D8F0FD-F174-6041-F9CF-B5239B187E66}"/>
              </a:ext>
            </a:extLst>
          </p:cNvPr>
          <p:cNvSpPr txBox="1"/>
          <p:nvPr/>
        </p:nvSpPr>
        <p:spPr>
          <a:xfrm>
            <a:off x="3253779" y="1500440"/>
            <a:ext cx="2763676" cy="1872000"/>
          </a:xfrm>
          <a:prstGeom prst="rect">
            <a:avLst/>
          </a:prstGeom>
          <a:solidFill>
            <a:schemeClr val="accent1">
              <a:lumMod val="40000"/>
              <a:lumOff val="6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cxnSp>
        <p:nvCxnSpPr>
          <p:cNvPr id="133" name="直接箭头连接符 132">
            <a:extLst>
              <a:ext uri="{FF2B5EF4-FFF2-40B4-BE49-F238E27FC236}">
                <a16:creationId xmlns:a16="http://schemas.microsoft.com/office/drawing/2014/main" id="{27E37B99-6AE2-16B8-73B2-14A75FD9D5EA}"/>
              </a:ext>
            </a:extLst>
          </p:cNvPr>
          <p:cNvCxnSpPr>
            <a:cxnSpLocks/>
          </p:cNvCxnSpPr>
          <p:nvPr/>
        </p:nvCxnSpPr>
        <p:spPr>
          <a:xfrm>
            <a:off x="3968100" y="2448596"/>
            <a:ext cx="90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文本框 133">
            <a:extLst>
              <a:ext uri="{FF2B5EF4-FFF2-40B4-BE49-F238E27FC236}">
                <a16:creationId xmlns:a16="http://schemas.microsoft.com/office/drawing/2014/main" id="{5643171A-A32D-AA91-8F69-D4654BB004AE}"/>
              </a:ext>
            </a:extLst>
          </p:cNvPr>
          <p:cNvSpPr txBox="1"/>
          <p:nvPr/>
        </p:nvSpPr>
        <p:spPr>
          <a:xfrm>
            <a:off x="3259535" y="1609252"/>
            <a:ext cx="2755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Hydrophobic process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C79979C9-F35F-8EB1-5CBD-E81919A45D50}"/>
              </a:ext>
            </a:extLst>
          </p:cNvPr>
          <p:cNvGrpSpPr/>
          <p:nvPr/>
        </p:nvGrpSpPr>
        <p:grpSpPr>
          <a:xfrm>
            <a:off x="4690046" y="1934069"/>
            <a:ext cx="1401858" cy="1365426"/>
            <a:chOff x="6634942" y="2250094"/>
            <a:chExt cx="1401858" cy="1365426"/>
          </a:xfrm>
        </p:grpSpPr>
        <p:pic>
          <p:nvPicPr>
            <p:cNvPr id="141" name="图片 140">
              <a:extLst>
                <a:ext uri="{FF2B5EF4-FFF2-40B4-BE49-F238E27FC236}">
                  <a16:creationId xmlns:a16="http://schemas.microsoft.com/office/drawing/2014/main" id="{9EAB182C-36C3-91E5-59D0-A9738C33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229869">
              <a:off x="7126820" y="2390463"/>
              <a:ext cx="341698" cy="60960"/>
            </a:xfrm>
            <a:prstGeom prst="rect">
              <a:avLst/>
            </a:prstGeom>
          </p:spPr>
        </p:pic>
        <p:pic>
          <p:nvPicPr>
            <p:cNvPr id="142" name="图片 141">
              <a:extLst>
                <a:ext uri="{FF2B5EF4-FFF2-40B4-BE49-F238E27FC236}">
                  <a16:creationId xmlns:a16="http://schemas.microsoft.com/office/drawing/2014/main" id="{211AB53D-A757-B016-B4C3-F00C4EBB2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C0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121134" y="2546366"/>
              <a:ext cx="397545" cy="401481"/>
            </a:xfrm>
            <a:prstGeom prst="rect">
              <a:avLst/>
            </a:prstGeom>
          </p:spPr>
        </p:pic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F0478AA0-8CFE-31E9-6C73-2BD03A27D136}"/>
                </a:ext>
              </a:extLst>
            </p:cNvPr>
            <p:cNvSpPr txBox="1"/>
            <p:nvPr/>
          </p:nvSpPr>
          <p:spPr>
            <a:xfrm>
              <a:off x="6634942" y="3307743"/>
              <a:ext cx="14018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F-TiO</a:t>
              </a:r>
              <a:r>
                <a:rPr lang="en-US" altLang="zh-CN" sz="14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1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图片 143">
              <a:extLst>
                <a:ext uri="{FF2B5EF4-FFF2-40B4-BE49-F238E27FC236}">
                  <a16:creationId xmlns:a16="http://schemas.microsoft.com/office/drawing/2014/main" id="{77EA899F-F068-A4C0-56AE-1849370B3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812902">
              <a:off x="6860185" y="2553361"/>
              <a:ext cx="341698" cy="60960"/>
            </a:xfrm>
            <a:prstGeom prst="rect">
              <a:avLst/>
            </a:prstGeom>
          </p:spPr>
        </p:pic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4CEA2D05-6A0B-E72B-A1DA-1950E6012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899419">
              <a:off x="7093781" y="3031654"/>
              <a:ext cx="341698" cy="60960"/>
            </a:xfrm>
            <a:prstGeom prst="rect">
              <a:avLst/>
            </a:prstGeom>
          </p:spPr>
        </p:pic>
        <p:pic>
          <p:nvPicPr>
            <p:cNvPr id="146" name="图片 145">
              <a:extLst>
                <a:ext uri="{FF2B5EF4-FFF2-40B4-BE49-F238E27FC236}">
                  <a16:creationId xmlns:a16="http://schemas.microsoft.com/office/drawing/2014/main" id="{E4FB6857-091C-A2B5-CF87-BABE48815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4598035">
              <a:off x="7368422" y="2950517"/>
              <a:ext cx="341698" cy="60960"/>
            </a:xfrm>
            <a:prstGeom prst="rect">
              <a:avLst/>
            </a:prstGeom>
          </p:spPr>
        </p:pic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FDFE313B-829D-33C9-E737-1F03E36AA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1196088">
              <a:off x="7488752" y="2722162"/>
              <a:ext cx="341698" cy="60960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70C6FB24-4EE5-4B21-2FA0-52D541059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1037266">
              <a:off x="6848651" y="2835042"/>
              <a:ext cx="341698" cy="60960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13CFBE2F-E629-7380-D163-193B8653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8440181">
              <a:off x="7395730" y="2490880"/>
              <a:ext cx="341698" cy="60960"/>
            </a:xfrm>
            <a:prstGeom prst="rect">
              <a:avLst/>
            </a:prstGeom>
          </p:spPr>
        </p:pic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AAAD8CB3-D12F-1146-A2EC-03D3214203DC}"/>
              </a:ext>
            </a:extLst>
          </p:cNvPr>
          <p:cNvGrpSpPr/>
          <p:nvPr/>
        </p:nvGrpSpPr>
        <p:grpSpPr>
          <a:xfrm>
            <a:off x="3280946" y="2217300"/>
            <a:ext cx="755592" cy="1070450"/>
            <a:chOff x="7297725" y="2572521"/>
            <a:chExt cx="755592" cy="1070450"/>
          </a:xfrm>
        </p:grpSpPr>
        <p:pic>
          <p:nvPicPr>
            <p:cNvPr id="139" name="图片 138">
              <a:extLst>
                <a:ext uri="{FF2B5EF4-FFF2-40B4-BE49-F238E27FC236}">
                  <a16:creationId xmlns:a16="http://schemas.microsoft.com/office/drawing/2014/main" id="{C8A980A5-CC75-8E4F-6A28-0CBC38150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C0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485588" y="2572521"/>
              <a:ext cx="397545" cy="401481"/>
            </a:xfrm>
            <a:prstGeom prst="rect">
              <a:avLst/>
            </a:prstGeom>
          </p:spPr>
        </p:pic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DFE64704-4478-F746-323F-682BFEC1D7E5}"/>
                </a:ext>
              </a:extLst>
            </p:cNvPr>
            <p:cNvSpPr txBox="1"/>
            <p:nvPr/>
          </p:nvSpPr>
          <p:spPr>
            <a:xfrm>
              <a:off x="7297725" y="3335194"/>
              <a:ext cx="755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TiO</a:t>
              </a:r>
              <a:r>
                <a:rPr lang="en-US" altLang="zh-CN" sz="14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1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图片 136">
            <a:extLst>
              <a:ext uri="{FF2B5EF4-FFF2-40B4-BE49-F238E27FC236}">
                <a16:creationId xmlns:a16="http://schemas.microsoft.com/office/drawing/2014/main" id="{32FDC073-A4D4-8E28-6E8D-D9FC7A25AB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60223" y="2275310"/>
            <a:ext cx="244383" cy="60960"/>
          </a:xfrm>
          <a:prstGeom prst="rect">
            <a:avLst/>
          </a:prstGeom>
        </p:spPr>
      </p:pic>
      <p:sp>
        <p:nvSpPr>
          <p:cNvPr id="138" name="文本框 137">
            <a:extLst>
              <a:ext uri="{FF2B5EF4-FFF2-40B4-BE49-F238E27FC236}">
                <a16:creationId xmlns:a16="http://schemas.microsoft.com/office/drawing/2014/main" id="{8D04D66F-0ABA-144D-0410-95900A671C8A}"/>
              </a:ext>
            </a:extLst>
          </p:cNvPr>
          <p:cNvSpPr txBox="1"/>
          <p:nvPr/>
        </p:nvSpPr>
        <p:spPr>
          <a:xfrm>
            <a:off x="4123403" y="2193506"/>
            <a:ext cx="707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latin typeface="Arial" panose="020B0604020202020204" pitchFamily="34" charset="0"/>
                <a:cs typeface="Arial" panose="020B0604020202020204" pitchFamily="34" charset="0"/>
              </a:rPr>
              <a:t>PFOTES</a:t>
            </a:r>
            <a:endParaRPr lang="zh-CN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9970153D-0288-C1F6-5CAA-1DB46D618CD8}"/>
              </a:ext>
            </a:extLst>
          </p:cNvPr>
          <p:cNvSpPr txBox="1"/>
          <p:nvPr/>
        </p:nvSpPr>
        <p:spPr>
          <a:xfrm>
            <a:off x="2757631" y="1315372"/>
            <a:ext cx="657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1B755980-3525-0B06-C094-E9754AA27581}"/>
              </a:ext>
            </a:extLst>
          </p:cNvPr>
          <p:cNvSpPr txBox="1"/>
          <p:nvPr/>
        </p:nvSpPr>
        <p:spPr>
          <a:xfrm>
            <a:off x="5940493" y="1315372"/>
            <a:ext cx="657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00634D43-A4D3-52F6-CBF1-31EDC38716BF}"/>
              </a:ext>
            </a:extLst>
          </p:cNvPr>
          <p:cNvSpPr txBox="1"/>
          <p:nvPr/>
        </p:nvSpPr>
        <p:spPr>
          <a:xfrm>
            <a:off x="2757631" y="3426950"/>
            <a:ext cx="657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5973BBBD-0791-5F91-3382-A3D13F891FC1}"/>
              </a:ext>
            </a:extLst>
          </p:cNvPr>
          <p:cNvSpPr txBox="1"/>
          <p:nvPr/>
        </p:nvSpPr>
        <p:spPr>
          <a:xfrm>
            <a:off x="5250450" y="3611635"/>
            <a:ext cx="657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endParaRPr lang="zh-CN" alt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1" name="图片 170">
            <a:extLst>
              <a:ext uri="{FF2B5EF4-FFF2-40B4-BE49-F238E27FC236}">
                <a16:creationId xmlns:a16="http://schemas.microsoft.com/office/drawing/2014/main" id="{3D49A597-374C-D984-11BC-035FB95E21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81" b="8615"/>
          <a:stretch/>
        </p:blipFill>
        <p:spPr>
          <a:xfrm>
            <a:off x="3257664" y="3600428"/>
            <a:ext cx="1446386" cy="956271"/>
          </a:xfrm>
          <a:prstGeom prst="rect">
            <a:avLst/>
          </a:prstGeom>
        </p:spPr>
      </p:pic>
      <p:pic>
        <p:nvPicPr>
          <p:cNvPr id="172" name="图片 171">
            <a:extLst>
              <a:ext uri="{FF2B5EF4-FFF2-40B4-BE49-F238E27FC236}">
                <a16:creationId xmlns:a16="http://schemas.microsoft.com/office/drawing/2014/main" id="{3528D081-14EA-01DC-40B6-F3C1F50395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003" b="14968"/>
          <a:stretch/>
        </p:blipFill>
        <p:spPr>
          <a:xfrm>
            <a:off x="4692875" y="3601817"/>
            <a:ext cx="1446386" cy="951355"/>
          </a:xfrm>
          <a:prstGeom prst="rect">
            <a:avLst/>
          </a:prstGeom>
        </p:spPr>
      </p:pic>
      <p:pic>
        <p:nvPicPr>
          <p:cNvPr id="173" name="图片 172">
            <a:extLst>
              <a:ext uri="{FF2B5EF4-FFF2-40B4-BE49-F238E27FC236}">
                <a16:creationId xmlns:a16="http://schemas.microsoft.com/office/drawing/2014/main" id="{15EE3A73-8122-49B7-EAFE-A27813D6AA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34" b="15860"/>
          <a:stretch/>
        </p:blipFill>
        <p:spPr>
          <a:xfrm>
            <a:off x="3259535" y="4553172"/>
            <a:ext cx="1446386" cy="951355"/>
          </a:xfrm>
          <a:prstGeom prst="rect">
            <a:avLst/>
          </a:prstGeom>
        </p:spPr>
      </p:pic>
      <p:cxnSp>
        <p:nvCxnSpPr>
          <p:cNvPr id="174" name="直接连接符 173">
            <a:extLst>
              <a:ext uri="{FF2B5EF4-FFF2-40B4-BE49-F238E27FC236}">
                <a16:creationId xmlns:a16="http://schemas.microsoft.com/office/drawing/2014/main" id="{DCCD57B5-2ECE-F62C-82D7-C0B271B7B9A0}"/>
              </a:ext>
            </a:extLst>
          </p:cNvPr>
          <p:cNvCxnSpPr>
            <a:cxnSpLocks/>
          </p:cNvCxnSpPr>
          <p:nvPr/>
        </p:nvCxnSpPr>
        <p:spPr>
          <a:xfrm>
            <a:off x="4252263" y="4461313"/>
            <a:ext cx="2363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>
            <a:extLst>
              <a:ext uri="{FF2B5EF4-FFF2-40B4-BE49-F238E27FC236}">
                <a16:creationId xmlns:a16="http://schemas.microsoft.com/office/drawing/2014/main" id="{67EB2F9D-D938-86E0-97D5-CA9A7E1570BA}"/>
              </a:ext>
            </a:extLst>
          </p:cNvPr>
          <p:cNvSpPr txBox="1"/>
          <p:nvPr/>
        </p:nvSpPr>
        <p:spPr>
          <a:xfrm>
            <a:off x="4039428" y="4166379"/>
            <a:ext cx="705783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8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nm</a:t>
            </a:r>
            <a:endParaRPr lang="zh-CN" altLang="en-US" sz="118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DD28F7C7-BC38-61AA-EB5F-7AA94DD3EA17}"/>
              </a:ext>
            </a:extLst>
          </p:cNvPr>
          <p:cNvGrpSpPr/>
          <p:nvPr/>
        </p:nvGrpSpPr>
        <p:grpSpPr>
          <a:xfrm>
            <a:off x="4039428" y="5105656"/>
            <a:ext cx="705781" cy="292605"/>
            <a:chOff x="6601187" y="985614"/>
            <a:chExt cx="705781" cy="292605"/>
          </a:xfrm>
        </p:grpSpPr>
        <p:cxnSp>
          <p:nvCxnSpPr>
            <p:cNvPr id="185" name="直接连接符 184">
              <a:extLst>
                <a:ext uri="{FF2B5EF4-FFF2-40B4-BE49-F238E27FC236}">
                  <a16:creationId xmlns:a16="http://schemas.microsoft.com/office/drawing/2014/main" id="{D513331D-3526-5F06-A10F-DA4F2DF97862}"/>
                </a:ext>
              </a:extLst>
            </p:cNvPr>
            <p:cNvCxnSpPr>
              <a:cxnSpLocks/>
            </p:cNvCxnSpPr>
            <p:nvPr/>
          </p:nvCxnSpPr>
          <p:spPr>
            <a:xfrm>
              <a:off x="6814025" y="1278219"/>
              <a:ext cx="23636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文本框 185">
              <a:extLst>
                <a:ext uri="{FF2B5EF4-FFF2-40B4-BE49-F238E27FC236}">
                  <a16:creationId xmlns:a16="http://schemas.microsoft.com/office/drawing/2014/main" id="{110BD701-0945-5FBC-BC09-A905C267A7FA}"/>
                </a:ext>
              </a:extLst>
            </p:cNvPr>
            <p:cNvSpPr txBox="1"/>
            <p:nvPr/>
          </p:nvSpPr>
          <p:spPr>
            <a:xfrm>
              <a:off x="6601187" y="985614"/>
              <a:ext cx="705781" cy="274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81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nm</a:t>
              </a:r>
              <a:endParaRPr lang="zh-CN" altLang="en-US" sz="118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7" name="直接连接符 176">
            <a:extLst>
              <a:ext uri="{FF2B5EF4-FFF2-40B4-BE49-F238E27FC236}">
                <a16:creationId xmlns:a16="http://schemas.microsoft.com/office/drawing/2014/main" id="{5173ED84-03D2-77B5-AE27-8E792F25BD39}"/>
              </a:ext>
            </a:extLst>
          </p:cNvPr>
          <p:cNvCxnSpPr>
            <a:cxnSpLocks/>
          </p:cNvCxnSpPr>
          <p:nvPr/>
        </p:nvCxnSpPr>
        <p:spPr>
          <a:xfrm>
            <a:off x="5729914" y="4461313"/>
            <a:ext cx="2363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文本框 177">
            <a:extLst>
              <a:ext uri="{FF2B5EF4-FFF2-40B4-BE49-F238E27FC236}">
                <a16:creationId xmlns:a16="http://schemas.microsoft.com/office/drawing/2014/main" id="{59EC5455-1AA2-F642-6584-095B006AD95D}"/>
              </a:ext>
            </a:extLst>
          </p:cNvPr>
          <p:cNvSpPr txBox="1"/>
          <p:nvPr/>
        </p:nvSpPr>
        <p:spPr>
          <a:xfrm>
            <a:off x="5485006" y="4166379"/>
            <a:ext cx="729237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8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nm</a:t>
            </a:r>
            <a:endParaRPr lang="zh-CN" altLang="en-US" sz="118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1" name="图片 180">
            <a:extLst>
              <a:ext uri="{FF2B5EF4-FFF2-40B4-BE49-F238E27FC236}">
                <a16:creationId xmlns:a16="http://schemas.microsoft.com/office/drawing/2014/main" id="{EF2C72EC-BB1F-B2EE-E291-FEC5FA0D6F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843" b="14827"/>
          <a:stretch/>
        </p:blipFill>
        <p:spPr>
          <a:xfrm>
            <a:off x="4690046" y="4553173"/>
            <a:ext cx="1449158" cy="951355"/>
          </a:xfrm>
          <a:prstGeom prst="rect">
            <a:avLst/>
          </a:prstGeom>
        </p:spPr>
      </p:pic>
      <p:cxnSp>
        <p:nvCxnSpPr>
          <p:cNvPr id="183" name="直接连接符 182">
            <a:extLst>
              <a:ext uri="{FF2B5EF4-FFF2-40B4-BE49-F238E27FC236}">
                <a16:creationId xmlns:a16="http://schemas.microsoft.com/office/drawing/2014/main" id="{BF2A2B03-DDA9-FC1C-1D7A-9058027B1223}"/>
              </a:ext>
            </a:extLst>
          </p:cNvPr>
          <p:cNvCxnSpPr>
            <a:cxnSpLocks/>
          </p:cNvCxnSpPr>
          <p:nvPr/>
        </p:nvCxnSpPr>
        <p:spPr>
          <a:xfrm>
            <a:off x="5705676" y="5398261"/>
            <a:ext cx="2363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文本框 183">
            <a:extLst>
              <a:ext uri="{FF2B5EF4-FFF2-40B4-BE49-F238E27FC236}">
                <a16:creationId xmlns:a16="http://schemas.microsoft.com/office/drawing/2014/main" id="{25103EF1-20C5-7757-3087-90A5992FCF13}"/>
              </a:ext>
            </a:extLst>
          </p:cNvPr>
          <p:cNvSpPr txBox="1"/>
          <p:nvPr/>
        </p:nvSpPr>
        <p:spPr>
          <a:xfrm>
            <a:off x="5485006" y="5105656"/>
            <a:ext cx="729237" cy="27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8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nm</a:t>
            </a:r>
            <a:endParaRPr lang="zh-CN" altLang="en-US" sz="118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FD026FF-67AA-F12B-C0D6-474AF430CE5E}"/>
              </a:ext>
            </a:extLst>
          </p:cNvPr>
          <p:cNvSpPr txBox="1"/>
          <p:nvPr/>
        </p:nvSpPr>
        <p:spPr>
          <a:xfrm>
            <a:off x="8249345" y="1506900"/>
            <a:ext cx="102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F-TiO</a:t>
            </a:r>
            <a:r>
              <a:rPr lang="en-US" altLang="zh-CN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106873-9404-1D77-E17A-9632CEDED812}"/>
              </a:ext>
            </a:extLst>
          </p:cNvPr>
          <p:cNvSpPr/>
          <p:nvPr/>
        </p:nvSpPr>
        <p:spPr>
          <a:xfrm>
            <a:off x="5817394" y="3611635"/>
            <a:ext cx="315856" cy="23047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FD0B88-EB20-99D9-33DC-9246AFE0BD6C}"/>
              </a:ext>
            </a:extLst>
          </p:cNvPr>
          <p:cNvSpPr/>
          <p:nvPr/>
        </p:nvSpPr>
        <p:spPr>
          <a:xfrm>
            <a:off x="5817394" y="3601816"/>
            <a:ext cx="321867" cy="240291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F2AFAFE-7EBD-6056-E4FF-D7E2DE3C9771}"/>
              </a:ext>
            </a:extLst>
          </p:cNvPr>
          <p:cNvSpPr txBox="1"/>
          <p:nvPr/>
        </p:nvSpPr>
        <p:spPr>
          <a:xfrm>
            <a:off x="5817507" y="3585194"/>
            <a:ext cx="729237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8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zh-CN" altLang="en-US" sz="118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4377B7-7995-C440-6D18-1B5C9321444F}"/>
              </a:ext>
            </a:extLst>
          </p:cNvPr>
          <p:cNvSpPr/>
          <p:nvPr/>
        </p:nvSpPr>
        <p:spPr>
          <a:xfrm>
            <a:off x="3892965" y="4695884"/>
            <a:ext cx="315856" cy="23047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0C8C45-115D-06CF-B5F7-844F5C23C18B}"/>
              </a:ext>
            </a:extLst>
          </p:cNvPr>
          <p:cNvSpPr/>
          <p:nvPr/>
        </p:nvSpPr>
        <p:spPr>
          <a:xfrm>
            <a:off x="4368179" y="4550848"/>
            <a:ext cx="321867" cy="240291"/>
          </a:xfrm>
          <a:prstGeom prst="rect">
            <a:avLst/>
          </a:prstGeom>
          <a:solidFill>
            <a:srgbClr val="0070C0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6794378-9A84-DAFA-6F7F-CDA9A7ACC28A}"/>
              </a:ext>
            </a:extLst>
          </p:cNvPr>
          <p:cNvSpPr txBox="1"/>
          <p:nvPr/>
        </p:nvSpPr>
        <p:spPr>
          <a:xfrm>
            <a:off x="4370705" y="4537071"/>
            <a:ext cx="729237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8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18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731DAE1-D4AF-4A8C-68FE-C4F48F1E0AA6}"/>
              </a:ext>
            </a:extLst>
          </p:cNvPr>
          <p:cNvSpPr/>
          <p:nvPr/>
        </p:nvSpPr>
        <p:spPr>
          <a:xfrm>
            <a:off x="5814388" y="4553236"/>
            <a:ext cx="321867" cy="240291"/>
          </a:xfrm>
          <a:prstGeom prst="rect">
            <a:avLst/>
          </a:prstGeom>
          <a:solidFill>
            <a:srgbClr val="E400E4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60CE8C5-3E05-900D-2F3B-25DE4A69AA58}"/>
              </a:ext>
            </a:extLst>
          </p:cNvPr>
          <p:cNvSpPr txBox="1"/>
          <p:nvPr/>
        </p:nvSpPr>
        <p:spPr>
          <a:xfrm>
            <a:off x="5852197" y="4537071"/>
            <a:ext cx="729237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8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118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9D465F06-C82E-66CD-040A-37D33C66AF57}"/>
              </a:ext>
            </a:extLst>
          </p:cNvPr>
          <p:cNvSpPr txBox="1"/>
          <p:nvPr/>
        </p:nvSpPr>
        <p:spPr>
          <a:xfrm>
            <a:off x="6039098" y="3426950"/>
            <a:ext cx="657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656EC1A-2EF3-DFCB-B5A3-2394EAADAC74}"/>
              </a:ext>
            </a:extLst>
          </p:cNvPr>
          <p:cNvSpPr/>
          <p:nvPr/>
        </p:nvSpPr>
        <p:spPr>
          <a:xfrm>
            <a:off x="4712839" y="775483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S1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48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204D4-1B48-55A4-B9C5-1CB9D792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903949C4-65C1-1C82-685E-4F5343A22A91}"/>
              </a:ext>
            </a:extLst>
          </p:cNvPr>
          <p:cNvSpPr/>
          <p:nvPr/>
        </p:nvSpPr>
        <p:spPr>
          <a:xfrm>
            <a:off x="3934440" y="7619131"/>
            <a:ext cx="82727" cy="1866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1" name="对象 50">
            <a:extLst>
              <a:ext uri="{FF2B5EF4-FFF2-40B4-BE49-F238E27FC236}">
                <a16:creationId xmlns:a16="http://schemas.microsoft.com/office/drawing/2014/main" id="{2F76E8D3-7A41-4C06-7CA5-029E9C5BB9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136691"/>
              </p:ext>
            </p:extLst>
          </p:nvPr>
        </p:nvGraphicFramePr>
        <p:xfrm>
          <a:off x="-112742" y="7311554"/>
          <a:ext cx="3420000" cy="2617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123" imgH="7502570" progId="Origin95.Graph">
                  <p:embed/>
                </p:oleObj>
              </mc:Choice>
              <mc:Fallback>
                <p:oleObj name="Graph" r:id="rId2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12742" y="7311554"/>
                        <a:ext cx="3420000" cy="2617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 descr="围栏里有一棵树&#10;&#10;AI 生成的内容可能不正确。">
            <a:extLst>
              <a:ext uri="{FF2B5EF4-FFF2-40B4-BE49-F238E27FC236}">
                <a16:creationId xmlns:a16="http://schemas.microsoft.com/office/drawing/2014/main" id="{1F1CFD84-0277-1B3D-CA7D-F1CC788FC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77" b="7328"/>
          <a:stretch>
            <a:fillRect/>
          </a:stretch>
        </p:blipFill>
        <p:spPr>
          <a:xfrm>
            <a:off x="294640" y="2937328"/>
            <a:ext cx="2800351" cy="2067866"/>
          </a:xfrm>
          <a:prstGeom prst="rect">
            <a:avLst/>
          </a:prstGeom>
        </p:spPr>
      </p:pic>
      <p:pic>
        <p:nvPicPr>
          <p:cNvPr id="5" name="图片 4" descr="图片包含 大, 对, 关, 躺&#10;&#10;AI 生成的内容可能不正确。">
            <a:extLst>
              <a:ext uri="{FF2B5EF4-FFF2-40B4-BE49-F238E27FC236}">
                <a16:creationId xmlns:a16="http://schemas.microsoft.com/office/drawing/2014/main" id="{F57911EE-9F85-774B-70CE-AEB0E4BD41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77" b="7328"/>
          <a:stretch>
            <a:fillRect/>
          </a:stretch>
        </p:blipFill>
        <p:spPr>
          <a:xfrm rot="10800000">
            <a:off x="3197313" y="2937328"/>
            <a:ext cx="2800350" cy="2067869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477D62E-9801-82A1-1623-B7F9C2FF3031}"/>
              </a:ext>
            </a:extLst>
          </p:cNvPr>
          <p:cNvCxnSpPr>
            <a:cxnSpLocks/>
          </p:cNvCxnSpPr>
          <p:nvPr/>
        </p:nvCxnSpPr>
        <p:spPr>
          <a:xfrm>
            <a:off x="2046760" y="4856100"/>
            <a:ext cx="94081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0DA2D4E3-1193-6933-9FAE-EC383AA49ECE}"/>
              </a:ext>
            </a:extLst>
          </p:cNvPr>
          <p:cNvSpPr txBox="1"/>
          <p:nvPr/>
        </p:nvSpPr>
        <p:spPr>
          <a:xfrm>
            <a:off x="2046761" y="4498359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4DD8056-6B54-8F07-CB59-FCAF1D04B249}"/>
              </a:ext>
            </a:extLst>
          </p:cNvPr>
          <p:cNvCxnSpPr>
            <a:cxnSpLocks/>
          </p:cNvCxnSpPr>
          <p:nvPr/>
        </p:nvCxnSpPr>
        <p:spPr>
          <a:xfrm>
            <a:off x="4711780" y="4856100"/>
            <a:ext cx="117656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FC9AA48-13F7-C6A0-0429-C7FD9638B08A}"/>
              </a:ext>
            </a:extLst>
          </p:cNvPr>
          <p:cNvSpPr txBox="1"/>
          <p:nvPr/>
        </p:nvSpPr>
        <p:spPr>
          <a:xfrm>
            <a:off x="4711780" y="4498359"/>
            <a:ext cx="117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CDFD89B-2165-FE35-7C5B-D233CB399187}"/>
              </a:ext>
            </a:extLst>
          </p:cNvPr>
          <p:cNvSpPr txBox="1"/>
          <p:nvPr/>
        </p:nvSpPr>
        <p:spPr>
          <a:xfrm>
            <a:off x="1149328" y="3660832"/>
            <a:ext cx="79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  <a:endParaRPr lang="zh-CN" altLang="en-US" sz="16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568E7A-6225-508E-30D0-B765FF0A13BC}"/>
              </a:ext>
            </a:extLst>
          </p:cNvPr>
          <p:cNvSpPr/>
          <p:nvPr/>
        </p:nvSpPr>
        <p:spPr>
          <a:xfrm>
            <a:off x="1439326" y="3406706"/>
            <a:ext cx="212943" cy="226106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914D36C-6030-FD28-534F-718C468BB91C}"/>
              </a:ext>
            </a:extLst>
          </p:cNvPr>
          <p:cNvSpPr/>
          <p:nvPr/>
        </p:nvSpPr>
        <p:spPr>
          <a:xfrm>
            <a:off x="2132974" y="3924231"/>
            <a:ext cx="212943" cy="226106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0668999-D38F-2485-C1B4-D0CBFA15518F}"/>
              </a:ext>
            </a:extLst>
          </p:cNvPr>
          <p:cNvSpPr/>
          <p:nvPr/>
        </p:nvSpPr>
        <p:spPr>
          <a:xfrm>
            <a:off x="807501" y="4554583"/>
            <a:ext cx="212943" cy="226106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F0DC9A6-B735-F3C4-F996-0274D512897A}"/>
              </a:ext>
            </a:extLst>
          </p:cNvPr>
          <p:cNvSpPr/>
          <p:nvPr/>
        </p:nvSpPr>
        <p:spPr>
          <a:xfrm>
            <a:off x="913972" y="3086031"/>
            <a:ext cx="212943" cy="226106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2A97D63-C496-F609-5D61-EC5AE3957837}"/>
              </a:ext>
            </a:extLst>
          </p:cNvPr>
          <p:cNvSpPr/>
          <p:nvPr/>
        </p:nvSpPr>
        <p:spPr>
          <a:xfrm>
            <a:off x="4974993" y="3124376"/>
            <a:ext cx="817882" cy="395383"/>
          </a:xfrm>
          <a:prstGeom prst="rect">
            <a:avLst/>
          </a:prstGeom>
          <a:noFill/>
          <a:ln w="19050">
            <a:solidFill>
              <a:srgbClr val="FFFF00"/>
            </a:solidFill>
            <a:prstDash val="dash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l"/>
            <a:endParaRPr lang="zh-CN" altLang="en-US" sz="1400" b="1" i="1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18FC74B-D5C3-8AD7-3602-089F9C70E0BE}"/>
              </a:ext>
            </a:extLst>
          </p:cNvPr>
          <p:cNvSpPr txBox="1"/>
          <p:nvPr/>
        </p:nvSpPr>
        <p:spPr>
          <a:xfrm>
            <a:off x="4206821" y="3585677"/>
            <a:ext cx="79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  <a:endParaRPr lang="zh-CN" altLang="en-US" sz="1600" baseline="-2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D34003E-05F3-57A2-77C3-AB1148BC38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9985" y="2937328"/>
            <a:ext cx="2756069" cy="20678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7C7FAA2-8316-0B6D-20DE-A199FC576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1781" y="2937328"/>
            <a:ext cx="3014432" cy="20678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ADDB7B7-7C92-0D2C-28C1-3572C34302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40" y="5224404"/>
            <a:ext cx="2800351" cy="21010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5DE62C9-4888-7DE9-912B-3F7FEDD768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9985" y="5224404"/>
            <a:ext cx="2756069" cy="21010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D0EEC83-6D0A-D48C-27DC-E1460E3AFC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7313" y="5224404"/>
            <a:ext cx="2800351" cy="21010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0643023-B579-E29A-77BD-BBBD2ACA8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1781" y="5224404"/>
            <a:ext cx="3014432" cy="210109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AFF276A2-2017-342D-15EE-B72B4E91C494}"/>
              </a:ext>
            </a:extLst>
          </p:cNvPr>
          <p:cNvSpPr txBox="1"/>
          <p:nvPr/>
        </p:nvSpPr>
        <p:spPr>
          <a:xfrm>
            <a:off x="226060" y="2891951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B5D0C1E7-7E11-9223-DE9D-1DEEFDB489A6}"/>
              </a:ext>
            </a:extLst>
          </p:cNvPr>
          <p:cNvCxnSpPr/>
          <p:nvPr/>
        </p:nvCxnSpPr>
        <p:spPr>
          <a:xfrm>
            <a:off x="2788920" y="3971261"/>
            <a:ext cx="742950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3E5BFC84-E7A5-BAF2-6AC4-13101D95AC5E}"/>
              </a:ext>
            </a:extLst>
          </p:cNvPr>
          <p:cNvSpPr txBox="1"/>
          <p:nvPr/>
        </p:nvSpPr>
        <p:spPr>
          <a:xfrm>
            <a:off x="1789661" y="2937325"/>
            <a:ext cx="1305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PLA@ZIF-8</a:t>
            </a:r>
            <a:endParaRPr lang="zh-CN" altLang="en-US" sz="16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6017A85-EC2B-159C-8396-A9DB9FB36DB1}"/>
              </a:ext>
            </a:extLst>
          </p:cNvPr>
          <p:cNvSpPr txBox="1"/>
          <p:nvPr/>
        </p:nvSpPr>
        <p:spPr>
          <a:xfrm>
            <a:off x="6031405" y="2891951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B35A97E-BE14-BD59-48C0-41BAF3A641CF}"/>
              </a:ext>
            </a:extLst>
          </p:cNvPr>
          <p:cNvSpPr txBox="1"/>
          <p:nvPr/>
        </p:nvSpPr>
        <p:spPr>
          <a:xfrm>
            <a:off x="10505349" y="2937325"/>
            <a:ext cx="153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 mapping</a:t>
            </a:r>
            <a:endParaRPr lang="zh-CN" altLang="en-US" sz="16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11B2F4C-1186-E702-5FB2-AB581AA7F188}"/>
              </a:ext>
            </a:extLst>
          </p:cNvPr>
          <p:cNvSpPr txBox="1"/>
          <p:nvPr/>
        </p:nvSpPr>
        <p:spPr>
          <a:xfrm>
            <a:off x="11748213" y="5224404"/>
            <a:ext cx="288000" cy="2878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BD821BC-9A45-E269-2AB9-E4DF363EF048}"/>
              </a:ext>
            </a:extLst>
          </p:cNvPr>
          <p:cNvSpPr txBox="1"/>
          <p:nvPr/>
        </p:nvSpPr>
        <p:spPr>
          <a:xfrm>
            <a:off x="2806991" y="5224400"/>
            <a:ext cx="288000" cy="2878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989D510-434A-C52B-522D-DCC13941D95A}"/>
              </a:ext>
            </a:extLst>
          </p:cNvPr>
          <p:cNvSpPr txBox="1"/>
          <p:nvPr/>
        </p:nvSpPr>
        <p:spPr>
          <a:xfrm>
            <a:off x="11709436" y="5230487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E3FF0FD-DA1C-E94F-22DD-B765FD69DA0B}"/>
              </a:ext>
            </a:extLst>
          </p:cNvPr>
          <p:cNvSpPr txBox="1"/>
          <p:nvPr/>
        </p:nvSpPr>
        <p:spPr>
          <a:xfrm>
            <a:off x="5709663" y="5224400"/>
            <a:ext cx="288000" cy="2769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D4EC829-CA01-E38A-C18B-3D5545A9F553}"/>
              </a:ext>
            </a:extLst>
          </p:cNvPr>
          <p:cNvSpPr txBox="1"/>
          <p:nvPr/>
        </p:nvSpPr>
        <p:spPr>
          <a:xfrm>
            <a:off x="8568054" y="5224404"/>
            <a:ext cx="288000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17EFBBD-C1B7-4826-4858-AC32561621D5}"/>
              </a:ext>
            </a:extLst>
          </p:cNvPr>
          <p:cNvSpPr txBox="1"/>
          <p:nvPr/>
        </p:nvSpPr>
        <p:spPr>
          <a:xfrm>
            <a:off x="7325190" y="2937325"/>
            <a:ext cx="153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 mapping</a:t>
            </a:r>
            <a:endParaRPr lang="zh-CN" altLang="en-US" sz="16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D8B3E582-288B-CBE8-CC2B-32EE7B6F42F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480" t="34180" r="-330" b="-318"/>
          <a:stretch>
            <a:fillRect/>
          </a:stretch>
        </p:blipFill>
        <p:spPr>
          <a:xfrm>
            <a:off x="1310965" y="7820353"/>
            <a:ext cx="712420" cy="744012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D7C6D399-5E10-7439-ECED-E323B6C34057}"/>
              </a:ext>
            </a:extLst>
          </p:cNvPr>
          <p:cNvSpPr txBox="1"/>
          <p:nvPr/>
        </p:nvSpPr>
        <p:spPr>
          <a:xfrm>
            <a:off x="513050" y="7753851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4.2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7C8CC1A-8550-8952-7C28-EB0E97A0DF1B}"/>
              </a:ext>
            </a:extLst>
          </p:cNvPr>
          <p:cNvSpPr txBox="1"/>
          <p:nvPr/>
        </p:nvSpPr>
        <p:spPr>
          <a:xfrm>
            <a:off x="1739555" y="7919949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4.0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33691CF-B798-C85A-5BC5-F52CB7498055}"/>
              </a:ext>
            </a:extLst>
          </p:cNvPr>
          <p:cNvSpPr txBox="1"/>
          <p:nvPr/>
        </p:nvSpPr>
        <p:spPr>
          <a:xfrm rot="10800000">
            <a:off x="13629" y="7596475"/>
            <a:ext cx="400110" cy="20835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Surface Potential (kV)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9E997C3-F263-0B9B-F268-D22C130BC398}"/>
              </a:ext>
            </a:extLst>
          </p:cNvPr>
          <p:cNvSpPr txBox="1"/>
          <p:nvPr/>
        </p:nvSpPr>
        <p:spPr>
          <a:xfrm>
            <a:off x="1156480" y="8578796"/>
            <a:ext cx="1015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PLA@ZIF-8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CBC4F3E-9787-D6E5-8E96-4A00D21E14E9}"/>
              </a:ext>
            </a:extLst>
          </p:cNvPr>
          <p:cNvSpPr txBox="1"/>
          <p:nvPr/>
        </p:nvSpPr>
        <p:spPr>
          <a:xfrm rot="16200000">
            <a:off x="781533" y="8723139"/>
            <a:ext cx="400110" cy="20835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Day 0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E2BAFA3-5347-22D5-35BC-128493C898FC}"/>
              </a:ext>
            </a:extLst>
          </p:cNvPr>
          <p:cNvSpPr txBox="1"/>
          <p:nvPr/>
        </p:nvSpPr>
        <p:spPr>
          <a:xfrm rot="16200000">
            <a:off x="2007872" y="9146739"/>
            <a:ext cx="400110" cy="12363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Day 30</a:t>
            </a:r>
          </a:p>
        </p:txBody>
      </p:sp>
      <p:graphicFrame>
        <p:nvGraphicFramePr>
          <p:cNvPr id="50" name="对象 49">
            <a:extLst>
              <a:ext uri="{FF2B5EF4-FFF2-40B4-BE49-F238E27FC236}">
                <a16:creationId xmlns:a16="http://schemas.microsoft.com/office/drawing/2014/main" id="{7A375117-A3C2-F5BD-BE55-A76152B603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636184"/>
              </p:ext>
            </p:extLst>
          </p:nvPr>
        </p:nvGraphicFramePr>
        <p:xfrm>
          <a:off x="2785575" y="7311554"/>
          <a:ext cx="3420000" cy="2617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1" imgW="9802123" imgH="7502570" progId="Origin95.Graph">
                  <p:embed/>
                </p:oleObj>
              </mc:Choice>
              <mc:Fallback>
                <p:oleObj name="Graph" r:id="rId21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85575" y="7311554"/>
                        <a:ext cx="3420000" cy="2617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10">
            <a:extLst>
              <a:ext uri="{FF2B5EF4-FFF2-40B4-BE49-F238E27FC236}">
                <a16:creationId xmlns:a16="http://schemas.microsoft.com/office/drawing/2014/main" id="{03244DEF-CF75-E853-DBFA-0ACCC5A0F1EE}"/>
              </a:ext>
            </a:extLst>
          </p:cNvPr>
          <p:cNvSpPr txBox="1"/>
          <p:nvPr/>
        </p:nvSpPr>
        <p:spPr>
          <a:xfrm rot="16200000">
            <a:off x="1937803" y="8423412"/>
            <a:ext cx="2083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Dielectric Constant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C0F1223-77BC-39C8-8569-C93EF5C968EB}"/>
              </a:ext>
            </a:extLst>
          </p:cNvPr>
          <p:cNvSpPr txBox="1"/>
          <p:nvPr/>
        </p:nvSpPr>
        <p:spPr>
          <a:xfrm>
            <a:off x="3401695" y="9657215"/>
            <a:ext cx="2316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Frequency (Hz)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C6CDE9E-E70F-E8F3-5829-C828F76BE03F}"/>
              </a:ext>
            </a:extLst>
          </p:cNvPr>
          <p:cNvSpPr/>
          <p:nvPr/>
        </p:nvSpPr>
        <p:spPr>
          <a:xfrm>
            <a:off x="3951658" y="8256588"/>
            <a:ext cx="16270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4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1.40 PLA@ZIF-8</a:t>
            </a:r>
          </a:p>
        </p:txBody>
      </p:sp>
      <p:graphicFrame>
        <p:nvGraphicFramePr>
          <p:cNvPr id="57" name="对象 56">
            <a:extLst>
              <a:ext uri="{FF2B5EF4-FFF2-40B4-BE49-F238E27FC236}">
                <a16:creationId xmlns:a16="http://schemas.microsoft.com/office/drawing/2014/main" id="{E2DDEAFC-99E3-100C-6EB3-075E99D7F9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574597"/>
              </p:ext>
            </p:extLst>
          </p:nvPr>
        </p:nvGraphicFramePr>
        <p:xfrm>
          <a:off x="5813803" y="7311554"/>
          <a:ext cx="3420000" cy="2617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3" imgW="9802123" imgH="7502570" progId="Origin95.Graph">
                  <p:embed/>
                </p:oleObj>
              </mc:Choice>
              <mc:Fallback>
                <p:oleObj name="Graph" r:id="rId23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813803" y="7311554"/>
                        <a:ext cx="3420000" cy="2617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文本框 57">
            <a:extLst>
              <a:ext uri="{FF2B5EF4-FFF2-40B4-BE49-F238E27FC236}">
                <a16:creationId xmlns:a16="http://schemas.microsoft.com/office/drawing/2014/main" id="{0455AE70-D234-D0C1-ABE0-CD4D2A155EA1}"/>
              </a:ext>
            </a:extLst>
          </p:cNvPr>
          <p:cNvSpPr txBox="1"/>
          <p:nvPr/>
        </p:nvSpPr>
        <p:spPr>
          <a:xfrm rot="16200000">
            <a:off x="4887861" y="8355228"/>
            <a:ext cx="2059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WVTR (g·m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·d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8B9FC01-DD94-1C77-37A6-0283FAA7DACB}"/>
              </a:ext>
            </a:extLst>
          </p:cNvPr>
          <p:cNvSpPr txBox="1"/>
          <p:nvPr/>
        </p:nvSpPr>
        <p:spPr>
          <a:xfrm rot="16200000">
            <a:off x="6612681" y="9327097"/>
            <a:ext cx="400110" cy="8172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1st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A5114B77-8E15-7B25-561E-49B7C1AE3A53}"/>
              </a:ext>
            </a:extLst>
          </p:cNvPr>
          <p:cNvSpPr txBox="1"/>
          <p:nvPr/>
        </p:nvSpPr>
        <p:spPr>
          <a:xfrm rot="16200000">
            <a:off x="7390238" y="9327097"/>
            <a:ext cx="400110" cy="8172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2nd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A031A354-BF2B-7369-34E1-75372B045CB6}"/>
              </a:ext>
            </a:extLst>
          </p:cNvPr>
          <p:cNvSpPr txBox="1"/>
          <p:nvPr/>
        </p:nvSpPr>
        <p:spPr>
          <a:xfrm rot="16200000">
            <a:off x="8167795" y="9327097"/>
            <a:ext cx="400110" cy="8172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3rd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8B0BBA0-5173-803D-B77F-3F71F33D72A4}"/>
              </a:ext>
            </a:extLst>
          </p:cNvPr>
          <p:cNvSpPr txBox="1"/>
          <p:nvPr/>
        </p:nvSpPr>
        <p:spPr>
          <a:xfrm>
            <a:off x="6342328" y="7556610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3981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CB159DE-9DF1-2F00-1A15-E7F08B8BE6A0}"/>
              </a:ext>
            </a:extLst>
          </p:cNvPr>
          <p:cNvSpPr txBox="1"/>
          <p:nvPr/>
        </p:nvSpPr>
        <p:spPr>
          <a:xfrm>
            <a:off x="7119884" y="7556610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3983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0D4D803-BADC-5982-BB30-2441AFA642D8}"/>
              </a:ext>
            </a:extLst>
          </p:cNvPr>
          <p:cNvSpPr txBox="1"/>
          <p:nvPr/>
        </p:nvSpPr>
        <p:spPr>
          <a:xfrm>
            <a:off x="7897442" y="7556610"/>
            <a:ext cx="94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3984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6" name="对象 65">
            <a:extLst>
              <a:ext uri="{FF2B5EF4-FFF2-40B4-BE49-F238E27FC236}">
                <a16:creationId xmlns:a16="http://schemas.microsoft.com/office/drawing/2014/main" id="{3BCC1D33-4F93-CE40-B1D1-290159577F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715061"/>
              </p:ext>
            </p:extLst>
          </p:nvPr>
        </p:nvGraphicFramePr>
        <p:xfrm>
          <a:off x="8777447" y="7311554"/>
          <a:ext cx="3420000" cy="2617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5" imgW="9802123" imgH="7502570" progId="Origin95.Graph">
                  <p:embed/>
                </p:oleObj>
              </mc:Choice>
              <mc:Fallback>
                <p:oleObj name="Graph" r:id="rId25" imgW="9802123" imgH="750257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777447" y="7311554"/>
                        <a:ext cx="3420000" cy="2617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文本框 66">
            <a:extLst>
              <a:ext uri="{FF2B5EF4-FFF2-40B4-BE49-F238E27FC236}">
                <a16:creationId xmlns:a16="http://schemas.microsoft.com/office/drawing/2014/main" id="{489B02A3-1D2E-0DBE-DC68-91BA3D809043}"/>
              </a:ext>
            </a:extLst>
          </p:cNvPr>
          <p:cNvSpPr txBox="1"/>
          <p:nvPr/>
        </p:nvSpPr>
        <p:spPr>
          <a:xfrm rot="10800000">
            <a:off x="8741837" y="7590478"/>
            <a:ext cx="400110" cy="1947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Filtration Efficiency (%)</a:t>
            </a:r>
            <a:endParaRPr lang="zh-CN" altLang="en-US" sz="1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B38C537-A7D5-83C3-1694-5D43C43F2813}"/>
              </a:ext>
            </a:extLst>
          </p:cNvPr>
          <p:cNvSpPr txBox="1"/>
          <p:nvPr/>
        </p:nvSpPr>
        <p:spPr>
          <a:xfrm>
            <a:off x="9394741" y="9611109"/>
            <a:ext cx="2314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Airflow Capacity (L/min)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DC5DC7C7-F2AA-D640-1159-055562ED81E4}"/>
              </a:ext>
            </a:extLst>
          </p:cNvPr>
          <p:cNvSpPr txBox="1"/>
          <p:nvPr/>
        </p:nvSpPr>
        <p:spPr>
          <a:xfrm rot="10800000">
            <a:off x="11934071" y="7667154"/>
            <a:ext cx="400110" cy="17334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Drop (Pa)</a:t>
            </a:r>
            <a:endParaRPr lang="zh-CN" alt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44FBF608-5437-D7C8-C311-9E59E2F9B5A1}"/>
              </a:ext>
            </a:extLst>
          </p:cNvPr>
          <p:cNvCxnSpPr>
            <a:cxnSpLocks/>
          </p:cNvCxnSpPr>
          <p:nvPr/>
        </p:nvCxnSpPr>
        <p:spPr>
          <a:xfrm>
            <a:off x="11293263" y="8256588"/>
            <a:ext cx="317077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6F712935-D065-F35A-7618-389D48B012DF}"/>
              </a:ext>
            </a:extLst>
          </p:cNvPr>
          <p:cNvCxnSpPr>
            <a:cxnSpLocks/>
          </p:cNvCxnSpPr>
          <p:nvPr/>
        </p:nvCxnSpPr>
        <p:spPr>
          <a:xfrm flipH="1">
            <a:off x="9517803" y="8363268"/>
            <a:ext cx="317077" cy="0"/>
          </a:xfrm>
          <a:prstGeom prst="straightConnector1">
            <a:avLst/>
          </a:prstGeom>
          <a:ln w="19050">
            <a:solidFill>
              <a:srgbClr val="8E5B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>
            <a:extLst>
              <a:ext uri="{FF2B5EF4-FFF2-40B4-BE49-F238E27FC236}">
                <a16:creationId xmlns:a16="http://schemas.microsoft.com/office/drawing/2014/main" id="{13E4EBA8-3C42-A234-88B3-8D901A4DBFF8}"/>
              </a:ext>
            </a:extLst>
          </p:cNvPr>
          <p:cNvSpPr txBox="1"/>
          <p:nvPr/>
        </p:nvSpPr>
        <p:spPr>
          <a:xfrm>
            <a:off x="-230" y="7151352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E147AD51-BD2B-1CFE-7078-8A79EBA1E3E6}"/>
              </a:ext>
            </a:extLst>
          </p:cNvPr>
          <p:cNvSpPr txBox="1"/>
          <p:nvPr/>
        </p:nvSpPr>
        <p:spPr>
          <a:xfrm>
            <a:off x="2763445" y="7237077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3BF559B7-ECFA-9AE7-52DD-9C6A19A9848B}"/>
              </a:ext>
            </a:extLst>
          </p:cNvPr>
          <p:cNvSpPr txBox="1"/>
          <p:nvPr/>
        </p:nvSpPr>
        <p:spPr>
          <a:xfrm>
            <a:off x="5701863" y="7237077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8B8B2164-F282-5D68-5512-AC1C812B324C}"/>
              </a:ext>
            </a:extLst>
          </p:cNvPr>
          <p:cNvSpPr txBox="1"/>
          <p:nvPr/>
        </p:nvSpPr>
        <p:spPr>
          <a:xfrm>
            <a:off x="8730334" y="7151352"/>
            <a:ext cx="4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图片 131">
            <a:extLst>
              <a:ext uri="{FF2B5EF4-FFF2-40B4-BE49-F238E27FC236}">
                <a16:creationId xmlns:a16="http://schemas.microsoft.com/office/drawing/2014/main" id="{343E4C0D-25C9-9A68-98EF-F8C9CAEA103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2156" y="679382"/>
            <a:ext cx="3142858" cy="2093263"/>
          </a:xfrm>
          <a:prstGeom prst="rect">
            <a:avLst/>
          </a:prstGeom>
        </p:spPr>
      </p:pic>
      <p:pic>
        <p:nvPicPr>
          <p:cNvPr id="133" name="图片 132">
            <a:extLst>
              <a:ext uri="{FF2B5EF4-FFF2-40B4-BE49-F238E27FC236}">
                <a16:creationId xmlns:a16="http://schemas.microsoft.com/office/drawing/2014/main" id="{372EF16D-F5F8-FC51-9377-C17EB872914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38302" y="679382"/>
            <a:ext cx="3071022" cy="2088769"/>
          </a:xfrm>
          <a:prstGeom prst="rect">
            <a:avLst/>
          </a:prstGeom>
        </p:spPr>
      </p:pic>
      <p:pic>
        <p:nvPicPr>
          <p:cNvPr id="150" name="图片 149">
            <a:extLst>
              <a:ext uri="{FF2B5EF4-FFF2-40B4-BE49-F238E27FC236}">
                <a16:creationId xmlns:a16="http://schemas.microsoft.com/office/drawing/2014/main" id="{21F27496-10A8-B462-8E61-B9D88C73F9B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40533" y="679382"/>
            <a:ext cx="3014432" cy="2101091"/>
          </a:xfrm>
          <a:prstGeom prst="rect">
            <a:avLst/>
          </a:prstGeom>
        </p:spPr>
      </p:pic>
      <p:pic>
        <p:nvPicPr>
          <p:cNvPr id="151" name="图片 150">
            <a:extLst>
              <a:ext uri="{FF2B5EF4-FFF2-40B4-BE49-F238E27FC236}">
                <a16:creationId xmlns:a16="http://schemas.microsoft.com/office/drawing/2014/main" id="{569EA70A-6B7C-69A7-CFAB-9FEA8030E28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856955" y="662606"/>
            <a:ext cx="3103905" cy="2123408"/>
          </a:xfrm>
          <a:prstGeom prst="rect">
            <a:avLst/>
          </a:prstGeom>
        </p:spPr>
      </p:pic>
      <p:sp>
        <p:nvSpPr>
          <p:cNvPr id="152" name="文本框 151">
            <a:extLst>
              <a:ext uri="{FF2B5EF4-FFF2-40B4-BE49-F238E27FC236}">
                <a16:creationId xmlns:a16="http://schemas.microsoft.com/office/drawing/2014/main" id="{DFA5B3A6-334C-B555-A1B9-633D8346CE44}"/>
              </a:ext>
            </a:extLst>
          </p:cNvPr>
          <p:cNvSpPr txBox="1"/>
          <p:nvPr/>
        </p:nvSpPr>
        <p:spPr>
          <a:xfrm>
            <a:off x="9394741" y="7622822"/>
            <a:ext cx="230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PLA@ZIF-8 PM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D4163DC-F26B-FE65-D4A7-FA7728CFCCC9}"/>
              </a:ext>
            </a:extLst>
          </p:cNvPr>
          <p:cNvSpPr/>
          <p:nvPr/>
        </p:nvSpPr>
        <p:spPr>
          <a:xfrm>
            <a:off x="4501737" y="165512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S2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12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BE833-721C-613D-78FF-96B62E59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10" name="对象 6209">
            <a:extLst>
              <a:ext uri="{FF2B5EF4-FFF2-40B4-BE49-F238E27FC236}">
                <a16:creationId xmlns:a16="http://schemas.microsoft.com/office/drawing/2014/main" id="{06598CFC-9C72-08D5-D961-9B30ECC71A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851638"/>
              </p:ext>
            </p:extLst>
          </p:nvPr>
        </p:nvGraphicFramePr>
        <p:xfrm>
          <a:off x="6815191" y="3117188"/>
          <a:ext cx="2128784" cy="162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123" imgH="7502570" progId="Origin95.Graph">
                  <p:embed/>
                </p:oleObj>
              </mc:Choice>
              <mc:Fallback>
                <p:oleObj name="Graph" r:id="rId2" imgW="9802123" imgH="7502570" progId="Origin95.Graph">
                  <p:embed/>
                  <p:pic>
                    <p:nvPicPr>
                      <p:cNvPr id="6210" name="对象 6209">
                        <a:extLst>
                          <a:ext uri="{FF2B5EF4-FFF2-40B4-BE49-F238E27FC236}">
                            <a16:creationId xmlns:a16="http://schemas.microsoft.com/office/drawing/2014/main" id="{06598CFC-9C72-08D5-D961-9B30ECC71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15191" y="3117188"/>
                        <a:ext cx="2128784" cy="162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9" name="对象 6208">
            <a:extLst>
              <a:ext uri="{FF2B5EF4-FFF2-40B4-BE49-F238E27FC236}">
                <a16:creationId xmlns:a16="http://schemas.microsoft.com/office/drawing/2014/main" id="{F9B2A762-219C-41F6-612F-46BF72EDF5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251300"/>
              </p:ext>
            </p:extLst>
          </p:nvPr>
        </p:nvGraphicFramePr>
        <p:xfrm>
          <a:off x="5154044" y="3117186"/>
          <a:ext cx="2128787" cy="162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123" imgH="7502570" progId="Origin95.Graph">
                  <p:embed/>
                </p:oleObj>
              </mc:Choice>
              <mc:Fallback>
                <p:oleObj name="Graph" r:id="rId4" imgW="9802123" imgH="7502570" progId="Origin95.Graph">
                  <p:embed/>
                  <p:pic>
                    <p:nvPicPr>
                      <p:cNvPr id="6209" name="对象 6208">
                        <a:extLst>
                          <a:ext uri="{FF2B5EF4-FFF2-40B4-BE49-F238E27FC236}">
                            <a16:creationId xmlns:a16="http://schemas.microsoft.com/office/drawing/2014/main" id="{F9B2A762-219C-41F6-612F-46BF72EDF5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54044" y="3117186"/>
                        <a:ext cx="2128787" cy="162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8" name="对象 6207">
            <a:extLst>
              <a:ext uri="{FF2B5EF4-FFF2-40B4-BE49-F238E27FC236}">
                <a16:creationId xmlns:a16="http://schemas.microsoft.com/office/drawing/2014/main" id="{57AF0059-D961-B7E8-2A21-9F2C475D49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816099"/>
              </p:ext>
            </p:extLst>
          </p:nvPr>
        </p:nvGraphicFramePr>
        <p:xfrm>
          <a:off x="3440976" y="3117188"/>
          <a:ext cx="2128783" cy="162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123" imgH="7502570" progId="Origin95.Graph">
                  <p:embed/>
                </p:oleObj>
              </mc:Choice>
              <mc:Fallback>
                <p:oleObj name="Graph" r:id="rId6" imgW="9802123" imgH="7502570" progId="Origin95.Graph">
                  <p:embed/>
                  <p:pic>
                    <p:nvPicPr>
                      <p:cNvPr id="6208" name="对象 6207">
                        <a:extLst>
                          <a:ext uri="{FF2B5EF4-FFF2-40B4-BE49-F238E27FC236}">
                            <a16:creationId xmlns:a16="http://schemas.microsoft.com/office/drawing/2014/main" id="{57AF0059-D961-B7E8-2A21-9F2C475D49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40976" y="3117188"/>
                        <a:ext cx="2128783" cy="1629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7" name="对象 6206">
            <a:extLst>
              <a:ext uri="{FF2B5EF4-FFF2-40B4-BE49-F238E27FC236}">
                <a16:creationId xmlns:a16="http://schemas.microsoft.com/office/drawing/2014/main" id="{83A67A78-6988-60AB-9E48-B5C0535A51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857525"/>
              </p:ext>
            </p:extLst>
          </p:nvPr>
        </p:nvGraphicFramePr>
        <p:xfrm>
          <a:off x="6815321" y="1589062"/>
          <a:ext cx="2128784" cy="162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9802123" imgH="7502570" progId="Origin95.Graph">
                  <p:embed/>
                </p:oleObj>
              </mc:Choice>
              <mc:Fallback>
                <p:oleObj name="Graph" r:id="rId8" imgW="9802123" imgH="7502570" progId="Origin95.Graph">
                  <p:embed/>
                  <p:pic>
                    <p:nvPicPr>
                      <p:cNvPr id="6207" name="对象 6206">
                        <a:extLst>
                          <a:ext uri="{FF2B5EF4-FFF2-40B4-BE49-F238E27FC236}">
                            <a16:creationId xmlns:a16="http://schemas.microsoft.com/office/drawing/2014/main" id="{83A67A78-6988-60AB-9E48-B5C0535A5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15321" y="1589062"/>
                        <a:ext cx="2128784" cy="162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6" name="对象 6205">
            <a:extLst>
              <a:ext uri="{FF2B5EF4-FFF2-40B4-BE49-F238E27FC236}">
                <a16:creationId xmlns:a16="http://schemas.microsoft.com/office/drawing/2014/main" id="{54F2D00C-B3C0-B0D0-38BC-B02F0DB610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023040"/>
              </p:ext>
            </p:extLst>
          </p:nvPr>
        </p:nvGraphicFramePr>
        <p:xfrm>
          <a:off x="5154326" y="1589062"/>
          <a:ext cx="2128784" cy="162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9802123" imgH="7502570" progId="Origin95.Graph">
                  <p:embed/>
                </p:oleObj>
              </mc:Choice>
              <mc:Fallback>
                <p:oleObj name="Graph" r:id="rId10" imgW="9802123" imgH="7502570" progId="Origin95.Graph">
                  <p:embed/>
                  <p:pic>
                    <p:nvPicPr>
                      <p:cNvPr id="6206" name="对象 6205">
                        <a:extLst>
                          <a:ext uri="{FF2B5EF4-FFF2-40B4-BE49-F238E27FC236}">
                            <a16:creationId xmlns:a16="http://schemas.microsoft.com/office/drawing/2014/main" id="{54F2D00C-B3C0-B0D0-38BC-B02F0DB610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54326" y="1589062"/>
                        <a:ext cx="2128784" cy="162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5" name="对象 6204">
            <a:extLst>
              <a:ext uri="{FF2B5EF4-FFF2-40B4-BE49-F238E27FC236}">
                <a16:creationId xmlns:a16="http://schemas.microsoft.com/office/drawing/2014/main" id="{E80C4890-8437-469D-CAB0-72165E6CC2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694399"/>
              </p:ext>
            </p:extLst>
          </p:nvPr>
        </p:nvGraphicFramePr>
        <p:xfrm>
          <a:off x="3427865" y="1589062"/>
          <a:ext cx="2128784" cy="162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9802123" imgH="7502570" progId="Origin95.Graph">
                  <p:embed/>
                </p:oleObj>
              </mc:Choice>
              <mc:Fallback>
                <p:oleObj name="Graph" r:id="rId12" imgW="9802123" imgH="7502570" progId="Origin95.Graph">
                  <p:embed/>
                  <p:pic>
                    <p:nvPicPr>
                      <p:cNvPr id="6205" name="对象 6204">
                        <a:extLst>
                          <a:ext uri="{FF2B5EF4-FFF2-40B4-BE49-F238E27FC236}">
                            <a16:creationId xmlns:a16="http://schemas.microsoft.com/office/drawing/2014/main" id="{E80C4890-8437-469D-CAB0-72165E6CC2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27865" y="1589062"/>
                        <a:ext cx="2128784" cy="162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B6BD15D-BC92-ABA5-460F-90890C31C83F}"/>
                  </a:ext>
                </a:extLst>
              </p:cNvPr>
              <p:cNvSpPr txBox="1"/>
              <p:nvPr/>
            </p:nvSpPr>
            <p:spPr>
              <a:xfrm>
                <a:off x="4582617" y="1746125"/>
                <a:ext cx="33478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B6BD15D-BC92-ABA5-460F-90890C31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17" y="1746125"/>
                <a:ext cx="334781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AD74ED4F-7E67-BEB9-2166-A5E67FBF56B3}"/>
              </a:ext>
            </a:extLst>
          </p:cNvPr>
          <p:cNvSpPr txBox="1"/>
          <p:nvPr/>
        </p:nvSpPr>
        <p:spPr>
          <a:xfrm>
            <a:off x="4712916" y="1746124"/>
            <a:ext cx="61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=37 nm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AD1B1CD-60AE-CFB4-5815-55E03B1E5587}"/>
              </a:ext>
            </a:extLst>
          </p:cNvPr>
          <p:cNvSpPr txBox="1"/>
          <p:nvPr/>
        </p:nvSpPr>
        <p:spPr>
          <a:xfrm rot="10800000">
            <a:off x="3348289" y="1738922"/>
            <a:ext cx="338554" cy="13782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Relative Frequency (%) 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5C5CCF7-637B-D372-CAFF-ABC9730D0DB5}"/>
              </a:ext>
            </a:extLst>
          </p:cNvPr>
          <p:cNvSpPr txBox="1"/>
          <p:nvPr/>
        </p:nvSpPr>
        <p:spPr>
          <a:xfrm>
            <a:off x="3809273" y="3049869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Diameter (nm)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AD5C0DF-1BDF-25AF-0D44-637589228240}"/>
              </a:ext>
            </a:extLst>
          </p:cNvPr>
          <p:cNvSpPr txBox="1"/>
          <p:nvPr/>
        </p:nvSpPr>
        <p:spPr>
          <a:xfrm>
            <a:off x="5540231" y="3049869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Diameter (nm)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8ACBB8B-01CD-6405-883E-AB3325B9A01D}"/>
              </a:ext>
            </a:extLst>
          </p:cNvPr>
          <p:cNvSpPr txBox="1"/>
          <p:nvPr/>
        </p:nvSpPr>
        <p:spPr>
          <a:xfrm>
            <a:off x="7200876" y="3049869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Diameter (nm)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67CB829-9974-3343-608B-1CD2F1874E67}"/>
              </a:ext>
            </a:extLst>
          </p:cNvPr>
          <p:cNvSpPr txBox="1"/>
          <p:nvPr/>
        </p:nvSpPr>
        <p:spPr>
          <a:xfrm>
            <a:off x="3826369" y="4577995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Diameter (nm)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B6A11036-8B37-8301-0790-FC47A791494D}"/>
              </a:ext>
            </a:extLst>
          </p:cNvPr>
          <p:cNvSpPr txBox="1"/>
          <p:nvPr/>
        </p:nvSpPr>
        <p:spPr>
          <a:xfrm>
            <a:off x="5538055" y="4577995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Diameter (nm)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8" name="文本框 6157">
            <a:extLst>
              <a:ext uri="{FF2B5EF4-FFF2-40B4-BE49-F238E27FC236}">
                <a16:creationId xmlns:a16="http://schemas.microsoft.com/office/drawing/2014/main" id="{C883E5A1-467B-6780-BE14-C1CA0DF8ADDD}"/>
              </a:ext>
            </a:extLst>
          </p:cNvPr>
          <p:cNvSpPr txBox="1"/>
          <p:nvPr/>
        </p:nvSpPr>
        <p:spPr>
          <a:xfrm>
            <a:off x="7195675" y="4577995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Diameter (nm)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64" name="文本框 6163">
                <a:extLst>
                  <a:ext uri="{FF2B5EF4-FFF2-40B4-BE49-F238E27FC236}">
                    <a16:creationId xmlns:a16="http://schemas.microsoft.com/office/drawing/2014/main" id="{E524D113-AC6A-9235-B756-3A16F4596439}"/>
                  </a:ext>
                </a:extLst>
              </p:cNvPr>
              <p:cNvSpPr txBox="1"/>
              <p:nvPr/>
            </p:nvSpPr>
            <p:spPr>
              <a:xfrm>
                <a:off x="6233456" y="1747114"/>
                <a:ext cx="33478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64" name="文本框 6163">
                <a:extLst>
                  <a:ext uri="{FF2B5EF4-FFF2-40B4-BE49-F238E27FC236}">
                    <a16:creationId xmlns:a16="http://schemas.microsoft.com/office/drawing/2014/main" id="{E524D113-AC6A-9235-B756-3A16F4596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456" y="1747114"/>
                <a:ext cx="334781" cy="2462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65" name="文本框 6164">
            <a:extLst>
              <a:ext uri="{FF2B5EF4-FFF2-40B4-BE49-F238E27FC236}">
                <a16:creationId xmlns:a16="http://schemas.microsoft.com/office/drawing/2014/main" id="{E80ABE4D-CD03-3329-0C23-9F69095CFC07}"/>
              </a:ext>
            </a:extLst>
          </p:cNvPr>
          <p:cNvSpPr txBox="1"/>
          <p:nvPr/>
        </p:nvSpPr>
        <p:spPr>
          <a:xfrm>
            <a:off x="6363755" y="1747113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=110 nm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66" name="文本框 6165">
                <a:extLst>
                  <a:ext uri="{FF2B5EF4-FFF2-40B4-BE49-F238E27FC236}">
                    <a16:creationId xmlns:a16="http://schemas.microsoft.com/office/drawing/2014/main" id="{9F841135-54E9-E57D-C35B-6CA9513D02E3}"/>
                  </a:ext>
                </a:extLst>
              </p:cNvPr>
              <p:cNvSpPr txBox="1"/>
              <p:nvPr/>
            </p:nvSpPr>
            <p:spPr>
              <a:xfrm>
                <a:off x="7918440" y="1742417"/>
                <a:ext cx="33478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66" name="文本框 6165">
                <a:extLst>
                  <a:ext uri="{FF2B5EF4-FFF2-40B4-BE49-F238E27FC236}">
                    <a16:creationId xmlns:a16="http://schemas.microsoft.com/office/drawing/2014/main" id="{9F841135-54E9-E57D-C35B-6CA9513D0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440" y="1742417"/>
                <a:ext cx="334781" cy="2462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67" name="文本框 6166">
            <a:extLst>
              <a:ext uri="{FF2B5EF4-FFF2-40B4-BE49-F238E27FC236}">
                <a16:creationId xmlns:a16="http://schemas.microsoft.com/office/drawing/2014/main" id="{7A40CD21-344C-9893-9A1E-1429FA1837A7}"/>
              </a:ext>
            </a:extLst>
          </p:cNvPr>
          <p:cNvSpPr txBox="1"/>
          <p:nvPr/>
        </p:nvSpPr>
        <p:spPr>
          <a:xfrm>
            <a:off x="8041596" y="1742416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=531 nm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68" name="文本框 6167">
                <a:extLst>
                  <a:ext uri="{FF2B5EF4-FFF2-40B4-BE49-F238E27FC236}">
                    <a16:creationId xmlns:a16="http://schemas.microsoft.com/office/drawing/2014/main" id="{73B778A3-A621-3982-220C-361B1BF3458D}"/>
                  </a:ext>
                </a:extLst>
              </p:cNvPr>
              <p:cNvSpPr txBox="1"/>
              <p:nvPr/>
            </p:nvSpPr>
            <p:spPr>
              <a:xfrm>
                <a:off x="4487692" y="3275240"/>
                <a:ext cx="33478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68" name="文本框 6167">
                <a:extLst>
                  <a:ext uri="{FF2B5EF4-FFF2-40B4-BE49-F238E27FC236}">
                    <a16:creationId xmlns:a16="http://schemas.microsoft.com/office/drawing/2014/main" id="{73B778A3-A621-3982-220C-361B1BF34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692" y="3275240"/>
                <a:ext cx="334781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69" name="文本框 6168">
            <a:extLst>
              <a:ext uri="{FF2B5EF4-FFF2-40B4-BE49-F238E27FC236}">
                <a16:creationId xmlns:a16="http://schemas.microsoft.com/office/drawing/2014/main" id="{6AAED4B4-9BE4-1BD9-2226-9EE0849E04F5}"/>
              </a:ext>
            </a:extLst>
          </p:cNvPr>
          <p:cNvSpPr txBox="1"/>
          <p:nvPr/>
        </p:nvSpPr>
        <p:spPr>
          <a:xfrm>
            <a:off x="4660855" y="327523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=476 nm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70" name="文本框 6169">
                <a:extLst>
                  <a:ext uri="{FF2B5EF4-FFF2-40B4-BE49-F238E27FC236}">
                    <a16:creationId xmlns:a16="http://schemas.microsoft.com/office/drawing/2014/main" id="{CE319213-80E9-E995-46EA-320BA5643E23}"/>
                  </a:ext>
                </a:extLst>
              </p:cNvPr>
              <p:cNvSpPr txBox="1"/>
              <p:nvPr/>
            </p:nvSpPr>
            <p:spPr>
              <a:xfrm>
                <a:off x="6237122" y="3274250"/>
                <a:ext cx="33478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70" name="文本框 6169">
                <a:extLst>
                  <a:ext uri="{FF2B5EF4-FFF2-40B4-BE49-F238E27FC236}">
                    <a16:creationId xmlns:a16="http://schemas.microsoft.com/office/drawing/2014/main" id="{CE319213-80E9-E995-46EA-320BA5643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122" y="3274250"/>
                <a:ext cx="334781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71" name="文本框 6170">
            <a:extLst>
              <a:ext uri="{FF2B5EF4-FFF2-40B4-BE49-F238E27FC236}">
                <a16:creationId xmlns:a16="http://schemas.microsoft.com/office/drawing/2014/main" id="{48FD07FB-5648-D9C1-0B19-D589BAA28F62}"/>
              </a:ext>
            </a:extLst>
          </p:cNvPr>
          <p:cNvSpPr txBox="1"/>
          <p:nvPr/>
        </p:nvSpPr>
        <p:spPr>
          <a:xfrm>
            <a:off x="6367421" y="327424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=434 nm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72" name="文本框 6171">
                <a:extLst>
                  <a:ext uri="{FF2B5EF4-FFF2-40B4-BE49-F238E27FC236}">
                    <a16:creationId xmlns:a16="http://schemas.microsoft.com/office/drawing/2014/main" id="{FC9F9BD1-6B70-B9C7-A86E-3E93DE05D01F}"/>
                  </a:ext>
                </a:extLst>
              </p:cNvPr>
              <p:cNvSpPr txBox="1"/>
              <p:nvPr/>
            </p:nvSpPr>
            <p:spPr>
              <a:xfrm>
                <a:off x="7905062" y="3274251"/>
                <a:ext cx="33478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72" name="文本框 6171">
                <a:extLst>
                  <a:ext uri="{FF2B5EF4-FFF2-40B4-BE49-F238E27FC236}">
                    <a16:creationId xmlns:a16="http://schemas.microsoft.com/office/drawing/2014/main" id="{FC9F9BD1-6B70-B9C7-A86E-3E93DE05D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062" y="3274251"/>
                <a:ext cx="334781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73" name="文本框 6172">
            <a:extLst>
              <a:ext uri="{FF2B5EF4-FFF2-40B4-BE49-F238E27FC236}">
                <a16:creationId xmlns:a16="http://schemas.microsoft.com/office/drawing/2014/main" id="{B0441D9B-8034-A78D-3C74-0E69F8D38B78}"/>
              </a:ext>
            </a:extLst>
          </p:cNvPr>
          <p:cNvSpPr txBox="1"/>
          <p:nvPr/>
        </p:nvSpPr>
        <p:spPr>
          <a:xfrm>
            <a:off x="8035361" y="3274250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=326 nm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24" name="文本框 6423">
            <a:extLst>
              <a:ext uri="{FF2B5EF4-FFF2-40B4-BE49-F238E27FC236}">
                <a16:creationId xmlns:a16="http://schemas.microsoft.com/office/drawing/2014/main" id="{D06E6DB2-C339-CCF7-DCA1-A67F09AE749C}"/>
              </a:ext>
            </a:extLst>
          </p:cNvPr>
          <p:cNvSpPr txBox="1"/>
          <p:nvPr/>
        </p:nvSpPr>
        <p:spPr>
          <a:xfrm>
            <a:off x="3725086" y="1708013"/>
            <a:ext cx="451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25" name="文本框 6424">
            <a:extLst>
              <a:ext uri="{FF2B5EF4-FFF2-40B4-BE49-F238E27FC236}">
                <a16:creationId xmlns:a16="http://schemas.microsoft.com/office/drawing/2014/main" id="{3D0D221A-6B23-014E-BA11-F9878DE85993}"/>
              </a:ext>
            </a:extLst>
          </p:cNvPr>
          <p:cNvSpPr txBox="1"/>
          <p:nvPr/>
        </p:nvSpPr>
        <p:spPr>
          <a:xfrm>
            <a:off x="5452058" y="1708013"/>
            <a:ext cx="43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26" name="文本框 6425">
            <a:extLst>
              <a:ext uri="{FF2B5EF4-FFF2-40B4-BE49-F238E27FC236}">
                <a16:creationId xmlns:a16="http://schemas.microsoft.com/office/drawing/2014/main" id="{EEAD154E-88C0-4790-EA59-23167AE0FFA0}"/>
              </a:ext>
            </a:extLst>
          </p:cNvPr>
          <p:cNvSpPr txBox="1"/>
          <p:nvPr/>
        </p:nvSpPr>
        <p:spPr>
          <a:xfrm>
            <a:off x="7113594" y="1708013"/>
            <a:ext cx="47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27" name="文本框 6426">
            <a:extLst>
              <a:ext uri="{FF2B5EF4-FFF2-40B4-BE49-F238E27FC236}">
                <a16:creationId xmlns:a16="http://schemas.microsoft.com/office/drawing/2014/main" id="{DE4256A0-68C1-6696-EA41-D16DB78113C8}"/>
              </a:ext>
            </a:extLst>
          </p:cNvPr>
          <p:cNvSpPr txBox="1"/>
          <p:nvPr/>
        </p:nvSpPr>
        <p:spPr>
          <a:xfrm>
            <a:off x="3743729" y="3236139"/>
            <a:ext cx="438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28" name="文本框 6427">
            <a:extLst>
              <a:ext uri="{FF2B5EF4-FFF2-40B4-BE49-F238E27FC236}">
                <a16:creationId xmlns:a16="http://schemas.microsoft.com/office/drawing/2014/main" id="{FE5E1CEC-2288-3666-9098-44B322136E35}"/>
              </a:ext>
            </a:extLst>
          </p:cNvPr>
          <p:cNvSpPr txBox="1"/>
          <p:nvPr/>
        </p:nvSpPr>
        <p:spPr>
          <a:xfrm>
            <a:off x="5451697" y="3236139"/>
            <a:ext cx="470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29" name="文本框 6428">
            <a:extLst>
              <a:ext uri="{FF2B5EF4-FFF2-40B4-BE49-F238E27FC236}">
                <a16:creationId xmlns:a16="http://schemas.microsoft.com/office/drawing/2014/main" id="{D32C6110-8D00-1DD8-08BE-1CB98219E5EF}"/>
              </a:ext>
            </a:extLst>
          </p:cNvPr>
          <p:cNvSpPr txBox="1"/>
          <p:nvPr/>
        </p:nvSpPr>
        <p:spPr>
          <a:xfrm>
            <a:off x="7113732" y="3236139"/>
            <a:ext cx="498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DAE991-874E-747A-92CF-2417E94BE43E}"/>
              </a:ext>
            </a:extLst>
          </p:cNvPr>
          <p:cNvSpPr txBox="1"/>
          <p:nvPr/>
        </p:nvSpPr>
        <p:spPr>
          <a:xfrm rot="10800000">
            <a:off x="3348288" y="3264340"/>
            <a:ext cx="338554" cy="13782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Relative Frequency (%) 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7AA50B7-72AA-4D84-81F6-C41190A3404A}"/>
              </a:ext>
            </a:extLst>
          </p:cNvPr>
          <p:cNvSpPr txBox="1"/>
          <p:nvPr/>
        </p:nvSpPr>
        <p:spPr>
          <a:xfrm>
            <a:off x="4241517" y="1945282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F-TiO</a:t>
            </a:r>
            <a:r>
              <a:rPr lang="en-US" altLang="zh-CN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1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9653910-A542-BA1D-C663-81D0C3E51BEA}"/>
              </a:ext>
            </a:extLst>
          </p:cNvPr>
          <p:cNvSpPr txBox="1"/>
          <p:nvPr/>
        </p:nvSpPr>
        <p:spPr>
          <a:xfrm>
            <a:off x="5950592" y="1945282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ZIF-8</a:t>
            </a:r>
            <a:endParaRPr lang="zh-CN" altLang="en-US" sz="1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A99F016-AA99-5AD0-40A0-EB4E5611399A}"/>
              </a:ext>
            </a:extLst>
          </p:cNvPr>
          <p:cNvSpPr txBox="1"/>
          <p:nvPr/>
        </p:nvSpPr>
        <p:spPr>
          <a:xfrm>
            <a:off x="7625559" y="1945282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P-PLA</a:t>
            </a:r>
            <a:endParaRPr lang="zh-CN" altLang="en-US" sz="1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B8BDF41-A0DD-0828-F7A5-18A1D9FCE9B4}"/>
              </a:ext>
            </a:extLst>
          </p:cNvPr>
          <p:cNvSpPr txBox="1"/>
          <p:nvPr/>
        </p:nvSpPr>
        <p:spPr>
          <a:xfrm>
            <a:off x="4161336" y="3473179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MRSD-PLA2</a:t>
            </a:r>
            <a:endParaRPr lang="zh-CN" altLang="en-US" sz="1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F14E71F-01B3-E000-433C-1E7E926C18C9}"/>
              </a:ext>
            </a:extLst>
          </p:cNvPr>
          <p:cNvSpPr txBox="1"/>
          <p:nvPr/>
        </p:nvSpPr>
        <p:spPr>
          <a:xfrm>
            <a:off x="5871944" y="3473179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MRSD-PLA4</a:t>
            </a:r>
            <a:endParaRPr lang="zh-CN" altLang="en-US" sz="1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427227D-4CF7-7D02-B4E0-CCBC5C8BFA0F}"/>
              </a:ext>
            </a:extLst>
          </p:cNvPr>
          <p:cNvSpPr txBox="1"/>
          <p:nvPr/>
        </p:nvSpPr>
        <p:spPr>
          <a:xfrm>
            <a:off x="7539846" y="3473179"/>
            <a:ext cx="1442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MRSD-PLA6</a:t>
            </a:r>
            <a:endParaRPr lang="zh-CN" altLang="en-US" sz="1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1538C98-4A92-EB16-A680-7DEC593B5CEC}"/>
              </a:ext>
            </a:extLst>
          </p:cNvPr>
          <p:cNvSpPr/>
          <p:nvPr/>
        </p:nvSpPr>
        <p:spPr>
          <a:xfrm>
            <a:off x="4604362" y="1167322"/>
            <a:ext cx="331004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CN" sz="1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S3</a:t>
            </a:r>
            <a:endParaRPr lang="zh-CN" altLang="en-US" sz="1400" b="1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0034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effectLst>
          <a:glow rad="63500">
            <a:schemeClr val="accent1">
              <a:satMod val="175000"/>
              <a:alpha val="40000"/>
            </a:schemeClr>
          </a:glow>
        </a:effectLst>
      </a:spPr>
      <a:bodyPr wrap="none" lIns="91440" tIns="45720" rIns="91440" bIns="45720" rtlCol="0" anchor="ctr">
        <a:spAutoFit/>
      </a:bodyPr>
      <a:lstStyle>
        <a:defPPr algn="l">
          <a:defRPr sz="1400" b="1" i="1" dirty="0">
            <a:ln w="0"/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34583</TotalTime>
  <Words>1880</Words>
  <Application>Microsoft Office PowerPoint</Application>
  <PresentationFormat>宽屏</PresentationFormat>
  <Paragraphs>983</Paragraphs>
  <Slides>22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等线</vt:lpstr>
      <vt:lpstr>等线 Light</vt:lpstr>
      <vt:lpstr>Arial</vt:lpstr>
      <vt:lpstr>Cambria Math</vt:lpstr>
      <vt:lpstr>Office 主题​​</vt:lpstr>
      <vt:lpstr>Graph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Shaozhen Wang</dc:creator>
  <cp:lastModifiedBy>Shao-Zhen Wang</cp:lastModifiedBy>
  <cp:revision>80</cp:revision>
  <dcterms:created xsi:type="dcterms:W3CDTF">2025-07-02T02:46:00Z</dcterms:created>
  <dcterms:modified xsi:type="dcterms:W3CDTF">2025-11-17T13:31:42Z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4A4B3A1209B442B38280DB3EC5AC357A_12</vt:lpwstr>
  </property>
  <property fmtid="{D5CDD505-2E9C-101B-9397-08002B2CF9AE}" pid="3" name="KSOProductBuildVer">
    <vt:lpwstr>2052-12.1.0.21915</vt:lpwstr>
  </property>
</Properties>
</file>