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8D32F-F0C1-7C40-BBE5-BCEC62541898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B7A11-D36A-B248-904B-90CB89779A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34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CB7A11-D36A-B248-904B-90CB8977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6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3CAF6-1949-8D72-A437-77597A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65D2F6-EB76-6734-9B2D-68D910EEC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E2EDDE-ADB2-D22F-AA3C-39A0CE230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A151A6-E66F-9F4E-805D-C3FF8A9DD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005205-4E9D-4546-2ADB-FF78F521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3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CEA53-C74E-E126-BCFA-BCCBCF73E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01679C-D476-EF60-C4FB-0CF4EC343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70504-723D-EC87-8195-351DF3AC0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EF2EA-00B2-54BE-AEB8-1AA5A6D0A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3F988A-068D-BF93-EF70-9B4381450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3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E27C7-4B65-AE21-79B1-D471CE3EC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81A057-2E4D-D610-1BDD-BF81C86C0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AA855-7AB9-EC8D-224B-261FF82BB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722DAF-A25F-2CDD-3C71-F103B0DC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3D179-12CA-F985-75B2-A260196F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8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FE63E-A411-A208-B78F-79B29DA1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2FD7BF-E388-3F00-C69A-7C379CF0C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B45E5A-800B-F57D-435E-785621D76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52FB20-C0D6-995C-DA09-73997366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0D7950-CE97-5F2C-0AD2-72E8551E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E33519-D324-C77A-74FF-0E2FD604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0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39EBD-CE4F-EBF0-A79E-FFF6EE13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4E722-A1CB-7D68-F2EB-AE5210AAB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702153-296F-6A3C-40A3-ADA8837AD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7EB9DF-DD33-77F9-D19C-A5C61E6DA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991038-C9D5-266A-20F0-3398A919D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CD258A-6015-3195-0ED5-F5008CB5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FC08DF-2B21-9DEA-3BEE-506B4FC0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4E986CF-D1EC-796A-8BC7-BBEA4E3B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4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DC00B2-0999-6861-AE62-B0404F98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B044A0D-0DC0-EAB9-1D62-433D82A57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F0576A-9E32-A269-E9D3-E45911F5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C6996D5-6D02-D38D-F700-937B96FE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1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2106444-D148-84EB-D128-B8F9B9548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413FA44-5BA8-F675-E5F6-54EE89985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4D6429-FF35-02C3-3AC2-BE5676B14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C9D86-B1A9-455E-4ECC-DB50E4B31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867094-7822-6272-6C99-F52841F42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D12BB0-883E-674C-0FA1-4D947B5E9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FB17D9-5645-F3E5-4A26-127A0C925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24EB11-4134-8C18-8DB7-A3E25D5F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6983D2-0299-0D76-37E4-EA1922D3B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5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5A7842-7BF7-643C-6569-C2237DEE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E98C5D-3324-5279-032C-B101B7DE2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5963F3-FB54-6CC9-4750-5ADBFFF6D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45B9C7-AB61-7E8D-0888-15013373E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EEFFED-502E-079E-D60F-FBF3D5DD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7D66D0-1BE9-E2BD-D8C7-67718AFEF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343F4-1CF4-639C-E350-8C76D054B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2CE270-E895-5778-12B7-8FDD378EC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5C619-C285-04B8-D611-DA09CC2ED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B6FF30-646B-5F20-E37F-DEAAAF450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25657B-06E2-9ACC-1AD1-4A86EF50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02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DF4F0B-F646-AAA9-65B9-1302487A36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B005DD-29E4-24C5-C52E-03E897628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D8640F-AD71-3872-2D86-5645DEF76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0800E7-4CA0-EB07-DFCE-8533F1EB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A6ED62-9C4F-773B-BFFC-7D18947D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3FAA08-FB01-C29E-B019-94DB2E49A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5F00CB-5A41-72AB-5BE3-E55AA265F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040547-1FE8-23D8-B2D9-72E9ECE19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B3E0F-6BA3-864A-A534-5720308F6ED1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38F163-08C9-B439-64E2-D76358286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13F477-D408-3D91-B3E2-C42A6CC2B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B88BDA-5D10-D546-B874-C4935F2191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9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, Texto&#10;&#10;El contenido generado por IA puede ser incorrecto.">
            <a:extLst>
              <a:ext uri="{FF2B5EF4-FFF2-40B4-BE49-F238E27FC236}">
                <a16:creationId xmlns:a16="http://schemas.microsoft.com/office/drawing/2014/main" id="{AB004988-8F33-7467-E757-F3E0A76DBE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948" y="282205"/>
            <a:ext cx="7899942" cy="52663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B98454A-81A3-4CE4-2A77-0CA4005A9100}"/>
              </a:ext>
            </a:extLst>
          </p:cNvPr>
          <p:cNvSpPr txBox="1"/>
          <p:nvPr/>
        </p:nvSpPr>
        <p:spPr>
          <a:xfrm>
            <a:off x="646901" y="5757673"/>
            <a:ext cx="108981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Gil-Millán P, Gimeno-Orna JA, Rodríguez-Padial L, Muñiz J, Barrios V, Anguita M, Pérez A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behalf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DIABET-IC 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Investigators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HFpEF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the Predominant and Underrecognized Heart Failure Phenotype in Type 2 Diabetes: Evidence from the DIABET-IC Study. 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99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</Words>
  <Application>Microsoft Macintosh PowerPoint</Application>
  <PresentationFormat>Panorámica</PresentationFormat>
  <Paragraphs>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Alejandro Gil Millan</dc:creator>
  <cp:lastModifiedBy>Pedro Alejandro Gil Millan</cp:lastModifiedBy>
  <cp:revision>1</cp:revision>
  <dcterms:created xsi:type="dcterms:W3CDTF">2025-08-31T21:48:06Z</dcterms:created>
  <dcterms:modified xsi:type="dcterms:W3CDTF">2025-08-31T21:50:29Z</dcterms:modified>
</cp:coreProperties>
</file>