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8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2" autoAdjust="0"/>
    <p:restoredTop sz="94660"/>
  </p:normalViewPr>
  <p:slideViewPr>
    <p:cSldViewPr snapToGrid="0">
      <p:cViewPr>
        <p:scale>
          <a:sx n="80" d="100"/>
          <a:sy n="80" d="100"/>
        </p:scale>
        <p:origin x="18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3DC96-F910-45EC-B36C-0C9AA7B17EB6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0185B-4EF0-4841-90B9-69D003FC62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75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90185B-4EF0-4841-90B9-69D003FC628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824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41C5-6EBC-4666-B960-6E52DDDE7B23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8B63-CB2D-4907-AC78-3AFC6AACD0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701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41C5-6EBC-4666-B960-6E52DDDE7B23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8B63-CB2D-4907-AC78-3AFC6AACD0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0822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41C5-6EBC-4666-B960-6E52DDDE7B23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8B63-CB2D-4907-AC78-3AFC6AACD0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280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41C5-6EBC-4666-B960-6E52DDDE7B23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8B63-CB2D-4907-AC78-3AFC6AACD0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00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41C5-6EBC-4666-B960-6E52DDDE7B23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8B63-CB2D-4907-AC78-3AFC6AACD0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269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41C5-6EBC-4666-B960-6E52DDDE7B23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8B63-CB2D-4907-AC78-3AFC6AACD0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725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41C5-6EBC-4666-B960-6E52DDDE7B23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8B63-CB2D-4907-AC78-3AFC6AACD0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454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41C5-6EBC-4666-B960-6E52DDDE7B23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8B63-CB2D-4907-AC78-3AFC6AACD0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27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41C5-6EBC-4666-B960-6E52DDDE7B23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8B63-CB2D-4907-AC78-3AFC6AACD0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73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41C5-6EBC-4666-B960-6E52DDDE7B23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8B63-CB2D-4907-AC78-3AFC6AACD0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021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41C5-6EBC-4666-B960-6E52DDDE7B23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8B63-CB2D-4907-AC78-3AFC6AACD0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641C5-6EBC-4666-B960-6E52DDDE7B23}" type="datetimeFigureOut">
              <a:rPr kumimoji="1" lang="ja-JP" altLang="en-US" smtClean="0"/>
              <a:t>2025/9/14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88B63-CB2D-4907-AC78-3AFC6AACD0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14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899CEFB-C134-8EE5-9900-D4095E258C9E}"/>
              </a:ext>
            </a:extLst>
          </p:cNvPr>
          <p:cNvSpPr txBox="1"/>
          <p:nvPr/>
        </p:nvSpPr>
        <p:spPr>
          <a:xfrm>
            <a:off x="422859" y="345032"/>
            <a:ext cx="5628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File 1.</a:t>
            </a:r>
            <a:r>
              <a:rPr kumimoji="1" lang="ja-JP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survey (English version)</a:t>
            </a:r>
            <a:endParaRPr kumimoji="1" lang="ja-JP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5C7682-18E3-29C5-8E7E-6365C0CA7E7C}"/>
              </a:ext>
            </a:extLst>
          </p:cNvPr>
          <p:cNvSpPr txBox="1"/>
          <p:nvPr/>
        </p:nvSpPr>
        <p:spPr>
          <a:xfrm>
            <a:off x="639264" y="932563"/>
            <a:ext cx="5412059" cy="8063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Q1. What is your academic year?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1. 1st year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2nd year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3rd year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4th year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5. 5th year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 6th year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Q2. What is your gender ?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1.  Male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 Female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 Prefer not to answer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Q3. Which department are you affiliated with?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1. School of Medicine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2. School of Nursing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3. Department of Advanced Medical Science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Q4. Have you ever used AI tools such as ChatGPT or Copilot?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1. Yes 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No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Q5. For what purpose did you use AI?  (Multiple answers allowed)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1. Learning support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2. Everyday information searches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3. Translation and English writing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4. Creating reports and assignments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5. Others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Q6. Please indicate the types of AI you have used. (Multiple answers allowed)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1. Text generation (e.g., ChatGPT/Claude/Copilot/Gemini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2. Translation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(e.g., </a:t>
            </a:r>
            <a:r>
              <a:rPr kumimoji="1" lang="en-US" altLang="ja-JP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DeepL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/Google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Translate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3. Image generation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(e.g., Midjourney/Stable </a:t>
            </a:r>
            <a:r>
              <a:rPr kumimoji="1" lang="en-US" altLang="ja-JP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Difuusion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4. Others (please specify)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Q7. How do you feel about using AI in university courses and assignment?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1. AI should be actively used.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2. AI should be used with conditions.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3. It should rarely be used.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4. Not sure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Q8. Have you attended any classes that utilized AI?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Yes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No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Q9. How do you feel about the increased implementation of AI-integrated classes?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1. Very good 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2. Somewhat good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3. Not very good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4. Not sure</a:t>
            </a:r>
          </a:p>
          <a:p>
            <a:endParaRPr kumimoji="1" lang="en-US" altLang="ja-JP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811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16EB95A-D2F1-7F5C-887D-E188001824A3}"/>
              </a:ext>
            </a:extLst>
          </p:cNvPr>
          <p:cNvSpPr txBox="1"/>
          <p:nvPr/>
        </p:nvSpPr>
        <p:spPr>
          <a:xfrm>
            <a:off x="426378" y="369332"/>
            <a:ext cx="5969006" cy="877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Q1. What is your age group? 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1. 20s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30s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40s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50s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60s or older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Prefer not to answer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Q2. What is your gender?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1. Male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Female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Prefer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Q3. What is your current academic positions?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1. Professor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Associate Professor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Assistant Professor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Lecturer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Others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Q4. Have you ever used AI tools such as ChatGPT or Copilot?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1. Yes 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No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Q5. For what purpose did you use AI?  (Multiple answers allowed)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1. Routine administrative tasks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2. Research activities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3. Educational purposes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4. Clinical or medical support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5. Others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Q6. Please indicate the types of AI you have used.  (Multiple answers allowed)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1. Text generation (e.g., ChatGPT/Claude/Copilot/Gemini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2. Translation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(e.g., Deep L/Google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Translate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3. Image generation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(e.g., Midjourney/Stable Diffusion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4. Others (please specify)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Q7. 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feel</a:t>
            </a:r>
            <a:r>
              <a:rPr kumimoji="1"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about using AI in university courses and assignments?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1. Approval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2. Conditional acceptance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3. Prohibited on principle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4. Others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Q8. How do you think AI can be utilized in medical education? (Multiple answers allowed)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1. Preparing lecture materials and slide presentations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2. Data analysis/EBM education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3. Supporting student questions and self-directed learning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4. Simulation-based education/VR-based education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5. Training in medical decision-making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6. No particular expectations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7. Others</a:t>
            </a:r>
          </a:p>
          <a:p>
            <a:endParaRPr kumimoji="1" lang="en-US" altLang="ja-JP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Q9. What are your concerns about promoting and implementing AI in medical settings?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(Multiple answers allowed)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1. Risk of personal data leakage and ethical concerns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2. Uncertainty of the technology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3. Disparities in IT skills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4. Implementation burden and cost</a:t>
            </a:r>
          </a:p>
          <a:p>
            <a:r>
              <a:rPr kumimoji="1"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5. Others                                                                                                              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2F5603F-2339-F5AC-45E3-CB3B56B99858}"/>
              </a:ext>
            </a:extLst>
          </p:cNvPr>
          <p:cNvSpPr txBox="1"/>
          <p:nvPr/>
        </p:nvSpPr>
        <p:spPr>
          <a:xfrm>
            <a:off x="462616" y="0"/>
            <a:ext cx="5602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File 2.</a:t>
            </a:r>
            <a:r>
              <a:rPr kumimoji="1" lang="ja-JP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survey (English version)</a:t>
            </a:r>
            <a:endParaRPr kumimoji="1" lang="ja-JP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615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118</TotalTime>
  <Words>717</Words>
  <Application>Microsoft Office PowerPoint</Application>
  <PresentationFormat>画面に合わせる (4:3)</PresentationFormat>
  <Paragraphs>91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ninomiya</dc:creator>
  <cp:lastModifiedBy>ninomiya</cp:lastModifiedBy>
  <cp:revision>3</cp:revision>
  <dcterms:created xsi:type="dcterms:W3CDTF">2025-09-14T02:09:31Z</dcterms:created>
  <dcterms:modified xsi:type="dcterms:W3CDTF">2025-09-14T04:11:26Z</dcterms:modified>
</cp:coreProperties>
</file>