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640" y="4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96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711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4956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54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90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03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35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78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45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1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7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0E728-4749-49C6-8870-C65E4AAAA3FC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240CA-20EF-4ECB-B71E-2DBA049BD2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26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7B55055-FEB6-9D64-381C-03C3678E9E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272" t="1358" r="954" b="12741"/>
          <a:stretch>
            <a:fillRect/>
          </a:stretch>
        </p:blipFill>
        <p:spPr>
          <a:xfrm>
            <a:off x="3211305" y="1583695"/>
            <a:ext cx="5488405" cy="3629988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677A2EE-02CF-19C3-5A1D-76D487C0E6A7}"/>
              </a:ext>
            </a:extLst>
          </p:cNvPr>
          <p:cNvSpPr txBox="1"/>
          <p:nvPr/>
        </p:nvSpPr>
        <p:spPr>
          <a:xfrm rot="16200000">
            <a:off x="1225606" y="3028270"/>
            <a:ext cx="3629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1" lang="en-US" altLang="ja-JP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Recurrence-free survival rate</a:t>
            </a:r>
            <a:endParaRPr kumimoji="1" lang="ja-JP" altLang="en-US" dirty="0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CCC7786-2D56-E17A-6506-3A2B14E79976}"/>
              </a:ext>
            </a:extLst>
          </p:cNvPr>
          <p:cNvSpPr txBox="1"/>
          <p:nvPr/>
        </p:nvSpPr>
        <p:spPr>
          <a:xfrm>
            <a:off x="3753510" y="5225305"/>
            <a:ext cx="4701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ja-JP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Recurrence-free survival period</a:t>
            </a:r>
            <a:endParaRPr kumimoji="1" lang="ja-JP" altLang="en-US" dirty="0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BCDEF5E-4CB4-52CB-BA2C-EA4BEDA5B4E3}"/>
              </a:ext>
            </a:extLst>
          </p:cNvPr>
          <p:cNvSpPr txBox="1"/>
          <p:nvPr/>
        </p:nvSpPr>
        <p:spPr>
          <a:xfrm>
            <a:off x="7420889" y="1975589"/>
            <a:ext cx="22605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p-value=0.056</a:t>
            </a:r>
            <a:endParaRPr kumimoji="1" lang="ja-JP" altLang="en-US" dirty="0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FCE242D-35DE-5157-102B-DC1BF46C9ABA}"/>
              </a:ext>
            </a:extLst>
          </p:cNvPr>
          <p:cNvSpPr txBox="1"/>
          <p:nvPr/>
        </p:nvSpPr>
        <p:spPr>
          <a:xfrm>
            <a:off x="9460557" y="1583695"/>
            <a:ext cx="17448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000" dirty="0">
                <a:solidFill>
                  <a:srgbClr val="FF0000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−</a:t>
            </a:r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: Negative</a:t>
            </a:r>
          </a:p>
          <a:p>
            <a:pPr>
              <a:defRPr/>
            </a:pPr>
            <a:r>
              <a:rPr lang="en-US" altLang="ja-JP" sz="2000" dirty="0">
                <a:solidFill>
                  <a:schemeClr val="accent1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−</a:t>
            </a:r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: Positive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25AA4EE-7735-20C8-0524-99BBB9B434CB}"/>
              </a:ext>
            </a:extLst>
          </p:cNvPr>
          <p:cNvSpPr txBox="1"/>
          <p:nvPr/>
        </p:nvSpPr>
        <p:spPr>
          <a:xfrm>
            <a:off x="3480013" y="5635528"/>
            <a:ext cx="5488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en-US" altLang="ja-JP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24      24     24     21     19      18     16      15     13</a:t>
            </a:r>
            <a:endParaRPr kumimoji="1" lang="ja-JP" altLang="en-US" dirty="0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5DB858-227B-71F7-EC77-D33CC7D70A03}"/>
              </a:ext>
            </a:extLst>
          </p:cNvPr>
          <p:cNvSpPr txBox="1"/>
          <p:nvPr/>
        </p:nvSpPr>
        <p:spPr>
          <a:xfrm>
            <a:off x="1562633" y="5635528"/>
            <a:ext cx="1877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1" lang="en-US" altLang="ja-JP" dirty="0">
                <a:solidFill>
                  <a:prstClr val="black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Number at risk</a:t>
            </a:r>
            <a:endParaRPr kumimoji="1" lang="ja-JP" altLang="en-US" dirty="0">
              <a:solidFill>
                <a:prstClr val="black"/>
              </a:solidFill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18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381</TotalTime>
  <Words>27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深田　真宏</cp:lastModifiedBy>
  <cp:revision>20</cp:revision>
  <dcterms:created xsi:type="dcterms:W3CDTF">2021-06-01T04:58:19Z</dcterms:created>
  <dcterms:modified xsi:type="dcterms:W3CDTF">2025-08-08T21:50:01Z</dcterms:modified>
</cp:coreProperties>
</file>