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1" d="100"/>
          <a:sy n="61" d="100"/>
        </p:scale>
        <p:origin x="1541" y="4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B0F4-DC94-4185-B790-EAF59BB01906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A5AC4-B113-4A32-BD9E-2947E836A8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42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E06B3-7F75-34BA-F6BA-956DC010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BE6C040-A3E5-36A0-00CF-192EF1FEC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4159220-2B47-3B02-03B9-5ED7F2277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2C7DB02-3376-8EE7-B1AC-F17EAC566C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A5AC4-B113-4A32-BD9E-2947E836A8D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668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08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69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345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86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42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94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767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181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52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6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2E926-EE5E-47B8-A0B0-28187F17D7EF}" type="datetimeFigureOut">
              <a:rPr lang="zh-CN" altLang="en-US" smtClean="0"/>
              <a:t>2025/8/16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1DF05-A571-4F29-BCD5-5791726876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71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"/><Relationship Id="rId3" Type="http://schemas.openxmlformats.org/officeDocument/2006/relationships/image" Target="../media/image1.png"/><Relationship Id="rId7" Type="http://schemas.openxmlformats.org/officeDocument/2006/relationships/image" Target="../media/image5.T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D0CE-1B0A-9C49-20C6-447A44A39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>
            <a:extLst>
              <a:ext uri="{FF2B5EF4-FFF2-40B4-BE49-F238E27FC236}">
                <a16:creationId xmlns:a16="http://schemas.microsoft.com/office/drawing/2014/main" id="{972B72DE-E2CD-437D-05A9-E250B7D5C0DB}"/>
              </a:ext>
            </a:extLst>
          </p:cNvPr>
          <p:cNvGrpSpPr/>
          <p:nvPr/>
        </p:nvGrpSpPr>
        <p:grpSpPr>
          <a:xfrm>
            <a:off x="502507" y="538389"/>
            <a:ext cx="5507519" cy="4414611"/>
            <a:chOff x="694423" y="968261"/>
            <a:chExt cx="3671674" cy="2943074"/>
          </a:xfrm>
        </p:grpSpPr>
        <p:pic>
          <p:nvPicPr>
            <p:cNvPr id="76" name="图片 75">
              <a:extLst>
                <a:ext uri="{FF2B5EF4-FFF2-40B4-BE49-F238E27FC236}">
                  <a16:creationId xmlns:a16="http://schemas.microsoft.com/office/drawing/2014/main" id="{9023D6DE-4AAB-B1CC-2E83-E3EAD8AD8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423" y="1750005"/>
              <a:ext cx="555077" cy="1040551"/>
            </a:xfrm>
            <a:prstGeom prst="rect">
              <a:avLst/>
            </a:prstGeom>
          </p:spPr>
        </p:pic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A500ED57-7980-4E83-CCFA-D2FBCF9391B1}"/>
                </a:ext>
              </a:extLst>
            </p:cNvPr>
            <p:cNvGrpSpPr/>
            <p:nvPr/>
          </p:nvGrpSpPr>
          <p:grpSpPr>
            <a:xfrm>
              <a:off x="1561316" y="968261"/>
              <a:ext cx="1333368" cy="946404"/>
              <a:chOff x="1839185" y="585715"/>
              <a:chExt cx="2370425" cy="1682496"/>
            </a:xfrm>
          </p:grpSpPr>
          <p:grpSp>
            <p:nvGrpSpPr>
              <p:cNvPr id="72" name="组合 71">
                <a:extLst>
                  <a:ext uri="{FF2B5EF4-FFF2-40B4-BE49-F238E27FC236}">
                    <a16:creationId xmlns:a16="http://schemas.microsoft.com/office/drawing/2014/main" id="{37F794EF-5F5A-460F-9BC4-FE3136CAEBA7}"/>
                  </a:ext>
                </a:extLst>
              </p:cNvPr>
              <p:cNvGrpSpPr/>
              <p:nvPr/>
            </p:nvGrpSpPr>
            <p:grpSpPr>
              <a:xfrm>
                <a:off x="1839185" y="585715"/>
                <a:ext cx="2370425" cy="1682496"/>
                <a:chOff x="2019294" y="332598"/>
                <a:chExt cx="2370425" cy="1682496"/>
              </a:xfrm>
            </p:grpSpPr>
            <p:pic>
              <p:nvPicPr>
                <p:cNvPr id="3" name="图片 2">
                  <a:extLst>
                    <a:ext uri="{FF2B5EF4-FFF2-40B4-BE49-F238E27FC236}">
                      <a16:creationId xmlns:a16="http://schemas.microsoft.com/office/drawing/2014/main" id="{1E61FC65-057C-A945-F40A-B82F89332A5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8558" y="332598"/>
                  <a:ext cx="2097024" cy="1682496"/>
                </a:xfrm>
                <a:prstGeom prst="rect">
                  <a:avLst/>
                </a:prstGeom>
              </p:spPr>
            </p:pic>
            <p:sp>
              <p:nvSpPr>
                <p:cNvPr id="18" name="文本框 17">
                  <a:extLst>
                    <a:ext uri="{FF2B5EF4-FFF2-40B4-BE49-F238E27FC236}">
                      <a16:creationId xmlns:a16="http://schemas.microsoft.com/office/drawing/2014/main" id="{137D3620-2412-6393-6B21-485873F0AF57}"/>
                    </a:ext>
                  </a:extLst>
                </p:cNvPr>
                <p:cNvSpPr txBox="1"/>
                <p:nvPr/>
              </p:nvSpPr>
              <p:spPr>
                <a:xfrm>
                  <a:off x="2019294" y="949101"/>
                  <a:ext cx="759635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CASPASE-3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文本框 19">
                  <a:extLst>
                    <a:ext uri="{FF2B5EF4-FFF2-40B4-BE49-F238E27FC236}">
                      <a16:creationId xmlns:a16="http://schemas.microsoft.com/office/drawing/2014/main" id="{B7C7BBF6-546C-D4D9-3EF7-71BF07151752}"/>
                    </a:ext>
                  </a:extLst>
                </p:cNvPr>
                <p:cNvSpPr txBox="1"/>
                <p:nvPr/>
              </p:nvSpPr>
              <p:spPr>
                <a:xfrm>
                  <a:off x="2019294" y="1124088"/>
                  <a:ext cx="759635" cy="3282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Cleaved-</a:t>
                  </a:r>
                </a:p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CASPASE-3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左大括号 20">
                  <a:extLst>
                    <a:ext uri="{FF2B5EF4-FFF2-40B4-BE49-F238E27FC236}">
                      <a16:creationId xmlns:a16="http://schemas.microsoft.com/office/drawing/2014/main" id="{9C1E1073-B520-B75C-B03A-92FC5EAF7736}"/>
                    </a:ext>
                  </a:extLst>
                </p:cNvPr>
                <p:cNvSpPr/>
                <p:nvPr/>
              </p:nvSpPr>
              <p:spPr>
                <a:xfrm>
                  <a:off x="2599156" y="1125148"/>
                  <a:ext cx="59790" cy="293521"/>
                </a:xfrm>
                <a:prstGeom prst="leftBrac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514350">
                    <a:defRPr/>
                  </a:pPr>
                  <a:endParaRPr lang="zh-CN" altLang="en-US" sz="600" kern="0">
                    <a:solidFill>
                      <a:schemeClr val="bg1"/>
                    </a:solidFill>
                    <a:latin typeface="等线" panose="020F0502020204030204"/>
                    <a:ea typeface="等线" panose="02010600030101010101" pitchFamily="2" charset="-122"/>
                  </a:endParaRPr>
                </a:p>
              </p:txBody>
            </p:sp>
            <p:sp>
              <p:nvSpPr>
                <p:cNvPr id="22" name="文本框 21">
                  <a:extLst>
                    <a:ext uri="{FF2B5EF4-FFF2-40B4-BE49-F238E27FC236}">
                      <a16:creationId xmlns:a16="http://schemas.microsoft.com/office/drawing/2014/main" id="{C937D3A0-62EA-339A-49ED-352D81A96F03}"/>
                    </a:ext>
                  </a:extLst>
                </p:cNvPr>
                <p:cNvSpPr txBox="1"/>
                <p:nvPr/>
              </p:nvSpPr>
              <p:spPr>
                <a:xfrm>
                  <a:off x="3853688" y="928683"/>
                  <a:ext cx="530380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AE5A26D5-5379-13FC-FAFD-61FEB51DCF84}"/>
                    </a:ext>
                  </a:extLst>
                </p:cNvPr>
                <p:cNvSpPr txBox="1"/>
                <p:nvPr/>
              </p:nvSpPr>
              <p:spPr>
                <a:xfrm>
                  <a:off x="3853688" y="1046019"/>
                  <a:ext cx="530380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25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文本框 23">
                  <a:extLst>
                    <a:ext uri="{FF2B5EF4-FFF2-40B4-BE49-F238E27FC236}">
                      <a16:creationId xmlns:a16="http://schemas.microsoft.com/office/drawing/2014/main" id="{AF9F2744-9507-D452-DAE4-C5105AE380EC}"/>
                    </a:ext>
                  </a:extLst>
                </p:cNvPr>
                <p:cNvSpPr txBox="1"/>
                <p:nvPr/>
              </p:nvSpPr>
              <p:spPr>
                <a:xfrm>
                  <a:off x="3853694" y="1247556"/>
                  <a:ext cx="536025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15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6" name="直接箭头连接符 25">
                  <a:extLst>
                    <a:ext uri="{FF2B5EF4-FFF2-40B4-BE49-F238E27FC236}">
                      <a16:creationId xmlns:a16="http://schemas.microsoft.com/office/drawing/2014/main" id="{8F865225-4C14-E3C0-0C41-C3C91999CE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45797" y="1048481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7" name="直接箭头连接符 26">
                  <a:extLst>
                    <a:ext uri="{FF2B5EF4-FFF2-40B4-BE49-F238E27FC236}">
                      <a16:creationId xmlns:a16="http://schemas.microsoft.com/office/drawing/2014/main" id="{7AEA3D12-747C-34E9-C483-8AAF3DA794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45797" y="1160125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28" name="直接箭头连接符 27">
                  <a:extLst>
                    <a:ext uri="{FF2B5EF4-FFF2-40B4-BE49-F238E27FC236}">
                      <a16:creationId xmlns:a16="http://schemas.microsoft.com/office/drawing/2014/main" id="{1806BAC1-3E3A-9FD1-AD5F-76F63F983BB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745797" y="1375775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4" name="文本框 53">
                  <a:extLst>
                    <a:ext uri="{FF2B5EF4-FFF2-40B4-BE49-F238E27FC236}">
                      <a16:creationId xmlns:a16="http://schemas.microsoft.com/office/drawing/2014/main" id="{61A64134-7921-15A4-E8A2-BE0F1E768246}"/>
                    </a:ext>
                  </a:extLst>
                </p:cNvPr>
                <p:cNvSpPr txBox="1"/>
                <p:nvPr/>
              </p:nvSpPr>
              <p:spPr>
                <a:xfrm rot="18900000">
                  <a:off x="2844238" y="786695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6BC51476-4A26-7CDB-4B2B-900632F6412B}"/>
                    </a:ext>
                  </a:extLst>
                </p:cNvPr>
                <p:cNvSpPr txBox="1"/>
                <p:nvPr/>
              </p:nvSpPr>
              <p:spPr>
                <a:xfrm rot="18900000">
                  <a:off x="2662673" y="750322"/>
                  <a:ext cx="60338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A8D1634C-F6F9-DF3A-AD33-A2A5AE98A46B}"/>
                    </a:ext>
                  </a:extLst>
                </p:cNvPr>
                <p:cNvSpPr txBox="1"/>
                <p:nvPr/>
              </p:nvSpPr>
              <p:spPr>
                <a:xfrm rot="18900000">
                  <a:off x="3217303" y="786692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CE72D6A4-9909-243B-F104-6C9D9977A516}"/>
                    </a:ext>
                  </a:extLst>
                </p:cNvPr>
                <p:cNvSpPr txBox="1"/>
                <p:nvPr/>
              </p:nvSpPr>
              <p:spPr>
                <a:xfrm rot="18900000">
                  <a:off x="3035740" y="750322"/>
                  <a:ext cx="60338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6" name="矩形 65">
                  <a:extLst>
                    <a:ext uri="{FF2B5EF4-FFF2-40B4-BE49-F238E27FC236}">
                      <a16:creationId xmlns:a16="http://schemas.microsoft.com/office/drawing/2014/main" id="{1EA22614-D4AF-2792-455B-46BA9ACE7193}"/>
                    </a:ext>
                  </a:extLst>
                </p:cNvPr>
                <p:cNvSpPr/>
                <p:nvPr/>
              </p:nvSpPr>
              <p:spPr>
                <a:xfrm>
                  <a:off x="2805241" y="988220"/>
                  <a:ext cx="246266" cy="51335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"/>
                </a:p>
              </p:txBody>
            </p:sp>
            <p:sp>
              <p:nvSpPr>
                <p:cNvPr id="67" name="矩形 66">
                  <a:extLst>
                    <a:ext uri="{FF2B5EF4-FFF2-40B4-BE49-F238E27FC236}">
                      <a16:creationId xmlns:a16="http://schemas.microsoft.com/office/drawing/2014/main" id="{C88B7B2B-459E-BB86-A59D-E4176C2F4FEB}"/>
                    </a:ext>
                  </a:extLst>
                </p:cNvPr>
                <p:cNvSpPr/>
                <p:nvPr/>
              </p:nvSpPr>
              <p:spPr>
                <a:xfrm>
                  <a:off x="3202736" y="988220"/>
                  <a:ext cx="246266" cy="51335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"/>
                </a:p>
              </p:txBody>
            </p:sp>
          </p:grpSp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BC8C73EC-C9D6-34F3-8D40-F7EC3C8479AB}"/>
                  </a:ext>
                </a:extLst>
              </p:cNvPr>
              <p:cNvSpPr txBox="1"/>
              <p:nvPr/>
            </p:nvSpPr>
            <p:spPr>
              <a:xfrm>
                <a:off x="3240959" y="1136812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7D240D9-F282-8001-8091-AA1CAAC89AC4}"/>
                  </a:ext>
                </a:extLst>
              </p:cNvPr>
              <p:cNvSpPr txBox="1"/>
              <p:nvPr/>
            </p:nvSpPr>
            <p:spPr>
              <a:xfrm>
                <a:off x="3369617" y="1136812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02ABA7D2-B823-AABC-34AD-97173AC3FA7E}"/>
                  </a:ext>
                </a:extLst>
              </p:cNvPr>
              <p:cNvSpPr txBox="1"/>
              <p:nvPr/>
            </p:nvSpPr>
            <p:spPr>
              <a:xfrm>
                <a:off x="3498010" y="1136812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603D7902-F53F-1397-51EC-88EC147D5E2B}"/>
                  </a:ext>
                </a:extLst>
              </p:cNvPr>
              <p:cNvSpPr txBox="1"/>
              <p:nvPr/>
            </p:nvSpPr>
            <p:spPr>
              <a:xfrm>
                <a:off x="2329782" y="1122191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1" name="组合 80">
              <a:extLst>
                <a:ext uri="{FF2B5EF4-FFF2-40B4-BE49-F238E27FC236}">
                  <a16:creationId xmlns:a16="http://schemas.microsoft.com/office/drawing/2014/main" id="{D6C8A019-8A9D-73D7-3BAD-32B3C53AA189}"/>
                </a:ext>
              </a:extLst>
            </p:cNvPr>
            <p:cNvGrpSpPr/>
            <p:nvPr/>
          </p:nvGrpSpPr>
          <p:grpSpPr>
            <a:xfrm>
              <a:off x="1579379" y="1964027"/>
              <a:ext cx="1346084" cy="946404"/>
              <a:chOff x="1871297" y="2355965"/>
              <a:chExt cx="2393032" cy="1682496"/>
            </a:xfrm>
          </p:grpSpPr>
          <p:grpSp>
            <p:nvGrpSpPr>
              <p:cNvPr id="73" name="组合 72">
                <a:extLst>
                  <a:ext uri="{FF2B5EF4-FFF2-40B4-BE49-F238E27FC236}">
                    <a16:creationId xmlns:a16="http://schemas.microsoft.com/office/drawing/2014/main" id="{9ABC99A0-B3DD-3D6E-8647-8C0C535D7634}"/>
                  </a:ext>
                </a:extLst>
              </p:cNvPr>
              <p:cNvGrpSpPr/>
              <p:nvPr/>
            </p:nvGrpSpPr>
            <p:grpSpPr>
              <a:xfrm>
                <a:off x="1871297" y="2355965"/>
                <a:ext cx="2393032" cy="1682496"/>
                <a:chOff x="2062272" y="2015094"/>
                <a:chExt cx="2393032" cy="1682496"/>
              </a:xfrm>
            </p:grpSpPr>
            <p:pic>
              <p:nvPicPr>
                <p:cNvPr id="7" name="图片 6">
                  <a:extLst>
                    <a:ext uri="{FF2B5EF4-FFF2-40B4-BE49-F238E27FC236}">
                      <a16:creationId xmlns:a16="http://schemas.microsoft.com/office/drawing/2014/main" id="{764FFD73-9B4B-BF64-8556-C4BE6A3C3E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8558" y="2015094"/>
                  <a:ext cx="2097024" cy="1682496"/>
                </a:xfrm>
                <a:prstGeom prst="rect">
                  <a:avLst/>
                </a:prstGeom>
              </p:spPr>
            </p:pic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3D8EE03C-EF45-0D13-EB6A-5A60A2A27F31}"/>
                    </a:ext>
                  </a:extLst>
                </p:cNvPr>
                <p:cNvSpPr txBox="1"/>
                <p:nvPr/>
              </p:nvSpPr>
              <p:spPr>
                <a:xfrm>
                  <a:off x="2062272" y="2923019"/>
                  <a:ext cx="759636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LC3B-I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A0DEBB8F-26AF-C15F-0D69-7767F07177B9}"/>
                    </a:ext>
                  </a:extLst>
                </p:cNvPr>
                <p:cNvSpPr txBox="1"/>
                <p:nvPr/>
              </p:nvSpPr>
              <p:spPr>
                <a:xfrm>
                  <a:off x="2062272" y="3013695"/>
                  <a:ext cx="759636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LC3B-II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B580A213-EDDE-DB31-57B9-511A43BD791B}"/>
                    </a:ext>
                  </a:extLst>
                </p:cNvPr>
                <p:cNvSpPr txBox="1"/>
                <p:nvPr/>
              </p:nvSpPr>
              <p:spPr>
                <a:xfrm>
                  <a:off x="3921223" y="2950485"/>
                  <a:ext cx="522795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15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文本框 32">
                  <a:extLst>
                    <a:ext uri="{FF2B5EF4-FFF2-40B4-BE49-F238E27FC236}">
                      <a16:creationId xmlns:a16="http://schemas.microsoft.com/office/drawing/2014/main" id="{3C06303A-C82A-357B-1F8D-A94037FAB976}"/>
                    </a:ext>
                  </a:extLst>
                </p:cNvPr>
                <p:cNvSpPr txBox="1"/>
                <p:nvPr/>
              </p:nvSpPr>
              <p:spPr>
                <a:xfrm>
                  <a:off x="3925696" y="2708571"/>
                  <a:ext cx="52960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25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4" name="直接箭头连接符 33">
                  <a:extLst>
                    <a:ext uri="{FF2B5EF4-FFF2-40B4-BE49-F238E27FC236}">
                      <a16:creationId xmlns:a16="http://schemas.microsoft.com/office/drawing/2014/main" id="{53145664-6AD6-8ABF-169D-95FCE9C83D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41102" y="3055861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cxnSp>
              <p:nvCxnSpPr>
                <p:cNvPr id="35" name="直接箭头连接符 34">
                  <a:extLst>
                    <a:ext uri="{FF2B5EF4-FFF2-40B4-BE49-F238E27FC236}">
                      <a16:creationId xmlns:a16="http://schemas.microsoft.com/office/drawing/2014/main" id="{A6F8E563-5B63-E796-B7F7-F1DE07A50F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41102" y="2826733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2" name="文本框 51">
                  <a:extLst>
                    <a:ext uri="{FF2B5EF4-FFF2-40B4-BE49-F238E27FC236}">
                      <a16:creationId xmlns:a16="http://schemas.microsoft.com/office/drawing/2014/main" id="{D42EAA38-BDE2-87DD-3FE5-DF37423D2374}"/>
                    </a:ext>
                  </a:extLst>
                </p:cNvPr>
                <p:cNvSpPr txBox="1"/>
                <p:nvPr/>
              </p:nvSpPr>
              <p:spPr>
                <a:xfrm>
                  <a:off x="3925692" y="2607005"/>
                  <a:ext cx="526786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3" name="直接箭头连接符 52">
                  <a:extLst>
                    <a:ext uri="{FF2B5EF4-FFF2-40B4-BE49-F238E27FC236}">
                      <a16:creationId xmlns:a16="http://schemas.microsoft.com/office/drawing/2014/main" id="{2D6D690B-7429-6BF4-6197-E4B0FA078E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41102" y="2725169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8" name="文本框 57">
                  <a:extLst>
                    <a:ext uri="{FF2B5EF4-FFF2-40B4-BE49-F238E27FC236}">
                      <a16:creationId xmlns:a16="http://schemas.microsoft.com/office/drawing/2014/main" id="{F1154AD1-2010-B644-691D-63D0C496138E}"/>
                    </a:ext>
                  </a:extLst>
                </p:cNvPr>
                <p:cNvSpPr txBox="1"/>
                <p:nvPr/>
              </p:nvSpPr>
              <p:spPr>
                <a:xfrm rot="18900000">
                  <a:off x="2872137" y="2468290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9" name="文本框 58">
                  <a:extLst>
                    <a:ext uri="{FF2B5EF4-FFF2-40B4-BE49-F238E27FC236}">
                      <a16:creationId xmlns:a16="http://schemas.microsoft.com/office/drawing/2014/main" id="{370B1258-28B9-2FB3-FC16-A58E9D522C0E}"/>
                    </a:ext>
                  </a:extLst>
                </p:cNvPr>
                <p:cNvSpPr txBox="1"/>
                <p:nvPr/>
              </p:nvSpPr>
              <p:spPr>
                <a:xfrm rot="18900000">
                  <a:off x="2690574" y="2431918"/>
                  <a:ext cx="60338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文本框 59">
                  <a:extLst>
                    <a:ext uri="{FF2B5EF4-FFF2-40B4-BE49-F238E27FC236}">
                      <a16:creationId xmlns:a16="http://schemas.microsoft.com/office/drawing/2014/main" id="{9A267710-FEE1-C181-4779-19162D67E3CC}"/>
                    </a:ext>
                  </a:extLst>
                </p:cNvPr>
                <p:cNvSpPr txBox="1"/>
                <p:nvPr/>
              </p:nvSpPr>
              <p:spPr>
                <a:xfrm rot="18900000">
                  <a:off x="3245204" y="2468290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1" name="文本框 60">
                  <a:extLst>
                    <a:ext uri="{FF2B5EF4-FFF2-40B4-BE49-F238E27FC236}">
                      <a16:creationId xmlns:a16="http://schemas.microsoft.com/office/drawing/2014/main" id="{1AFBD0E5-DFF3-3A9D-5204-465076031D31}"/>
                    </a:ext>
                  </a:extLst>
                </p:cNvPr>
                <p:cNvSpPr txBox="1"/>
                <p:nvPr/>
              </p:nvSpPr>
              <p:spPr>
                <a:xfrm rot="18900000">
                  <a:off x="3063639" y="2431918"/>
                  <a:ext cx="60338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8" name="矩形 67">
                  <a:extLst>
                    <a:ext uri="{FF2B5EF4-FFF2-40B4-BE49-F238E27FC236}">
                      <a16:creationId xmlns:a16="http://schemas.microsoft.com/office/drawing/2014/main" id="{BDF5B79B-67E9-5E27-3EA5-78458632D31A}"/>
                    </a:ext>
                  </a:extLst>
                </p:cNvPr>
                <p:cNvSpPr/>
                <p:nvPr/>
              </p:nvSpPr>
              <p:spPr>
                <a:xfrm>
                  <a:off x="2861954" y="2656822"/>
                  <a:ext cx="246266" cy="51335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"/>
                </a:p>
              </p:txBody>
            </p:sp>
            <p:sp>
              <p:nvSpPr>
                <p:cNvPr id="69" name="矩形 68">
                  <a:extLst>
                    <a:ext uri="{FF2B5EF4-FFF2-40B4-BE49-F238E27FC236}">
                      <a16:creationId xmlns:a16="http://schemas.microsoft.com/office/drawing/2014/main" id="{30FAF727-A6FA-B5DC-504A-F7C7BEDA8D28}"/>
                    </a:ext>
                  </a:extLst>
                </p:cNvPr>
                <p:cNvSpPr/>
                <p:nvPr/>
              </p:nvSpPr>
              <p:spPr>
                <a:xfrm>
                  <a:off x="3259449" y="2656822"/>
                  <a:ext cx="246266" cy="513354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"/>
                </a:p>
              </p:txBody>
            </p:sp>
          </p:grpSp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02CD2B02-9F5E-C8C0-D101-DF8F14C41E4C}"/>
                  </a:ext>
                </a:extLst>
              </p:cNvPr>
              <p:cNvSpPr txBox="1"/>
              <p:nvPr/>
            </p:nvSpPr>
            <p:spPr>
              <a:xfrm>
                <a:off x="3301328" y="2889016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BCF79BE0-BA5E-8858-CE9F-12E2C429A569}"/>
                  </a:ext>
                </a:extLst>
              </p:cNvPr>
              <p:cNvSpPr txBox="1"/>
              <p:nvPr/>
            </p:nvSpPr>
            <p:spPr>
              <a:xfrm>
                <a:off x="3429985" y="2889016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F6BCF30-0FE8-3536-4C76-E3761BF22A17}"/>
                  </a:ext>
                </a:extLst>
              </p:cNvPr>
              <p:cNvSpPr txBox="1"/>
              <p:nvPr/>
            </p:nvSpPr>
            <p:spPr>
              <a:xfrm>
                <a:off x="3558377" y="2889016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73140CB-1C61-2E38-F5A0-C98212C9C80B}"/>
                  </a:ext>
                </a:extLst>
              </p:cNvPr>
              <p:cNvSpPr txBox="1"/>
              <p:nvPr/>
            </p:nvSpPr>
            <p:spPr>
              <a:xfrm>
                <a:off x="2390150" y="2874395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>
              <a:extLst>
                <a:ext uri="{FF2B5EF4-FFF2-40B4-BE49-F238E27FC236}">
                  <a16:creationId xmlns:a16="http://schemas.microsoft.com/office/drawing/2014/main" id="{2202D858-3773-26DD-D229-0912DFC5BF4F}"/>
                </a:ext>
              </a:extLst>
            </p:cNvPr>
            <p:cNvGrpSpPr/>
            <p:nvPr/>
          </p:nvGrpSpPr>
          <p:grpSpPr>
            <a:xfrm>
              <a:off x="1530162" y="2964931"/>
              <a:ext cx="1557412" cy="946404"/>
              <a:chOff x="1783800" y="4135350"/>
              <a:chExt cx="2768726" cy="1682496"/>
            </a:xfrm>
          </p:grpSpPr>
          <p:grpSp>
            <p:nvGrpSpPr>
              <p:cNvPr id="74" name="组合 73">
                <a:extLst>
                  <a:ext uri="{FF2B5EF4-FFF2-40B4-BE49-F238E27FC236}">
                    <a16:creationId xmlns:a16="http://schemas.microsoft.com/office/drawing/2014/main" id="{10CA18BD-AAA7-1D87-6C40-389CB34938F9}"/>
                  </a:ext>
                </a:extLst>
              </p:cNvPr>
              <p:cNvGrpSpPr/>
              <p:nvPr/>
            </p:nvGrpSpPr>
            <p:grpSpPr>
              <a:xfrm>
                <a:off x="1783800" y="4135350"/>
                <a:ext cx="2768726" cy="1682496"/>
                <a:chOff x="1966642" y="3697590"/>
                <a:chExt cx="2768726" cy="1682496"/>
              </a:xfrm>
            </p:grpSpPr>
            <p:pic>
              <p:nvPicPr>
                <p:cNvPr id="9" name="图片 8">
                  <a:extLst>
                    <a:ext uri="{FF2B5EF4-FFF2-40B4-BE49-F238E27FC236}">
                      <a16:creationId xmlns:a16="http://schemas.microsoft.com/office/drawing/2014/main" id="{845FCC50-A2F8-6DA6-8925-598020EEEC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8558" y="3697590"/>
                  <a:ext cx="2097024" cy="1682496"/>
                </a:xfrm>
                <a:prstGeom prst="rect">
                  <a:avLst/>
                </a:prstGeom>
              </p:spPr>
            </p:pic>
            <p:sp>
              <p:nvSpPr>
                <p:cNvPr id="19" name="文本框 18">
                  <a:extLst>
                    <a:ext uri="{FF2B5EF4-FFF2-40B4-BE49-F238E27FC236}">
                      <a16:creationId xmlns:a16="http://schemas.microsoft.com/office/drawing/2014/main" id="{ECBC825A-6803-BE2A-0AF7-AA17BA103C86}"/>
                    </a:ext>
                  </a:extLst>
                </p:cNvPr>
                <p:cNvSpPr txBox="1"/>
                <p:nvPr/>
              </p:nvSpPr>
              <p:spPr>
                <a:xfrm>
                  <a:off x="1966642" y="4598994"/>
                  <a:ext cx="759636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TUBULIN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文本框 24">
                  <a:extLst>
                    <a:ext uri="{FF2B5EF4-FFF2-40B4-BE49-F238E27FC236}">
                      <a16:creationId xmlns:a16="http://schemas.microsoft.com/office/drawing/2014/main" id="{D4012ABE-FA1E-27AB-79DE-C57C54E130B4}"/>
                    </a:ext>
                  </a:extLst>
                </p:cNvPr>
                <p:cNvSpPr txBox="1"/>
                <p:nvPr/>
              </p:nvSpPr>
              <p:spPr>
                <a:xfrm>
                  <a:off x="3887574" y="4580916"/>
                  <a:ext cx="59661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55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29" name="直接箭头连接符 28">
                  <a:extLst>
                    <a:ext uri="{FF2B5EF4-FFF2-40B4-BE49-F238E27FC236}">
                      <a16:creationId xmlns:a16="http://schemas.microsoft.com/office/drawing/2014/main" id="{3C8EB197-FA38-56B2-2EAB-C60B5EBF15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5617" y="4690292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48" name="文本框 47">
                  <a:extLst>
                    <a:ext uri="{FF2B5EF4-FFF2-40B4-BE49-F238E27FC236}">
                      <a16:creationId xmlns:a16="http://schemas.microsoft.com/office/drawing/2014/main" id="{70073501-F467-8BA1-3B10-6FC6A7E1F144}"/>
                    </a:ext>
                  </a:extLst>
                </p:cNvPr>
                <p:cNvSpPr txBox="1"/>
                <p:nvPr/>
              </p:nvSpPr>
              <p:spPr>
                <a:xfrm>
                  <a:off x="3887574" y="4492295"/>
                  <a:ext cx="667170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70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49" name="直接箭头连接符 48">
                  <a:extLst>
                    <a:ext uri="{FF2B5EF4-FFF2-40B4-BE49-F238E27FC236}">
                      <a16:creationId xmlns:a16="http://schemas.microsoft.com/office/drawing/2014/main" id="{A1896FE0-7D54-905F-0FDA-E353C7C63F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5617" y="4615926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E3D3EBFB-88EA-08CD-5FFB-B98CF503FC5B}"/>
                    </a:ext>
                  </a:extLst>
                </p:cNvPr>
                <p:cNvSpPr txBox="1"/>
                <p:nvPr/>
              </p:nvSpPr>
              <p:spPr>
                <a:xfrm>
                  <a:off x="3887574" y="4663032"/>
                  <a:ext cx="847794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40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1" name="直接箭头连接符 50">
                  <a:extLst>
                    <a:ext uri="{FF2B5EF4-FFF2-40B4-BE49-F238E27FC236}">
                      <a16:creationId xmlns:a16="http://schemas.microsoft.com/office/drawing/2014/main" id="{7F0DADB2-3260-7552-BA68-C844A8297F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05617" y="4761436"/>
                  <a:ext cx="193533" cy="0"/>
                </a:xfrm>
                <a:prstGeom prst="straightConnector1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62" name="文本框 61">
                  <a:extLst>
                    <a:ext uri="{FF2B5EF4-FFF2-40B4-BE49-F238E27FC236}">
                      <a16:creationId xmlns:a16="http://schemas.microsoft.com/office/drawing/2014/main" id="{BEE0CDDF-3060-4996-CBCA-58389429D32F}"/>
                    </a:ext>
                  </a:extLst>
                </p:cNvPr>
                <p:cNvSpPr txBox="1"/>
                <p:nvPr/>
              </p:nvSpPr>
              <p:spPr>
                <a:xfrm rot="18900000">
                  <a:off x="2873327" y="4393034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文本框 62">
                  <a:extLst>
                    <a:ext uri="{FF2B5EF4-FFF2-40B4-BE49-F238E27FC236}">
                      <a16:creationId xmlns:a16="http://schemas.microsoft.com/office/drawing/2014/main" id="{3D83FF33-ED52-F456-AE51-3E154C520058}"/>
                    </a:ext>
                  </a:extLst>
                </p:cNvPr>
                <p:cNvSpPr txBox="1"/>
                <p:nvPr/>
              </p:nvSpPr>
              <p:spPr>
                <a:xfrm rot="18900000">
                  <a:off x="2691762" y="4356663"/>
                  <a:ext cx="603389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4" name="文本框 63">
                  <a:extLst>
                    <a:ext uri="{FF2B5EF4-FFF2-40B4-BE49-F238E27FC236}">
                      <a16:creationId xmlns:a16="http://schemas.microsoft.com/office/drawing/2014/main" id="{DF4E1726-4FC9-4DDD-2BDE-024D3B67ADCC}"/>
                    </a:ext>
                  </a:extLst>
                </p:cNvPr>
                <p:cNvSpPr txBox="1"/>
                <p:nvPr/>
              </p:nvSpPr>
              <p:spPr>
                <a:xfrm rot="18900000">
                  <a:off x="3246392" y="4393033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文本框 64">
                  <a:extLst>
                    <a:ext uri="{FF2B5EF4-FFF2-40B4-BE49-F238E27FC236}">
                      <a16:creationId xmlns:a16="http://schemas.microsoft.com/office/drawing/2014/main" id="{76BD3198-62A3-2EDD-B8DD-FD696C9F36AC}"/>
                    </a:ext>
                  </a:extLst>
                </p:cNvPr>
                <p:cNvSpPr txBox="1"/>
                <p:nvPr/>
              </p:nvSpPr>
              <p:spPr>
                <a:xfrm rot="18900000">
                  <a:off x="3064829" y="4356661"/>
                  <a:ext cx="603389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0" name="矩形 69">
                  <a:extLst>
                    <a:ext uri="{FF2B5EF4-FFF2-40B4-BE49-F238E27FC236}">
                      <a16:creationId xmlns:a16="http://schemas.microsoft.com/office/drawing/2014/main" id="{BBF78ED7-5506-864B-8F90-3275176A0655}"/>
                    </a:ext>
                  </a:extLst>
                </p:cNvPr>
                <p:cNvSpPr/>
                <p:nvPr/>
              </p:nvSpPr>
              <p:spPr>
                <a:xfrm>
                  <a:off x="2853056" y="4598995"/>
                  <a:ext cx="246266" cy="216066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"/>
                </a:p>
              </p:txBody>
            </p:sp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E70580AB-C201-726D-8D42-A119E0121BF1}"/>
                    </a:ext>
                  </a:extLst>
                </p:cNvPr>
                <p:cNvSpPr/>
                <p:nvPr/>
              </p:nvSpPr>
              <p:spPr>
                <a:xfrm>
                  <a:off x="3250551" y="4598995"/>
                  <a:ext cx="246266" cy="216066"/>
                </a:xfrm>
                <a:prstGeom prst="rect">
                  <a:avLst/>
                </a:prstGeom>
                <a:noFill/>
                <a:ln w="952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600"/>
                </a:p>
              </p:txBody>
            </p:sp>
          </p:grp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280F0C90-FCBA-3D2E-AA29-2832CCCA14A4}"/>
                  </a:ext>
                </a:extLst>
              </p:cNvPr>
              <p:cNvSpPr txBox="1"/>
              <p:nvPr/>
            </p:nvSpPr>
            <p:spPr>
              <a:xfrm>
                <a:off x="3289411" y="4899090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895060EF-921C-5509-2905-22B180CAADF2}"/>
                  </a:ext>
                </a:extLst>
              </p:cNvPr>
              <p:cNvSpPr txBox="1"/>
              <p:nvPr/>
            </p:nvSpPr>
            <p:spPr>
              <a:xfrm>
                <a:off x="3418071" y="4899090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F6A9BF6-61F3-BADD-635F-28D7B268D628}"/>
                  </a:ext>
                </a:extLst>
              </p:cNvPr>
              <p:cNvSpPr txBox="1"/>
              <p:nvPr/>
            </p:nvSpPr>
            <p:spPr>
              <a:xfrm>
                <a:off x="3546460" y="4899090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EEB17831-C173-341C-35BB-36EBC5117208}"/>
                  </a:ext>
                </a:extLst>
              </p:cNvPr>
              <p:cNvSpPr txBox="1"/>
              <p:nvPr/>
            </p:nvSpPr>
            <p:spPr>
              <a:xfrm>
                <a:off x="2378236" y="4884472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DD8DD752-102D-0B1F-9554-9D59B47D9DCD}"/>
                </a:ext>
              </a:extLst>
            </p:cNvPr>
            <p:cNvGrpSpPr/>
            <p:nvPr/>
          </p:nvGrpSpPr>
          <p:grpSpPr>
            <a:xfrm>
              <a:off x="3114382" y="2503480"/>
              <a:ext cx="1251715" cy="946404"/>
              <a:chOff x="4600176" y="3314992"/>
              <a:chExt cx="2225261" cy="1682496"/>
            </a:xfrm>
          </p:grpSpPr>
          <p:grpSp>
            <p:nvGrpSpPr>
              <p:cNvPr id="122" name="组合 121">
                <a:extLst>
                  <a:ext uri="{FF2B5EF4-FFF2-40B4-BE49-F238E27FC236}">
                    <a16:creationId xmlns:a16="http://schemas.microsoft.com/office/drawing/2014/main" id="{8BCC3FF0-2A07-AA2B-71E0-9953B476614E}"/>
                  </a:ext>
                </a:extLst>
              </p:cNvPr>
              <p:cNvGrpSpPr/>
              <p:nvPr/>
            </p:nvGrpSpPr>
            <p:grpSpPr>
              <a:xfrm>
                <a:off x="4600176" y="3314992"/>
                <a:ext cx="2225261" cy="1682496"/>
                <a:chOff x="5307871" y="3697590"/>
                <a:chExt cx="2225261" cy="1682496"/>
              </a:xfrm>
            </p:grpSpPr>
            <p:pic>
              <p:nvPicPr>
                <p:cNvPr id="17" name="图片 16">
                  <a:extLst>
                    <a:ext uri="{FF2B5EF4-FFF2-40B4-BE49-F238E27FC236}">
                      <a16:creationId xmlns:a16="http://schemas.microsoft.com/office/drawing/2014/main" id="{87A27DF1-B233-1669-CDE1-368D9C95A74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6108" y="3697590"/>
                  <a:ext cx="2097024" cy="1682496"/>
                </a:xfrm>
                <a:prstGeom prst="rect">
                  <a:avLst/>
                </a:prstGeom>
              </p:spPr>
            </p:pic>
            <p:grpSp>
              <p:nvGrpSpPr>
                <p:cNvPr id="121" name="组合 120">
                  <a:extLst>
                    <a:ext uri="{FF2B5EF4-FFF2-40B4-BE49-F238E27FC236}">
                      <a16:creationId xmlns:a16="http://schemas.microsoft.com/office/drawing/2014/main" id="{BB04496D-0E3B-AEFF-FB2D-57357761BBE8}"/>
                    </a:ext>
                  </a:extLst>
                </p:cNvPr>
                <p:cNvGrpSpPr/>
                <p:nvPr/>
              </p:nvGrpSpPr>
              <p:grpSpPr>
                <a:xfrm>
                  <a:off x="5307871" y="4286586"/>
                  <a:ext cx="2136423" cy="504942"/>
                  <a:chOff x="5307871" y="4286586"/>
                  <a:chExt cx="2136423" cy="504942"/>
                </a:xfrm>
              </p:grpSpPr>
              <p:sp>
                <p:nvSpPr>
                  <p:cNvPr id="37" name="文本框 36">
                    <a:extLst>
                      <a:ext uri="{FF2B5EF4-FFF2-40B4-BE49-F238E27FC236}">
                        <a16:creationId xmlns:a16="http://schemas.microsoft.com/office/drawing/2014/main" id="{18841E89-8B79-C99A-9DE6-31CCA84562C0}"/>
                      </a:ext>
                    </a:extLst>
                  </p:cNvPr>
                  <p:cNvSpPr txBox="1"/>
                  <p:nvPr/>
                </p:nvSpPr>
                <p:spPr>
                  <a:xfrm>
                    <a:off x="5307871" y="4536685"/>
                    <a:ext cx="963809" cy="2188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>
                      <a:defRPr/>
                    </a:pPr>
                    <a:r>
                      <a:rPr lang="el-GR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Β</a:t>
                    </a:r>
                    <a:r>
                      <a:rPr lang="en-US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-ACTIN-43 </a:t>
                    </a:r>
                    <a:r>
                      <a:rPr lang="en-US" altLang="zh-CN" sz="600" b="1" kern="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kDa</a:t>
                    </a:r>
                    <a:endParaRPr lang="zh-CN" altLang="en-US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1" name="文本框 40">
                    <a:extLst>
                      <a:ext uri="{FF2B5EF4-FFF2-40B4-BE49-F238E27FC236}">
                        <a16:creationId xmlns:a16="http://schemas.microsoft.com/office/drawing/2014/main" id="{F44444A2-FF04-481D-E903-FC194C34307C}"/>
                      </a:ext>
                    </a:extLst>
                  </p:cNvPr>
                  <p:cNvSpPr txBox="1"/>
                  <p:nvPr/>
                </p:nvSpPr>
                <p:spPr>
                  <a:xfrm>
                    <a:off x="6880461" y="4572665"/>
                    <a:ext cx="529967" cy="2188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>
                      <a:defRPr/>
                    </a:pPr>
                    <a:r>
                      <a:rPr lang="en-US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40 </a:t>
                    </a:r>
                    <a:r>
                      <a:rPr lang="en-US" altLang="zh-CN" sz="600" b="1" kern="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kDa</a:t>
                    </a:r>
                    <a:endParaRPr lang="zh-CN" altLang="en-US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44" name="直接箭头连接符 43">
                    <a:extLst>
                      <a:ext uri="{FF2B5EF4-FFF2-40B4-BE49-F238E27FC236}">
                        <a16:creationId xmlns:a16="http://schemas.microsoft.com/office/drawing/2014/main" id="{3706E14E-A2DF-2A92-BF59-541F5637EC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746444" y="4661134"/>
                    <a:ext cx="193533" cy="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89" name="文本框 88">
                    <a:extLst>
                      <a:ext uri="{FF2B5EF4-FFF2-40B4-BE49-F238E27FC236}">
                        <a16:creationId xmlns:a16="http://schemas.microsoft.com/office/drawing/2014/main" id="{2678F8C8-B55D-F549-A2B5-94A9DC73924E}"/>
                      </a:ext>
                    </a:extLst>
                  </p:cNvPr>
                  <p:cNvSpPr txBox="1"/>
                  <p:nvPr/>
                </p:nvSpPr>
                <p:spPr>
                  <a:xfrm>
                    <a:off x="6880460" y="4491879"/>
                    <a:ext cx="563834" cy="2188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>
                      <a:defRPr/>
                    </a:pPr>
                    <a:r>
                      <a:rPr lang="en-US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55 </a:t>
                    </a:r>
                    <a:r>
                      <a:rPr lang="en-US" altLang="zh-CN" sz="600" b="1" kern="0" dirty="0" err="1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kDa</a:t>
                    </a:r>
                    <a:endParaRPr lang="zh-CN" altLang="en-US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90" name="直接箭头连接符 89">
                    <a:extLst>
                      <a:ext uri="{FF2B5EF4-FFF2-40B4-BE49-F238E27FC236}">
                        <a16:creationId xmlns:a16="http://schemas.microsoft.com/office/drawing/2014/main" id="{537C2E18-554C-293E-BD4B-E342770DC4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746444" y="4580347"/>
                    <a:ext cx="193533" cy="0"/>
                  </a:xfrm>
                  <a:prstGeom prst="straightConnector1">
                    <a:avLst/>
                  </a:prstGeom>
                  <a:noFill/>
                  <a:ln w="9525" cap="flat" cmpd="sng" algn="ctr">
                    <a:solidFill>
                      <a:schemeClr val="bg1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sp>
                <p:nvSpPr>
                  <p:cNvPr id="117" name="文本框 116">
                    <a:extLst>
                      <a:ext uri="{FF2B5EF4-FFF2-40B4-BE49-F238E27FC236}">
                        <a16:creationId xmlns:a16="http://schemas.microsoft.com/office/drawing/2014/main" id="{3AC3464F-7A08-3BE1-C432-04A80B95874D}"/>
                      </a:ext>
                    </a:extLst>
                  </p:cNvPr>
                  <p:cNvSpPr txBox="1"/>
                  <p:nvPr/>
                </p:nvSpPr>
                <p:spPr>
                  <a:xfrm rot="18900000">
                    <a:off x="6119674" y="4317539"/>
                    <a:ext cx="430693" cy="2188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>
                      <a:defRPr/>
                    </a:pPr>
                    <a:r>
                      <a:rPr lang="en-US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CNP</a:t>
                    </a:r>
                    <a:endParaRPr lang="zh-CN" altLang="en-US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8" name="文本框 117">
                    <a:extLst>
                      <a:ext uri="{FF2B5EF4-FFF2-40B4-BE49-F238E27FC236}">
                        <a16:creationId xmlns:a16="http://schemas.microsoft.com/office/drawing/2014/main" id="{2682D23B-8493-30B0-9567-FC4B55A4AEF8}"/>
                      </a:ext>
                    </a:extLst>
                  </p:cNvPr>
                  <p:cNvSpPr txBox="1"/>
                  <p:nvPr/>
                </p:nvSpPr>
                <p:spPr>
                  <a:xfrm rot="18900000">
                    <a:off x="6150482" y="4286586"/>
                    <a:ext cx="603388" cy="2188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>
                      <a:defRPr/>
                    </a:pPr>
                    <a:r>
                      <a:rPr lang="en-US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Control</a:t>
                    </a:r>
                    <a:endParaRPr lang="zh-CN" altLang="en-US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19" name="文本框 118">
                    <a:extLst>
                      <a:ext uri="{FF2B5EF4-FFF2-40B4-BE49-F238E27FC236}">
                        <a16:creationId xmlns:a16="http://schemas.microsoft.com/office/drawing/2014/main" id="{BEF0C8CF-629F-83DC-28D7-CBBFEE3C50FE}"/>
                      </a:ext>
                    </a:extLst>
                  </p:cNvPr>
                  <p:cNvSpPr txBox="1"/>
                  <p:nvPr/>
                </p:nvSpPr>
                <p:spPr>
                  <a:xfrm rot="18900000">
                    <a:off x="6335050" y="4317538"/>
                    <a:ext cx="430693" cy="2188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>
                      <a:defRPr/>
                    </a:pPr>
                    <a:r>
                      <a:rPr lang="en-US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CNP</a:t>
                    </a:r>
                    <a:endParaRPr lang="zh-CN" altLang="en-US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0" name="文本框 119">
                    <a:extLst>
                      <a:ext uri="{FF2B5EF4-FFF2-40B4-BE49-F238E27FC236}">
                        <a16:creationId xmlns:a16="http://schemas.microsoft.com/office/drawing/2014/main" id="{EB1E11CB-C0EA-EDE5-B1B4-08C05E997549}"/>
                      </a:ext>
                    </a:extLst>
                  </p:cNvPr>
                  <p:cNvSpPr txBox="1"/>
                  <p:nvPr/>
                </p:nvSpPr>
                <p:spPr>
                  <a:xfrm rot="18900000">
                    <a:off x="6365859" y="4286586"/>
                    <a:ext cx="603388" cy="2188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 defTabSz="514350">
                      <a:defRPr/>
                    </a:pPr>
                    <a:r>
                      <a:rPr lang="en-US" altLang="zh-CN" sz="600" b="1" kern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Control</a:t>
                    </a:r>
                    <a:endParaRPr lang="zh-CN" altLang="en-US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717ED7F8-8ED5-6959-CD1C-7F91C9D7A360}"/>
                  </a:ext>
                </a:extLst>
              </p:cNvPr>
              <p:cNvSpPr txBox="1"/>
              <p:nvPr/>
            </p:nvSpPr>
            <p:spPr>
              <a:xfrm>
                <a:off x="5411951" y="4267431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4" name="文本框 83">
                <a:extLst>
                  <a:ext uri="{FF2B5EF4-FFF2-40B4-BE49-F238E27FC236}">
                    <a16:creationId xmlns:a16="http://schemas.microsoft.com/office/drawing/2014/main" id="{8D5B5B40-E68D-7E05-5F73-C24D292C11A9}"/>
                  </a:ext>
                </a:extLst>
              </p:cNvPr>
              <p:cNvSpPr txBox="1"/>
              <p:nvPr/>
            </p:nvSpPr>
            <p:spPr>
              <a:xfrm>
                <a:off x="5884102" y="4267431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A9BC8DF2-C504-C6F1-C595-DD755387F2D0}"/>
                </a:ext>
              </a:extLst>
            </p:cNvPr>
            <p:cNvGrpSpPr/>
            <p:nvPr/>
          </p:nvGrpSpPr>
          <p:grpSpPr>
            <a:xfrm>
              <a:off x="3104315" y="1519514"/>
              <a:ext cx="1256713" cy="946404"/>
              <a:chOff x="4582291" y="1565720"/>
              <a:chExt cx="2234156" cy="1682496"/>
            </a:xfrm>
          </p:grpSpPr>
          <p:grpSp>
            <p:nvGrpSpPr>
              <p:cNvPr id="2" name="组合 1">
                <a:extLst>
                  <a:ext uri="{FF2B5EF4-FFF2-40B4-BE49-F238E27FC236}">
                    <a16:creationId xmlns:a16="http://schemas.microsoft.com/office/drawing/2014/main" id="{302D7D33-54FE-9E54-F640-2B2DFC791ABD}"/>
                  </a:ext>
                </a:extLst>
              </p:cNvPr>
              <p:cNvGrpSpPr/>
              <p:nvPr/>
            </p:nvGrpSpPr>
            <p:grpSpPr>
              <a:xfrm>
                <a:off x="4582291" y="1565720"/>
                <a:ext cx="2234156" cy="1682496"/>
                <a:chOff x="5298976" y="332598"/>
                <a:chExt cx="2234156" cy="1682496"/>
              </a:xfrm>
            </p:grpSpPr>
            <p:pic>
              <p:nvPicPr>
                <p:cNvPr id="11" name="图片 10">
                  <a:extLst>
                    <a:ext uri="{FF2B5EF4-FFF2-40B4-BE49-F238E27FC236}">
                      <a16:creationId xmlns:a16="http://schemas.microsoft.com/office/drawing/2014/main" id="{1C337E39-ECE2-4B75-6F55-F383C16685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436108" y="332598"/>
                  <a:ext cx="2097024" cy="1682496"/>
                </a:xfrm>
                <a:prstGeom prst="rect">
                  <a:avLst/>
                </a:prstGeom>
              </p:spPr>
            </p:pic>
            <p:sp>
              <p:nvSpPr>
                <p:cNvPr id="36" name="文本框 35">
                  <a:extLst>
                    <a:ext uri="{FF2B5EF4-FFF2-40B4-BE49-F238E27FC236}">
                      <a16:creationId xmlns:a16="http://schemas.microsoft.com/office/drawing/2014/main" id="{8C339089-FD19-4172-2A3E-B91B6782F158}"/>
                    </a:ext>
                  </a:extLst>
                </p:cNvPr>
                <p:cNvSpPr txBox="1"/>
                <p:nvPr/>
              </p:nvSpPr>
              <p:spPr>
                <a:xfrm>
                  <a:off x="5298976" y="838575"/>
                  <a:ext cx="1115492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ATG12-ATG5-50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文本框 46">
                  <a:extLst>
                    <a:ext uri="{FF2B5EF4-FFF2-40B4-BE49-F238E27FC236}">
                      <a16:creationId xmlns:a16="http://schemas.microsoft.com/office/drawing/2014/main" id="{B7631D21-8C5B-D263-8D55-A541E5A42908}"/>
                    </a:ext>
                  </a:extLst>
                </p:cNvPr>
                <p:cNvSpPr txBox="1"/>
                <p:nvPr/>
              </p:nvSpPr>
              <p:spPr>
                <a:xfrm>
                  <a:off x="5378902" y="960605"/>
                  <a:ext cx="812370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lvl="0" algn="ctr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ATG5-32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 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文本框 76">
                  <a:extLst>
                    <a:ext uri="{FF2B5EF4-FFF2-40B4-BE49-F238E27FC236}">
                      <a16:creationId xmlns:a16="http://schemas.microsoft.com/office/drawing/2014/main" id="{19AD5C80-E992-D326-E976-2B2BB8383BD5}"/>
                    </a:ext>
                  </a:extLst>
                </p:cNvPr>
                <p:cNvSpPr txBox="1"/>
                <p:nvPr/>
              </p:nvSpPr>
              <p:spPr>
                <a:xfrm rot="18900000">
                  <a:off x="6172064" y="705326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8" name="文本框 77">
                  <a:extLst>
                    <a:ext uri="{FF2B5EF4-FFF2-40B4-BE49-F238E27FC236}">
                      <a16:creationId xmlns:a16="http://schemas.microsoft.com/office/drawing/2014/main" id="{4AF85559-F7FE-FB98-7B22-B181BDBF3D93}"/>
                    </a:ext>
                  </a:extLst>
                </p:cNvPr>
                <p:cNvSpPr txBox="1"/>
                <p:nvPr/>
              </p:nvSpPr>
              <p:spPr>
                <a:xfrm rot="18900000">
                  <a:off x="6202872" y="674373"/>
                  <a:ext cx="60338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9" name="文本框 78">
                  <a:extLst>
                    <a:ext uri="{FF2B5EF4-FFF2-40B4-BE49-F238E27FC236}">
                      <a16:creationId xmlns:a16="http://schemas.microsoft.com/office/drawing/2014/main" id="{9EEFC178-A0A4-2700-2FC7-7843E78332F9}"/>
                    </a:ext>
                  </a:extLst>
                </p:cNvPr>
                <p:cNvSpPr txBox="1"/>
                <p:nvPr/>
              </p:nvSpPr>
              <p:spPr>
                <a:xfrm rot="18900000">
                  <a:off x="6387440" y="705326"/>
                  <a:ext cx="43069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CNP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0" name="文本框 79">
                  <a:extLst>
                    <a:ext uri="{FF2B5EF4-FFF2-40B4-BE49-F238E27FC236}">
                      <a16:creationId xmlns:a16="http://schemas.microsoft.com/office/drawing/2014/main" id="{4E10CE6D-C015-E117-1369-C443D419387A}"/>
                    </a:ext>
                  </a:extLst>
                </p:cNvPr>
                <p:cNvSpPr txBox="1"/>
                <p:nvPr/>
              </p:nvSpPr>
              <p:spPr>
                <a:xfrm rot="18900000">
                  <a:off x="6418248" y="674373"/>
                  <a:ext cx="603388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Control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文本框 104">
                  <a:extLst>
                    <a:ext uri="{FF2B5EF4-FFF2-40B4-BE49-F238E27FC236}">
                      <a16:creationId xmlns:a16="http://schemas.microsoft.com/office/drawing/2014/main" id="{D7159888-417B-4983-83BC-E0F203323154}"/>
                    </a:ext>
                  </a:extLst>
                </p:cNvPr>
                <p:cNvSpPr txBox="1"/>
                <p:nvPr/>
              </p:nvSpPr>
              <p:spPr>
                <a:xfrm>
                  <a:off x="6888155" y="804705"/>
                  <a:ext cx="53797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55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6" name="直接箭头连接符 105">
                  <a:extLst>
                    <a:ext uri="{FF2B5EF4-FFF2-40B4-BE49-F238E27FC236}">
                      <a16:creationId xmlns:a16="http://schemas.microsoft.com/office/drawing/2014/main" id="{25192C87-87B3-9591-8C41-6CE9220232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63552" y="915549"/>
                  <a:ext cx="193533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107" name="文本框 106">
                  <a:extLst>
                    <a:ext uri="{FF2B5EF4-FFF2-40B4-BE49-F238E27FC236}">
                      <a16:creationId xmlns:a16="http://schemas.microsoft.com/office/drawing/2014/main" id="{AEA915C9-1FC7-F88B-C65A-B338B767C9EB}"/>
                    </a:ext>
                  </a:extLst>
                </p:cNvPr>
                <p:cNvSpPr txBox="1"/>
                <p:nvPr/>
              </p:nvSpPr>
              <p:spPr>
                <a:xfrm>
                  <a:off x="6888155" y="881790"/>
                  <a:ext cx="53797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40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8" name="直接箭头连接符 107">
                  <a:extLst>
                    <a:ext uri="{FF2B5EF4-FFF2-40B4-BE49-F238E27FC236}">
                      <a16:creationId xmlns:a16="http://schemas.microsoft.com/office/drawing/2014/main" id="{850969A7-79F9-C2D9-C03A-8CCBF08B14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63552" y="955942"/>
                  <a:ext cx="193533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109" name="文本框 108">
                  <a:extLst>
                    <a:ext uri="{FF2B5EF4-FFF2-40B4-BE49-F238E27FC236}">
                      <a16:creationId xmlns:a16="http://schemas.microsoft.com/office/drawing/2014/main" id="{33814275-1AC5-1921-A53E-ADA6E569393B}"/>
                    </a:ext>
                  </a:extLst>
                </p:cNvPr>
                <p:cNvSpPr txBox="1"/>
                <p:nvPr/>
              </p:nvSpPr>
              <p:spPr>
                <a:xfrm>
                  <a:off x="6888155" y="960052"/>
                  <a:ext cx="53797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35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0" name="直接箭头连接符 109">
                  <a:extLst>
                    <a:ext uri="{FF2B5EF4-FFF2-40B4-BE49-F238E27FC236}">
                      <a16:creationId xmlns:a16="http://schemas.microsoft.com/office/drawing/2014/main" id="{C36C2B9C-43BC-5652-A378-48628CA10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63552" y="1051136"/>
                  <a:ext cx="193533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111" name="文本框 110">
                  <a:extLst>
                    <a:ext uri="{FF2B5EF4-FFF2-40B4-BE49-F238E27FC236}">
                      <a16:creationId xmlns:a16="http://schemas.microsoft.com/office/drawing/2014/main" id="{B292AA34-ABDE-75C8-98BB-156768D88217}"/>
                    </a:ext>
                  </a:extLst>
                </p:cNvPr>
                <p:cNvSpPr txBox="1"/>
                <p:nvPr/>
              </p:nvSpPr>
              <p:spPr>
                <a:xfrm>
                  <a:off x="6888155" y="1055209"/>
                  <a:ext cx="53797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25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2" name="直接箭头连接符 111">
                  <a:extLst>
                    <a:ext uri="{FF2B5EF4-FFF2-40B4-BE49-F238E27FC236}">
                      <a16:creationId xmlns:a16="http://schemas.microsoft.com/office/drawing/2014/main" id="{B9FE340B-1BA9-19AA-27A3-AAC6505FD6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63552" y="1160403"/>
                  <a:ext cx="193533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113" name="文本框 112">
                  <a:extLst>
                    <a:ext uri="{FF2B5EF4-FFF2-40B4-BE49-F238E27FC236}">
                      <a16:creationId xmlns:a16="http://schemas.microsoft.com/office/drawing/2014/main" id="{54A8460A-FA97-60C3-F40C-541C9478171D}"/>
                    </a:ext>
                  </a:extLst>
                </p:cNvPr>
                <p:cNvSpPr txBox="1"/>
                <p:nvPr/>
              </p:nvSpPr>
              <p:spPr>
                <a:xfrm>
                  <a:off x="6888155" y="1166782"/>
                  <a:ext cx="53797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15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4" name="直接箭头连接符 113">
                  <a:extLst>
                    <a:ext uri="{FF2B5EF4-FFF2-40B4-BE49-F238E27FC236}">
                      <a16:creationId xmlns:a16="http://schemas.microsoft.com/office/drawing/2014/main" id="{C00AD492-32C8-45D9-A23E-909FF1129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63552" y="1288912"/>
                  <a:ext cx="193533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sp>
              <p:nvSpPr>
                <p:cNvPr id="115" name="文本框 114">
                  <a:extLst>
                    <a:ext uri="{FF2B5EF4-FFF2-40B4-BE49-F238E27FC236}">
                      <a16:creationId xmlns:a16="http://schemas.microsoft.com/office/drawing/2014/main" id="{05CD5A93-F147-BF43-4C8D-52E97CF4373A}"/>
                    </a:ext>
                  </a:extLst>
                </p:cNvPr>
                <p:cNvSpPr txBox="1"/>
                <p:nvPr/>
              </p:nvSpPr>
              <p:spPr>
                <a:xfrm>
                  <a:off x="6888155" y="1301027"/>
                  <a:ext cx="537973" cy="2188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defTabSz="514350">
                    <a:defRPr/>
                  </a:pPr>
                  <a:r>
                    <a:rPr lang="en-US" altLang="zh-CN" sz="600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10 </a:t>
                  </a:r>
                  <a:r>
                    <a:rPr lang="en-US" altLang="zh-CN" sz="600" b="1" kern="0" dirty="0" err="1">
                      <a:solidFill>
                        <a:schemeClr val="bg1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Arial" panose="020B0604020202020204" pitchFamily="34" charset="0"/>
                    </a:rPr>
                    <a:t>kDa</a:t>
                  </a:r>
                  <a:endParaRPr lang="zh-CN" altLang="en-US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16" name="直接箭头连接符 115">
                  <a:extLst>
                    <a:ext uri="{FF2B5EF4-FFF2-40B4-BE49-F238E27FC236}">
                      <a16:creationId xmlns:a16="http://schemas.microsoft.com/office/drawing/2014/main" id="{E026017E-B38D-0F3D-8C2D-32AF56BF11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763552" y="1400577"/>
                  <a:ext cx="193533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bg1"/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</p:grpSp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2C3EDCF3-BDB3-FCD0-AD9F-269A9384CED5}"/>
                  </a:ext>
                </a:extLst>
              </p:cNvPr>
              <p:cNvSpPr txBox="1"/>
              <p:nvPr/>
            </p:nvSpPr>
            <p:spPr>
              <a:xfrm>
                <a:off x="5474232" y="2653516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6" name="文本框 85">
                <a:extLst>
                  <a:ext uri="{FF2B5EF4-FFF2-40B4-BE49-F238E27FC236}">
                    <a16:creationId xmlns:a16="http://schemas.microsoft.com/office/drawing/2014/main" id="{71EA3D3F-B26B-270F-EC8C-8DFAE8AC7642}"/>
                  </a:ext>
                </a:extLst>
              </p:cNvPr>
              <p:cNvSpPr txBox="1"/>
              <p:nvPr/>
            </p:nvSpPr>
            <p:spPr>
              <a:xfrm>
                <a:off x="5898756" y="2653516"/>
                <a:ext cx="200971" cy="2188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514350">
                  <a:defRPr/>
                </a:pPr>
                <a:r>
                  <a:rPr lang="en-US" altLang="zh-CN" sz="600" b="1" kern="0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m</a:t>
                </a:r>
                <a:endParaRPr lang="zh-CN" altLang="en-US" sz="600" b="1" kern="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6614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552</TotalTime>
  <Words>84</Words>
  <Application>Microsoft Office PowerPoint</Application>
  <PresentationFormat>A4 纸张(210x297 毫米)</PresentationFormat>
  <Paragraphs>63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Arial</vt:lpstr>
      <vt:lpstr>Calibri</vt:lpstr>
      <vt:lpstr>Calibri Light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Vayne</dc:creator>
  <cp:lastModifiedBy>Vayne</cp:lastModifiedBy>
  <cp:revision>15</cp:revision>
  <dcterms:created xsi:type="dcterms:W3CDTF">2025-07-22T06:45:12Z</dcterms:created>
  <dcterms:modified xsi:type="dcterms:W3CDTF">2025-08-16T07:25:05Z</dcterms:modified>
</cp:coreProperties>
</file>