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6" r:id="rId2"/>
    <p:sldId id="326" r:id="rId3"/>
    <p:sldId id="339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06A6-9D10-4062-B088-A8B8D3B6D71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742B-F4AA-4E52-AC5C-26EDD4F25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1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2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BAD14-19A4-404E-AE58-180EAE40BB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A3EA9-4315-4692-A3A7-AE021FA9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2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01FE-4D79-0D81-2790-7D51A9FFE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Original Full Length Western Blots</a:t>
            </a:r>
          </a:p>
        </p:txBody>
      </p:sp>
    </p:spTree>
    <p:extLst>
      <p:ext uri="{BB962C8B-B14F-4D97-AF65-F5344CB8AC3E}">
        <p14:creationId xmlns:p14="http://schemas.microsoft.com/office/powerpoint/2010/main" val="256573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E7485-1D0A-16B7-E761-2321FF4ED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C0D42E-3D66-1634-750B-63027C382513}"/>
              </a:ext>
            </a:extLst>
          </p:cNvPr>
          <p:cNvSpPr txBox="1"/>
          <p:nvPr/>
        </p:nvSpPr>
        <p:spPr>
          <a:xfrm>
            <a:off x="408565" y="307189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S5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82D01-9FC4-C87C-7955-763A5EE45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22" t="61560" r="44165" b="7930"/>
          <a:stretch>
            <a:fillRect/>
          </a:stretch>
        </p:blipFill>
        <p:spPr>
          <a:xfrm>
            <a:off x="1818729" y="867220"/>
            <a:ext cx="3208253" cy="20923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6A1396-E918-8D6B-3D94-F93EA9ADA8D8}"/>
              </a:ext>
            </a:extLst>
          </p:cNvPr>
          <p:cNvSpPr txBox="1"/>
          <p:nvPr/>
        </p:nvSpPr>
        <p:spPr>
          <a:xfrm>
            <a:off x="4948027" y="1989699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C05FF-A7F2-7CD5-934F-C0ACB4EE28B3}"/>
              </a:ext>
            </a:extLst>
          </p:cNvPr>
          <p:cNvSpPr txBox="1"/>
          <p:nvPr/>
        </p:nvSpPr>
        <p:spPr>
          <a:xfrm>
            <a:off x="4864554" y="855153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041A3-E451-C8E9-0CD9-1AC1804C0E2E}"/>
              </a:ext>
            </a:extLst>
          </p:cNvPr>
          <p:cNvSpPr txBox="1"/>
          <p:nvPr/>
        </p:nvSpPr>
        <p:spPr>
          <a:xfrm>
            <a:off x="978264" y="2077312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PHB1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CFE5FA-1D79-0A0E-EA2C-A1FAA4506DCF}"/>
              </a:ext>
            </a:extLst>
          </p:cNvPr>
          <p:cNvSpPr/>
          <p:nvPr/>
        </p:nvSpPr>
        <p:spPr>
          <a:xfrm>
            <a:off x="2251881" y="1883382"/>
            <a:ext cx="2483892" cy="5480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8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DFF24-FBCE-FF2C-444D-99BC054B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85" t="25169" r="25828" b="1245"/>
          <a:stretch>
            <a:fillRect/>
          </a:stretch>
        </p:blipFill>
        <p:spPr>
          <a:xfrm>
            <a:off x="2442949" y="395785"/>
            <a:ext cx="2480616" cy="1746914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244A5-A5CD-31B1-DCB2-09C6E289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17" t="13853" r="28210" b="5102"/>
          <a:stretch>
            <a:fillRect/>
          </a:stretch>
        </p:blipFill>
        <p:spPr>
          <a:xfrm>
            <a:off x="2442948" y="2442950"/>
            <a:ext cx="2480615" cy="2650518"/>
          </a:xfrm>
          <a:prstGeom prst="rect">
            <a:avLst/>
          </a:prstGeom>
          <a:ln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E4C4945-6BE7-6B77-0EFD-316866B28B78}"/>
              </a:ext>
            </a:extLst>
          </p:cNvPr>
          <p:cNvSpPr txBox="1"/>
          <p:nvPr/>
        </p:nvSpPr>
        <p:spPr>
          <a:xfrm>
            <a:off x="2442948" y="4130023"/>
            <a:ext cx="58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S6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2848A-24E6-16E9-A170-A9820957509A}"/>
              </a:ext>
            </a:extLst>
          </p:cNvPr>
          <p:cNvSpPr txBox="1"/>
          <p:nvPr/>
        </p:nvSpPr>
        <p:spPr>
          <a:xfrm>
            <a:off x="4911315" y="4232269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2A97D-9261-694A-237E-9A7846DDC5DE}"/>
              </a:ext>
            </a:extLst>
          </p:cNvPr>
          <p:cNvSpPr txBox="1"/>
          <p:nvPr/>
        </p:nvSpPr>
        <p:spPr>
          <a:xfrm>
            <a:off x="4899067" y="3404541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5F237-B3FD-0C4D-D332-33CD03013073}"/>
              </a:ext>
            </a:extLst>
          </p:cNvPr>
          <p:cNvSpPr txBox="1"/>
          <p:nvPr/>
        </p:nvSpPr>
        <p:spPr>
          <a:xfrm>
            <a:off x="4720959" y="1302283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327FC-3DA0-825C-B59F-7D26A681BBB5}"/>
              </a:ext>
            </a:extLst>
          </p:cNvPr>
          <p:cNvSpPr txBox="1"/>
          <p:nvPr/>
        </p:nvSpPr>
        <p:spPr>
          <a:xfrm>
            <a:off x="4653406" y="688631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3A7D0-8A0A-B1C2-6C78-0CBC223482C1}"/>
              </a:ext>
            </a:extLst>
          </p:cNvPr>
          <p:cNvSpPr txBox="1"/>
          <p:nvPr/>
        </p:nvSpPr>
        <p:spPr>
          <a:xfrm>
            <a:off x="1957116" y="1214504"/>
            <a:ext cx="132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P-S6-(S235/236)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CD4A9-1E2C-3855-0AA7-ECFD58EC30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60" t="5611" r="25248" b="-256"/>
          <a:stretch>
            <a:fillRect/>
          </a:stretch>
        </p:blipFill>
        <p:spPr>
          <a:xfrm>
            <a:off x="629431" y="5326207"/>
            <a:ext cx="1992574" cy="210320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16BC5-7AE7-F505-417E-73A847B37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bright="-6000" contrast="33000"/>
                    </a14:imgEffect>
                  </a14:imgLayer>
                </a14:imgProps>
              </a:ext>
            </a:extLst>
          </a:blip>
          <a:srcRect l="26637" t="43849" r="26622" b="4150"/>
          <a:stretch>
            <a:fillRect/>
          </a:stretch>
        </p:blipFill>
        <p:spPr>
          <a:xfrm>
            <a:off x="3837253" y="5801888"/>
            <a:ext cx="1959791" cy="1086061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2B951-FB19-A0BC-B514-DFC8AFE6E7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058" t="46001" r="42116" b="7303"/>
          <a:stretch>
            <a:fillRect/>
          </a:stretch>
        </p:blipFill>
        <p:spPr>
          <a:xfrm>
            <a:off x="2622005" y="7703673"/>
            <a:ext cx="1774209" cy="1228298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CDF3E4-4A56-7F1C-023B-AB2AAC1F1A8F}"/>
              </a:ext>
            </a:extLst>
          </p:cNvPr>
          <p:cNvSpPr/>
          <p:nvPr/>
        </p:nvSpPr>
        <p:spPr>
          <a:xfrm>
            <a:off x="4055023" y="6302296"/>
            <a:ext cx="1595152" cy="30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F4B86F-A3BF-BB77-BBF0-0A2106665701}"/>
              </a:ext>
            </a:extLst>
          </p:cNvPr>
          <p:cNvSpPr txBox="1"/>
          <p:nvPr/>
        </p:nvSpPr>
        <p:spPr>
          <a:xfrm>
            <a:off x="5814347" y="6180607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ED839-E74C-2605-AB61-BA0C06A15943}"/>
              </a:ext>
            </a:extLst>
          </p:cNvPr>
          <p:cNvSpPr txBox="1"/>
          <p:nvPr/>
        </p:nvSpPr>
        <p:spPr>
          <a:xfrm>
            <a:off x="5788450" y="5726942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706921-61FE-9F5C-BDEB-E0CE3C887878}"/>
              </a:ext>
            </a:extLst>
          </p:cNvPr>
          <p:cNvSpPr txBox="1"/>
          <p:nvPr/>
        </p:nvSpPr>
        <p:spPr>
          <a:xfrm>
            <a:off x="4259894" y="7787756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EBCDED-72DF-10C3-D1F2-BEFD4A8482F6}"/>
              </a:ext>
            </a:extLst>
          </p:cNvPr>
          <p:cNvSpPr txBox="1"/>
          <p:nvPr/>
        </p:nvSpPr>
        <p:spPr>
          <a:xfrm>
            <a:off x="4301714" y="8303855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6FE274-550E-D117-3095-F11903833631}"/>
              </a:ext>
            </a:extLst>
          </p:cNvPr>
          <p:cNvSpPr txBox="1"/>
          <p:nvPr/>
        </p:nvSpPr>
        <p:spPr>
          <a:xfrm>
            <a:off x="2472909" y="6652476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E7A0E4-9678-1107-60B8-F2B8999B652F}"/>
              </a:ext>
            </a:extLst>
          </p:cNvPr>
          <p:cNvSpPr txBox="1"/>
          <p:nvPr/>
        </p:nvSpPr>
        <p:spPr>
          <a:xfrm>
            <a:off x="2444739" y="6109079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545E9-B195-CEEC-7E47-C660C6D87326}"/>
              </a:ext>
            </a:extLst>
          </p:cNvPr>
          <p:cNvSpPr txBox="1"/>
          <p:nvPr/>
        </p:nvSpPr>
        <p:spPr>
          <a:xfrm>
            <a:off x="2090456" y="8035970"/>
            <a:ext cx="11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96E1A2-4711-AD09-ACAE-19652C954E32}"/>
              </a:ext>
            </a:extLst>
          </p:cNvPr>
          <p:cNvSpPr txBox="1"/>
          <p:nvPr/>
        </p:nvSpPr>
        <p:spPr>
          <a:xfrm>
            <a:off x="3310178" y="6280998"/>
            <a:ext cx="127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4EBP1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DED0A3-41E1-7411-832A-E27685A741FE}"/>
              </a:ext>
            </a:extLst>
          </p:cNvPr>
          <p:cNvSpPr txBox="1"/>
          <p:nvPr/>
        </p:nvSpPr>
        <p:spPr>
          <a:xfrm>
            <a:off x="73539" y="6730534"/>
            <a:ext cx="127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P-4EBP1-S65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FD6F7-5C8E-E972-1FBA-44A39D3D0BE2}"/>
              </a:ext>
            </a:extLst>
          </p:cNvPr>
          <p:cNvSpPr/>
          <p:nvPr/>
        </p:nvSpPr>
        <p:spPr>
          <a:xfrm>
            <a:off x="996385" y="6784307"/>
            <a:ext cx="1446563" cy="30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5E4CBF-9A34-DF8A-69EF-1B513201DA25}"/>
              </a:ext>
            </a:extLst>
          </p:cNvPr>
          <p:cNvSpPr txBox="1"/>
          <p:nvPr/>
        </p:nvSpPr>
        <p:spPr>
          <a:xfrm>
            <a:off x="4190527" y="8091381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~45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4204AF-B084-433D-9D58-84CC03E43F80}"/>
              </a:ext>
            </a:extLst>
          </p:cNvPr>
          <p:cNvSpPr txBox="1"/>
          <p:nvPr/>
        </p:nvSpPr>
        <p:spPr>
          <a:xfrm>
            <a:off x="5762661" y="6378884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~20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1BC877-D9FA-885F-BB5A-84992D7FEF67}"/>
              </a:ext>
            </a:extLst>
          </p:cNvPr>
          <p:cNvSpPr txBox="1"/>
          <p:nvPr/>
        </p:nvSpPr>
        <p:spPr>
          <a:xfrm>
            <a:off x="2474027" y="6808014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~20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0DA9D-B7A3-1D93-14CE-A6545E43D796}"/>
              </a:ext>
            </a:extLst>
          </p:cNvPr>
          <p:cNvSpPr txBox="1"/>
          <p:nvPr/>
        </p:nvSpPr>
        <p:spPr>
          <a:xfrm>
            <a:off x="4659076" y="4109929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~32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AAB7E6-4DFC-37BE-5A14-62133D6C9900}"/>
              </a:ext>
            </a:extLst>
          </p:cNvPr>
          <p:cNvSpPr txBox="1"/>
          <p:nvPr/>
        </p:nvSpPr>
        <p:spPr>
          <a:xfrm>
            <a:off x="4594906" y="1182240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~32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47B45-110C-EF44-3D7A-8F90B2934B36}"/>
              </a:ext>
            </a:extLst>
          </p:cNvPr>
          <p:cNvSpPr txBox="1"/>
          <p:nvPr/>
        </p:nvSpPr>
        <p:spPr>
          <a:xfrm>
            <a:off x="506101" y="402042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S5</a:t>
            </a:r>
          </a:p>
        </p:txBody>
      </p:sp>
    </p:spTree>
    <p:extLst>
      <p:ext uri="{BB962C8B-B14F-4D97-AF65-F5344CB8AC3E}">
        <p14:creationId xmlns:p14="http://schemas.microsoft.com/office/powerpoint/2010/main" val="76601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test tube&#10;&#10;AI-generated content may be incorrect.">
            <a:extLst>
              <a:ext uri="{FF2B5EF4-FFF2-40B4-BE49-F238E27FC236}">
                <a16:creationId xmlns:a16="http://schemas.microsoft.com/office/drawing/2014/main" id="{E05E37A0-10DE-6CEF-5783-AACC114A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5388" r="9986" b="63125"/>
          <a:stretch/>
        </p:blipFill>
        <p:spPr>
          <a:xfrm>
            <a:off x="1411336" y="1652559"/>
            <a:ext cx="3603393" cy="1157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380789-D2C1-9B12-263B-D0D8CBC99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4" t="24869" r="33477" b="61977"/>
          <a:stretch/>
        </p:blipFill>
        <p:spPr>
          <a:xfrm>
            <a:off x="1550641" y="902443"/>
            <a:ext cx="3466002" cy="676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7C8506-3CE6-73D4-9F36-591895227117}"/>
              </a:ext>
            </a:extLst>
          </p:cNvPr>
          <p:cNvSpPr txBox="1"/>
          <p:nvPr/>
        </p:nvSpPr>
        <p:spPr>
          <a:xfrm>
            <a:off x="568831" y="999133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PHB1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D42BE-1949-1C17-C13A-0C3E7137B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11" t="44214" r="30663" b="34989"/>
          <a:stretch/>
        </p:blipFill>
        <p:spPr>
          <a:xfrm>
            <a:off x="1305491" y="3019770"/>
            <a:ext cx="3603393" cy="1069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3FD34-ACA8-F241-7480-EED49FD1C971}"/>
              </a:ext>
            </a:extLst>
          </p:cNvPr>
          <p:cNvSpPr txBox="1"/>
          <p:nvPr/>
        </p:nvSpPr>
        <p:spPr>
          <a:xfrm>
            <a:off x="476949" y="3648267"/>
            <a:ext cx="11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Actin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1DFB7-9C54-E128-CF86-6ADC672C7D52}"/>
              </a:ext>
            </a:extLst>
          </p:cNvPr>
          <p:cNvSpPr txBox="1"/>
          <p:nvPr/>
        </p:nvSpPr>
        <p:spPr>
          <a:xfrm>
            <a:off x="4679542" y="959253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66F41-3A83-4B40-8BBF-B334E27A9B27}"/>
              </a:ext>
            </a:extLst>
          </p:cNvPr>
          <p:cNvSpPr txBox="1"/>
          <p:nvPr/>
        </p:nvSpPr>
        <p:spPr>
          <a:xfrm>
            <a:off x="4745733" y="3133585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DDBA6-D1F7-DBC1-0072-5508BE3C9D47}"/>
              </a:ext>
            </a:extLst>
          </p:cNvPr>
          <p:cNvSpPr txBox="1"/>
          <p:nvPr/>
        </p:nvSpPr>
        <p:spPr>
          <a:xfrm>
            <a:off x="585351" y="1731353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PHB2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E5FF42-3F3D-573D-08C9-C5CB3CD83F38}"/>
              </a:ext>
            </a:extLst>
          </p:cNvPr>
          <p:cNvSpPr/>
          <p:nvPr/>
        </p:nvSpPr>
        <p:spPr>
          <a:xfrm>
            <a:off x="1888958" y="999133"/>
            <a:ext cx="2702888" cy="308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69FDEC-AD5E-AD62-8CA1-10F5BAB70EED}"/>
              </a:ext>
            </a:extLst>
          </p:cNvPr>
          <p:cNvSpPr/>
          <p:nvPr/>
        </p:nvSpPr>
        <p:spPr>
          <a:xfrm>
            <a:off x="1800724" y="1729046"/>
            <a:ext cx="2702888" cy="308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6B50F7-920B-54B5-49A5-D6F334A4DAAA}"/>
              </a:ext>
            </a:extLst>
          </p:cNvPr>
          <p:cNvSpPr/>
          <p:nvPr/>
        </p:nvSpPr>
        <p:spPr>
          <a:xfrm>
            <a:off x="1550641" y="3702232"/>
            <a:ext cx="3193605" cy="308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BB422-8987-6C88-2B16-849A65D00B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503" r="23240" b="34671"/>
          <a:stretch/>
        </p:blipFill>
        <p:spPr>
          <a:xfrm>
            <a:off x="1028314" y="4932627"/>
            <a:ext cx="4942503" cy="1894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15396F-8313-AA31-0728-68EF2ED7F78F}"/>
              </a:ext>
            </a:extLst>
          </p:cNvPr>
          <p:cNvSpPr txBox="1"/>
          <p:nvPr/>
        </p:nvSpPr>
        <p:spPr>
          <a:xfrm>
            <a:off x="289284" y="5588581"/>
            <a:ext cx="15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P-AKT-S473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(liver)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CD42D-A415-D23C-42D6-F3FA00E0F680}"/>
              </a:ext>
            </a:extLst>
          </p:cNvPr>
          <p:cNvSpPr txBox="1"/>
          <p:nvPr/>
        </p:nvSpPr>
        <p:spPr>
          <a:xfrm>
            <a:off x="5458965" y="5419585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B6FDE-26D1-5AC5-59DC-89774AEE0C99}"/>
              </a:ext>
            </a:extLst>
          </p:cNvPr>
          <p:cNvSpPr txBox="1"/>
          <p:nvPr/>
        </p:nvSpPr>
        <p:spPr>
          <a:xfrm>
            <a:off x="5519925" y="6041377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59809A-3AB1-6365-61C7-D37F2EC68DC4}"/>
              </a:ext>
            </a:extLst>
          </p:cNvPr>
          <p:cNvSpPr/>
          <p:nvPr/>
        </p:nvSpPr>
        <p:spPr>
          <a:xfrm>
            <a:off x="1550641" y="5659048"/>
            <a:ext cx="3908324" cy="308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F78F02-4D03-64AA-F734-8EFF1A0228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40" r="22283" b="29120"/>
          <a:stretch/>
        </p:blipFill>
        <p:spPr>
          <a:xfrm>
            <a:off x="786207" y="6515339"/>
            <a:ext cx="4901046" cy="19918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5C8F3F-964D-DACA-E1C8-9775A597703D}"/>
              </a:ext>
            </a:extLst>
          </p:cNvPr>
          <p:cNvSpPr txBox="1"/>
          <p:nvPr/>
        </p:nvSpPr>
        <p:spPr>
          <a:xfrm>
            <a:off x="5619189" y="7038258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68373E-2363-A4FF-B790-9022C085E86B}"/>
              </a:ext>
            </a:extLst>
          </p:cNvPr>
          <p:cNvSpPr txBox="1"/>
          <p:nvPr/>
        </p:nvSpPr>
        <p:spPr>
          <a:xfrm>
            <a:off x="5650290" y="7753687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5F520F-813F-9BE8-18B5-3965018F5321}"/>
              </a:ext>
            </a:extLst>
          </p:cNvPr>
          <p:cNvSpPr/>
          <p:nvPr/>
        </p:nvSpPr>
        <p:spPr>
          <a:xfrm>
            <a:off x="1356096" y="7286446"/>
            <a:ext cx="3979529" cy="2547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C3F30-BA5D-D9EE-AE8C-427FA813F5DE}"/>
              </a:ext>
            </a:extLst>
          </p:cNvPr>
          <p:cNvSpPr txBox="1"/>
          <p:nvPr/>
        </p:nvSpPr>
        <p:spPr>
          <a:xfrm>
            <a:off x="513886" y="7278159"/>
            <a:ext cx="84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(liver)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19AEC4-26B9-689E-AB95-89F06B6F0050}"/>
              </a:ext>
            </a:extLst>
          </p:cNvPr>
          <p:cNvSpPr txBox="1"/>
          <p:nvPr/>
        </p:nvSpPr>
        <p:spPr>
          <a:xfrm>
            <a:off x="337183" y="281289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S1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A3DFB2-9150-3B57-4631-D336B77334A6}"/>
              </a:ext>
            </a:extLst>
          </p:cNvPr>
          <p:cNvSpPr txBox="1"/>
          <p:nvPr/>
        </p:nvSpPr>
        <p:spPr>
          <a:xfrm>
            <a:off x="239969" y="4638648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753535-3605-F4E1-2FFB-5B9AB7B1C5E2}"/>
              </a:ext>
            </a:extLst>
          </p:cNvPr>
          <p:cNvSpPr txBox="1"/>
          <p:nvPr/>
        </p:nvSpPr>
        <p:spPr>
          <a:xfrm>
            <a:off x="4638462" y="1857623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B12EB6-8056-0124-F208-4DD93C8188A5}"/>
              </a:ext>
            </a:extLst>
          </p:cNvPr>
          <p:cNvSpPr txBox="1"/>
          <p:nvPr/>
        </p:nvSpPr>
        <p:spPr>
          <a:xfrm>
            <a:off x="4490008" y="1694583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~34KD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FF068E-2D57-1E73-33CA-21036EDB69BC}"/>
              </a:ext>
            </a:extLst>
          </p:cNvPr>
          <p:cNvSpPr txBox="1"/>
          <p:nvPr/>
        </p:nvSpPr>
        <p:spPr>
          <a:xfrm>
            <a:off x="4876326" y="3675786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~45KD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20875-3EBA-2061-EA07-D36A42CB63EA}"/>
              </a:ext>
            </a:extLst>
          </p:cNvPr>
          <p:cNvSpPr txBox="1"/>
          <p:nvPr/>
        </p:nvSpPr>
        <p:spPr>
          <a:xfrm>
            <a:off x="5401706" y="5644954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~60KD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B9772-E23C-632C-8921-EFFB91E965E4}"/>
              </a:ext>
            </a:extLst>
          </p:cNvPr>
          <p:cNvSpPr txBox="1"/>
          <p:nvPr/>
        </p:nvSpPr>
        <p:spPr>
          <a:xfrm>
            <a:off x="5313472" y="7217075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~60KD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98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2DA487-AD14-C5B7-22A8-7780D2DE1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4" t="41723" r="26385" b="32554"/>
          <a:stretch>
            <a:fillRect/>
          </a:stretch>
        </p:blipFill>
        <p:spPr>
          <a:xfrm>
            <a:off x="1192949" y="348421"/>
            <a:ext cx="5466224" cy="1826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58224-C3AB-497B-B17B-49E86BAE6426}"/>
              </a:ext>
            </a:extLst>
          </p:cNvPr>
          <p:cNvSpPr txBox="1"/>
          <p:nvPr/>
        </p:nvSpPr>
        <p:spPr>
          <a:xfrm>
            <a:off x="354783" y="876676"/>
            <a:ext cx="167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CV-ATP5A-55KD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4283C-D22F-B242-7311-B53EBE3E2147}"/>
              </a:ext>
            </a:extLst>
          </p:cNvPr>
          <p:cNvSpPr txBox="1"/>
          <p:nvPr/>
        </p:nvSpPr>
        <p:spPr>
          <a:xfrm>
            <a:off x="27961" y="1047049"/>
            <a:ext cx="1909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CIII-UQCRC2-48KD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807F3-0C8C-C717-BBE4-435DFF42AAA4}"/>
              </a:ext>
            </a:extLst>
          </p:cNvPr>
          <p:cNvSpPr txBox="1"/>
          <p:nvPr/>
        </p:nvSpPr>
        <p:spPr>
          <a:xfrm>
            <a:off x="197688" y="1203569"/>
            <a:ext cx="183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CIV-MTCO1-40KD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A5E65-A246-7CB3-751E-A55A87694230}"/>
              </a:ext>
            </a:extLst>
          </p:cNvPr>
          <p:cNvSpPr txBox="1"/>
          <p:nvPr/>
        </p:nvSpPr>
        <p:spPr>
          <a:xfrm>
            <a:off x="236502" y="1438692"/>
            <a:ext cx="1579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CII-SDHB-30KD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AEBE1-01C7-2317-609B-AB36134A8EA3}"/>
              </a:ext>
            </a:extLst>
          </p:cNvPr>
          <p:cNvSpPr txBox="1"/>
          <p:nvPr/>
        </p:nvSpPr>
        <p:spPr>
          <a:xfrm>
            <a:off x="198827" y="1711579"/>
            <a:ext cx="1790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CI-NDUFB8-20KD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973E8-4BA2-438D-36A2-9BB8DEC46EBC}"/>
              </a:ext>
            </a:extLst>
          </p:cNvPr>
          <p:cNvSpPr txBox="1"/>
          <p:nvPr/>
        </p:nvSpPr>
        <p:spPr>
          <a:xfrm>
            <a:off x="6361844" y="1314169"/>
            <a:ext cx="1048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 KD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AA4C4-A524-8FFD-B215-AC6F2B5C5D77}"/>
              </a:ext>
            </a:extLst>
          </p:cNvPr>
          <p:cNvSpPr txBox="1"/>
          <p:nvPr/>
        </p:nvSpPr>
        <p:spPr>
          <a:xfrm>
            <a:off x="6371704" y="511749"/>
            <a:ext cx="1048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80 KD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300EC4-5B64-F908-A7C7-03173252C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4" t="38981" r="26544" b="31644"/>
          <a:stretch>
            <a:fillRect/>
          </a:stretch>
        </p:blipFill>
        <p:spPr>
          <a:xfrm>
            <a:off x="1192949" y="2700495"/>
            <a:ext cx="5466224" cy="1910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4DEF2D-88E7-E574-F41E-3B7702B84172}"/>
              </a:ext>
            </a:extLst>
          </p:cNvPr>
          <p:cNvSpPr txBox="1"/>
          <p:nvPr/>
        </p:nvSpPr>
        <p:spPr>
          <a:xfrm>
            <a:off x="393745" y="3425154"/>
            <a:ext cx="117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Higher exposure</a:t>
            </a:r>
          </a:p>
        </p:txBody>
      </p:sp>
      <p:pic>
        <p:nvPicPr>
          <p:cNvPr id="12" name="Picture 11" descr="A black line on a white background&#10;&#10;Description automatically generated">
            <a:extLst>
              <a:ext uri="{FF2B5EF4-FFF2-40B4-BE49-F238E27FC236}">
                <a16:creationId xmlns:a16="http://schemas.microsoft.com/office/drawing/2014/main" id="{907B1555-9BF5-E52F-2592-7428CA9703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44722" r="10123" b="23784"/>
          <a:stretch>
            <a:fillRect/>
          </a:stretch>
        </p:blipFill>
        <p:spPr>
          <a:xfrm>
            <a:off x="1192950" y="5783486"/>
            <a:ext cx="5466224" cy="1128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089115-6F71-6074-A915-5475BE427B97}"/>
              </a:ext>
            </a:extLst>
          </p:cNvPr>
          <p:cNvSpPr/>
          <p:nvPr/>
        </p:nvSpPr>
        <p:spPr>
          <a:xfrm>
            <a:off x="1490915" y="6182726"/>
            <a:ext cx="2376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8EDCC-0DF3-80BD-0682-C5CBE1719F59}"/>
              </a:ext>
            </a:extLst>
          </p:cNvPr>
          <p:cNvSpPr/>
          <p:nvPr/>
        </p:nvSpPr>
        <p:spPr>
          <a:xfrm>
            <a:off x="1571225" y="3353800"/>
            <a:ext cx="2448326" cy="1218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EED261-D00C-E310-B490-5A931A7E34B8}"/>
              </a:ext>
            </a:extLst>
          </p:cNvPr>
          <p:cNvSpPr/>
          <p:nvPr/>
        </p:nvSpPr>
        <p:spPr>
          <a:xfrm>
            <a:off x="1504550" y="858250"/>
            <a:ext cx="2448326" cy="1218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F5EFB-B942-FCAE-3970-3C0161468FDA}"/>
              </a:ext>
            </a:extLst>
          </p:cNvPr>
          <p:cNvSpPr txBox="1"/>
          <p:nvPr/>
        </p:nvSpPr>
        <p:spPr>
          <a:xfrm>
            <a:off x="452320" y="6132066"/>
            <a:ext cx="11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</a:t>
            </a:r>
            <a:r>
              <a:rPr lang="en-US" sz="1400" dirty="0"/>
              <a:t>Actin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17F29-0766-3BA2-2EA6-ACDC9D2DC222}"/>
              </a:ext>
            </a:extLst>
          </p:cNvPr>
          <p:cNvSpPr txBox="1"/>
          <p:nvPr/>
        </p:nvSpPr>
        <p:spPr>
          <a:xfrm>
            <a:off x="6290740" y="5858914"/>
            <a:ext cx="1048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80 KD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A67D7-8DE7-7411-C986-4CAC9360128D}"/>
              </a:ext>
            </a:extLst>
          </p:cNvPr>
          <p:cNvSpPr txBox="1"/>
          <p:nvPr/>
        </p:nvSpPr>
        <p:spPr>
          <a:xfrm>
            <a:off x="6333604" y="6442820"/>
            <a:ext cx="1048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 KD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A6FABC-B73C-DA94-24D6-680923F53896}"/>
              </a:ext>
            </a:extLst>
          </p:cNvPr>
          <p:cNvSpPr txBox="1"/>
          <p:nvPr/>
        </p:nvSpPr>
        <p:spPr>
          <a:xfrm>
            <a:off x="6241926" y="6178232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~45 KD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0E8CCB-7B4A-CD0F-5AA2-EA6CC3030410}"/>
              </a:ext>
            </a:extLst>
          </p:cNvPr>
          <p:cNvSpPr txBox="1"/>
          <p:nvPr/>
        </p:nvSpPr>
        <p:spPr>
          <a:xfrm>
            <a:off x="275500" y="274668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S2.B</a:t>
            </a:r>
          </a:p>
        </p:txBody>
      </p:sp>
    </p:spTree>
    <p:extLst>
      <p:ext uri="{BB962C8B-B14F-4D97-AF65-F5344CB8AC3E}">
        <p14:creationId xmlns:p14="http://schemas.microsoft.com/office/powerpoint/2010/main" val="25801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645EE87-4BEB-88B5-B05A-4709E445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04" r="12662" b="45193"/>
          <a:stretch/>
        </p:blipFill>
        <p:spPr>
          <a:xfrm>
            <a:off x="481642" y="6886490"/>
            <a:ext cx="5623638" cy="19855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55E4EA-46AF-8A4D-D205-939E1B4C3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30" r="24409" b="39074"/>
          <a:stretch/>
        </p:blipFill>
        <p:spPr>
          <a:xfrm>
            <a:off x="995362" y="567309"/>
            <a:ext cx="4867275" cy="186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77279-14DE-1581-92C6-CF5B37C8C73F}"/>
              </a:ext>
            </a:extLst>
          </p:cNvPr>
          <p:cNvSpPr txBox="1"/>
          <p:nvPr/>
        </p:nvSpPr>
        <p:spPr>
          <a:xfrm>
            <a:off x="318895" y="1264723"/>
            <a:ext cx="135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P-AKT-S473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7963C5-70FD-821D-0E39-8719384D48E2}"/>
              </a:ext>
            </a:extLst>
          </p:cNvPr>
          <p:cNvSpPr txBox="1"/>
          <p:nvPr/>
        </p:nvSpPr>
        <p:spPr>
          <a:xfrm>
            <a:off x="542698" y="1439798"/>
            <a:ext cx="114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Actin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(liver)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711BA-8911-C374-CAB7-B6D8266C8ABC}"/>
              </a:ext>
            </a:extLst>
          </p:cNvPr>
          <p:cNvSpPr txBox="1"/>
          <p:nvPr/>
        </p:nvSpPr>
        <p:spPr>
          <a:xfrm>
            <a:off x="5580885" y="1070466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B2C96-83BA-6007-1019-A39A43084C83}"/>
              </a:ext>
            </a:extLst>
          </p:cNvPr>
          <p:cNvSpPr txBox="1"/>
          <p:nvPr/>
        </p:nvSpPr>
        <p:spPr>
          <a:xfrm>
            <a:off x="5609946" y="1737601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162DF-9AED-22D2-DD7E-C3FCE8947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7" t="27596" r="10923" b="44830"/>
          <a:stretch/>
        </p:blipFill>
        <p:spPr>
          <a:xfrm>
            <a:off x="763595" y="3004633"/>
            <a:ext cx="5169159" cy="1418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B781A1-0FDB-A278-7C10-1F4FBE7728B4}"/>
              </a:ext>
            </a:extLst>
          </p:cNvPr>
          <p:cNvSpPr txBox="1"/>
          <p:nvPr/>
        </p:nvSpPr>
        <p:spPr>
          <a:xfrm>
            <a:off x="5637033" y="3276258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5D791-1412-FB37-C341-849F9FAA69D6}"/>
              </a:ext>
            </a:extLst>
          </p:cNvPr>
          <p:cNvSpPr txBox="1"/>
          <p:nvPr/>
        </p:nvSpPr>
        <p:spPr>
          <a:xfrm>
            <a:off x="5665909" y="3959438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74762-B9C9-2E24-55F3-85511A647E0F}"/>
              </a:ext>
            </a:extLst>
          </p:cNvPr>
          <p:cNvSpPr txBox="1"/>
          <p:nvPr/>
        </p:nvSpPr>
        <p:spPr>
          <a:xfrm>
            <a:off x="33873" y="3537872"/>
            <a:ext cx="96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P-AKT-S473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(muscle)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41EF2-82D4-BD35-2953-ED5D2FE7FC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18" t="18827" r="17154" b="40839"/>
          <a:stretch/>
        </p:blipFill>
        <p:spPr>
          <a:xfrm>
            <a:off x="947090" y="4825114"/>
            <a:ext cx="4805266" cy="2074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DC62C5-53B5-6F22-B90E-9216CDC8EB2A}"/>
              </a:ext>
            </a:extLst>
          </p:cNvPr>
          <p:cNvSpPr txBox="1"/>
          <p:nvPr/>
        </p:nvSpPr>
        <p:spPr>
          <a:xfrm>
            <a:off x="0" y="5743873"/>
            <a:ext cx="119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(muscle)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91580-DD51-E6AE-70A0-F83C9CA920C7}"/>
              </a:ext>
            </a:extLst>
          </p:cNvPr>
          <p:cNvSpPr txBox="1"/>
          <p:nvPr/>
        </p:nvSpPr>
        <p:spPr>
          <a:xfrm>
            <a:off x="5500677" y="5449963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0E556-F1B8-0D95-7B9A-A1BA7365F7D4}"/>
              </a:ext>
            </a:extLst>
          </p:cNvPr>
          <p:cNvSpPr txBox="1"/>
          <p:nvPr/>
        </p:nvSpPr>
        <p:spPr>
          <a:xfrm>
            <a:off x="5564843" y="8454605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7BAD87-5FDF-0960-474A-A4A7100BF154}"/>
              </a:ext>
            </a:extLst>
          </p:cNvPr>
          <p:cNvSpPr/>
          <p:nvPr/>
        </p:nvSpPr>
        <p:spPr>
          <a:xfrm>
            <a:off x="1090865" y="5743873"/>
            <a:ext cx="44066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92C05C-8F3F-C10A-A42A-D875BCD22FA0}"/>
              </a:ext>
            </a:extLst>
          </p:cNvPr>
          <p:cNvSpPr/>
          <p:nvPr/>
        </p:nvSpPr>
        <p:spPr>
          <a:xfrm>
            <a:off x="947090" y="3521251"/>
            <a:ext cx="4702779" cy="393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E6FB6-0322-D2AB-CBA7-9662B839BAEE}"/>
              </a:ext>
            </a:extLst>
          </p:cNvPr>
          <p:cNvSpPr/>
          <p:nvPr/>
        </p:nvSpPr>
        <p:spPr>
          <a:xfrm>
            <a:off x="1348141" y="1520189"/>
            <a:ext cx="4151414" cy="334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67A7D1-E3B3-C6DE-0305-CD32C26B7DA0}"/>
              </a:ext>
            </a:extLst>
          </p:cNvPr>
          <p:cNvSpPr txBox="1"/>
          <p:nvPr/>
        </p:nvSpPr>
        <p:spPr>
          <a:xfrm>
            <a:off x="5524739" y="6136521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CADB23-6CCD-A5CF-783A-A67A35B142A3}"/>
              </a:ext>
            </a:extLst>
          </p:cNvPr>
          <p:cNvSpPr txBox="1"/>
          <p:nvPr/>
        </p:nvSpPr>
        <p:spPr>
          <a:xfrm>
            <a:off x="5508699" y="7784085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44C65-E93D-F079-527B-A42C77FF86FE}"/>
              </a:ext>
            </a:extLst>
          </p:cNvPr>
          <p:cNvSpPr/>
          <p:nvPr/>
        </p:nvSpPr>
        <p:spPr>
          <a:xfrm>
            <a:off x="1179097" y="8382799"/>
            <a:ext cx="44066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55CDBB-7384-CFA8-3199-EC71D30C766D}"/>
              </a:ext>
            </a:extLst>
          </p:cNvPr>
          <p:cNvSpPr txBox="1"/>
          <p:nvPr/>
        </p:nvSpPr>
        <p:spPr>
          <a:xfrm>
            <a:off x="150699" y="8394872"/>
            <a:ext cx="1097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GAPDH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(muscle)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82A61-4576-CA0D-DBE1-38B97CEBC44F}"/>
              </a:ext>
            </a:extLst>
          </p:cNvPr>
          <p:cNvSpPr txBox="1"/>
          <p:nvPr/>
        </p:nvSpPr>
        <p:spPr>
          <a:xfrm>
            <a:off x="5493016" y="1506740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~45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03694-7B04-D3F2-2AB9-D3E05223D146}"/>
              </a:ext>
            </a:extLst>
          </p:cNvPr>
          <p:cNvSpPr txBox="1"/>
          <p:nvPr/>
        </p:nvSpPr>
        <p:spPr>
          <a:xfrm>
            <a:off x="5614265" y="3523372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~60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4FD19-6DF9-8D44-9032-1BF7D52037C9}"/>
              </a:ext>
            </a:extLst>
          </p:cNvPr>
          <p:cNvSpPr txBox="1"/>
          <p:nvPr/>
        </p:nvSpPr>
        <p:spPr>
          <a:xfrm>
            <a:off x="5505979" y="5737192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~60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83397B-2D34-F7AB-43DA-1875EF6E83CF}"/>
              </a:ext>
            </a:extLst>
          </p:cNvPr>
          <p:cNvSpPr txBox="1"/>
          <p:nvPr/>
        </p:nvSpPr>
        <p:spPr>
          <a:xfrm>
            <a:off x="5538063" y="8271847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~36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881E60-A152-43E4-D0C5-FE71B05C7C30}"/>
              </a:ext>
            </a:extLst>
          </p:cNvPr>
          <p:cNvSpPr txBox="1"/>
          <p:nvPr/>
        </p:nvSpPr>
        <p:spPr>
          <a:xfrm>
            <a:off x="264353" y="66648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2</a:t>
            </a:r>
          </a:p>
        </p:txBody>
      </p:sp>
    </p:spTree>
    <p:extLst>
      <p:ext uri="{BB962C8B-B14F-4D97-AF65-F5344CB8AC3E}">
        <p14:creationId xmlns:p14="http://schemas.microsoft.com/office/powerpoint/2010/main" val="292950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08714-0FE7-34CB-E407-1384177BB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5" t="47821" r="8749" b="21066"/>
          <a:stretch>
            <a:fillRect/>
          </a:stretch>
        </p:blipFill>
        <p:spPr>
          <a:xfrm>
            <a:off x="1311804" y="4191492"/>
            <a:ext cx="4198292" cy="13359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25E322-9BFF-F79E-4EFF-E70C8EBAC2E3}"/>
              </a:ext>
            </a:extLst>
          </p:cNvPr>
          <p:cNvSpPr/>
          <p:nvPr/>
        </p:nvSpPr>
        <p:spPr>
          <a:xfrm>
            <a:off x="1552213" y="4919352"/>
            <a:ext cx="3606641" cy="393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F6F71-A8C5-1B58-0402-F993F389F4E9}"/>
              </a:ext>
            </a:extLst>
          </p:cNvPr>
          <p:cNvSpPr txBox="1"/>
          <p:nvPr/>
        </p:nvSpPr>
        <p:spPr>
          <a:xfrm>
            <a:off x="5193404" y="4808859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EB318-78BE-A564-B205-DA4007818D49}"/>
              </a:ext>
            </a:extLst>
          </p:cNvPr>
          <p:cNvSpPr txBox="1"/>
          <p:nvPr/>
        </p:nvSpPr>
        <p:spPr>
          <a:xfrm>
            <a:off x="5206881" y="4230659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298B9-14AB-6930-2D87-9ECD79581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9" t="68257" b="15442"/>
          <a:stretch/>
        </p:blipFill>
        <p:spPr>
          <a:xfrm>
            <a:off x="1060520" y="5659486"/>
            <a:ext cx="5452577" cy="838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1F7357-D0FC-32E7-0064-63F5158096F0}"/>
              </a:ext>
            </a:extLst>
          </p:cNvPr>
          <p:cNvSpPr txBox="1"/>
          <p:nvPr/>
        </p:nvSpPr>
        <p:spPr>
          <a:xfrm>
            <a:off x="275500" y="274668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5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4E1EF-4FCB-82A6-77A0-462D14078335}"/>
              </a:ext>
            </a:extLst>
          </p:cNvPr>
          <p:cNvSpPr/>
          <p:nvPr/>
        </p:nvSpPr>
        <p:spPr>
          <a:xfrm>
            <a:off x="1255753" y="5834372"/>
            <a:ext cx="4430671" cy="3934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ECE95-58FC-55E2-CDA3-AF65FD5A1A4B}"/>
              </a:ext>
            </a:extLst>
          </p:cNvPr>
          <p:cNvSpPr txBox="1"/>
          <p:nvPr/>
        </p:nvSpPr>
        <p:spPr>
          <a:xfrm>
            <a:off x="291905" y="4915373"/>
            <a:ext cx="127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P-4EBP1-S65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7F9AD-85A3-8A01-FC9A-4FEC2C80E4B2}"/>
              </a:ext>
            </a:extLst>
          </p:cNvPr>
          <p:cNvSpPr txBox="1"/>
          <p:nvPr/>
        </p:nvSpPr>
        <p:spPr>
          <a:xfrm>
            <a:off x="225939" y="5862520"/>
            <a:ext cx="127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4EBP1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DE952B-35BE-9497-B32A-083814D6FD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24" b="26786"/>
          <a:stretch>
            <a:fillRect/>
          </a:stretch>
        </p:blipFill>
        <p:spPr>
          <a:xfrm>
            <a:off x="1266386" y="2359287"/>
            <a:ext cx="4692281" cy="17001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6B4777-C0EA-CCEF-11A8-FF0352F0A3DE}"/>
              </a:ext>
            </a:extLst>
          </p:cNvPr>
          <p:cNvSpPr/>
          <p:nvPr/>
        </p:nvSpPr>
        <p:spPr>
          <a:xfrm>
            <a:off x="1659422" y="2559012"/>
            <a:ext cx="3774849" cy="393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5E0CE-1FB3-8D02-1BFE-C27C108AF3F3}"/>
              </a:ext>
            </a:extLst>
          </p:cNvPr>
          <p:cNvSpPr txBox="1"/>
          <p:nvPr/>
        </p:nvSpPr>
        <p:spPr>
          <a:xfrm>
            <a:off x="729214" y="2478236"/>
            <a:ext cx="127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mTORC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4FAFFB-6840-D628-1CC8-171DB8616F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9" t="20454" r="13169" b="30770"/>
          <a:stretch>
            <a:fillRect/>
          </a:stretch>
        </p:blipFill>
        <p:spPr>
          <a:xfrm>
            <a:off x="1154136" y="644534"/>
            <a:ext cx="4892899" cy="16499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877341-364B-FCAC-4672-962415F405F2}"/>
              </a:ext>
            </a:extLst>
          </p:cNvPr>
          <p:cNvSpPr/>
          <p:nvPr/>
        </p:nvSpPr>
        <p:spPr>
          <a:xfrm>
            <a:off x="1659422" y="962127"/>
            <a:ext cx="3881570" cy="393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DA2D9-8638-311B-46FA-B419FBB7F1AE}"/>
              </a:ext>
            </a:extLst>
          </p:cNvPr>
          <p:cNvSpPr txBox="1"/>
          <p:nvPr/>
        </p:nvSpPr>
        <p:spPr>
          <a:xfrm>
            <a:off x="339346" y="971955"/>
            <a:ext cx="127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P-mTORC-S2448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A39D2D-147C-137B-884E-144426BBD56E}"/>
              </a:ext>
            </a:extLst>
          </p:cNvPr>
          <p:cNvSpPr txBox="1"/>
          <p:nvPr/>
        </p:nvSpPr>
        <p:spPr>
          <a:xfrm>
            <a:off x="5573998" y="1372614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D07629-C436-51AE-DA8F-4FF13D2CF868}"/>
              </a:ext>
            </a:extLst>
          </p:cNvPr>
          <p:cNvSpPr txBox="1"/>
          <p:nvPr/>
        </p:nvSpPr>
        <p:spPr>
          <a:xfrm>
            <a:off x="5605917" y="1899075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030941-992D-4E1C-86B9-D52F0688286F}"/>
              </a:ext>
            </a:extLst>
          </p:cNvPr>
          <p:cNvSpPr txBox="1"/>
          <p:nvPr/>
        </p:nvSpPr>
        <p:spPr>
          <a:xfrm>
            <a:off x="5455791" y="3051974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6BF1E0-FCAC-5AE6-E6ED-D27E8B789677}"/>
              </a:ext>
            </a:extLst>
          </p:cNvPr>
          <p:cNvSpPr txBox="1"/>
          <p:nvPr/>
        </p:nvSpPr>
        <p:spPr>
          <a:xfrm>
            <a:off x="5434271" y="3648693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053BC-BB9F-6EE2-173E-AA48AB6F67CE}"/>
              </a:ext>
            </a:extLst>
          </p:cNvPr>
          <p:cNvSpPr txBox="1"/>
          <p:nvPr/>
        </p:nvSpPr>
        <p:spPr>
          <a:xfrm>
            <a:off x="5080862" y="5023325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~20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FDBF90-A106-BCAE-B1F4-B8E710CD2FE8}"/>
              </a:ext>
            </a:extLst>
          </p:cNvPr>
          <p:cNvSpPr txBox="1"/>
          <p:nvPr/>
        </p:nvSpPr>
        <p:spPr>
          <a:xfrm>
            <a:off x="5630309" y="5837464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~20KD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5549DF-BA57-9D3D-AE89-47FA040BC4F3}"/>
              </a:ext>
            </a:extLst>
          </p:cNvPr>
          <p:cNvSpPr txBox="1"/>
          <p:nvPr/>
        </p:nvSpPr>
        <p:spPr>
          <a:xfrm>
            <a:off x="5554105" y="972678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~290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1E8FB-3F14-9CE1-0A71-1204C7752C9B}"/>
              </a:ext>
            </a:extLst>
          </p:cNvPr>
          <p:cNvSpPr txBox="1"/>
          <p:nvPr/>
        </p:nvSpPr>
        <p:spPr>
          <a:xfrm>
            <a:off x="5465869" y="2641058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~290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8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D4E87-1241-746B-7C7B-54C411443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81"/>
          <a:stretch/>
        </p:blipFill>
        <p:spPr>
          <a:xfrm>
            <a:off x="1111763" y="4648161"/>
            <a:ext cx="5273643" cy="2262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DCF725-1BBC-F4ED-9E9E-565ECA119166}"/>
              </a:ext>
            </a:extLst>
          </p:cNvPr>
          <p:cNvSpPr/>
          <p:nvPr/>
        </p:nvSpPr>
        <p:spPr>
          <a:xfrm>
            <a:off x="1722474" y="5441390"/>
            <a:ext cx="3636336" cy="393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45ADF-95A1-4923-34B3-FB9EBCB48CA4}"/>
              </a:ext>
            </a:extLst>
          </p:cNvPr>
          <p:cNvSpPr txBox="1"/>
          <p:nvPr/>
        </p:nvSpPr>
        <p:spPr>
          <a:xfrm>
            <a:off x="968005" y="5405752"/>
            <a:ext cx="11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F1B94-34D4-A1EE-59AD-A184171CA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5" t="39360" r="23749" b="25264"/>
          <a:stretch/>
        </p:blipFill>
        <p:spPr>
          <a:xfrm>
            <a:off x="1403498" y="2983455"/>
            <a:ext cx="4404279" cy="1381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439D70-1DD8-51D7-B662-71E4473C61DC}"/>
              </a:ext>
            </a:extLst>
          </p:cNvPr>
          <p:cNvSpPr/>
          <p:nvPr/>
        </p:nvSpPr>
        <p:spPr>
          <a:xfrm>
            <a:off x="1403498" y="3605501"/>
            <a:ext cx="4316818" cy="393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DEEAB-A1AB-09CD-1603-3DF08D13D56E}"/>
              </a:ext>
            </a:extLst>
          </p:cNvPr>
          <p:cNvSpPr txBox="1"/>
          <p:nvPr/>
        </p:nvSpPr>
        <p:spPr>
          <a:xfrm>
            <a:off x="1050223" y="3709004"/>
            <a:ext cx="11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D15BB-ACAA-3F47-BA30-767D57C29BB8}"/>
              </a:ext>
            </a:extLst>
          </p:cNvPr>
          <p:cNvSpPr txBox="1"/>
          <p:nvPr/>
        </p:nvSpPr>
        <p:spPr>
          <a:xfrm>
            <a:off x="5706611" y="3156767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5B211-F59F-A323-1126-AF5EF5232D70}"/>
              </a:ext>
            </a:extLst>
          </p:cNvPr>
          <p:cNvSpPr txBox="1"/>
          <p:nvPr/>
        </p:nvSpPr>
        <p:spPr>
          <a:xfrm>
            <a:off x="5302571" y="5091894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B2DBE-DC46-7AF1-6F16-86B9D58B8282}"/>
              </a:ext>
            </a:extLst>
          </p:cNvPr>
          <p:cNvSpPr txBox="1"/>
          <p:nvPr/>
        </p:nvSpPr>
        <p:spPr>
          <a:xfrm>
            <a:off x="5714405" y="3649903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5CA0D-904A-1C0D-52F5-CAC468A035CC}"/>
              </a:ext>
            </a:extLst>
          </p:cNvPr>
          <p:cNvSpPr txBox="1"/>
          <p:nvPr/>
        </p:nvSpPr>
        <p:spPr>
          <a:xfrm>
            <a:off x="5320995" y="5659466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25C71-49E4-DDF5-599B-23A70C1C3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4" t="45370" r="15103" b="17439"/>
          <a:stretch>
            <a:fillRect/>
          </a:stretch>
        </p:blipFill>
        <p:spPr>
          <a:xfrm>
            <a:off x="949696" y="851216"/>
            <a:ext cx="4877270" cy="1528690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CC8BEA-81DF-59C9-3EB3-06BA4E87CC8B}"/>
              </a:ext>
            </a:extLst>
          </p:cNvPr>
          <p:cNvSpPr txBox="1"/>
          <p:nvPr/>
        </p:nvSpPr>
        <p:spPr>
          <a:xfrm>
            <a:off x="5646357" y="874309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7DB47A-A7DB-78F9-9EF7-B464C802104E}"/>
              </a:ext>
            </a:extLst>
          </p:cNvPr>
          <p:cNvSpPr txBox="1"/>
          <p:nvPr/>
        </p:nvSpPr>
        <p:spPr>
          <a:xfrm>
            <a:off x="5654151" y="1473767"/>
            <a:ext cx="10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C14E4-0921-9F80-08E8-9CD65C187667}"/>
              </a:ext>
            </a:extLst>
          </p:cNvPr>
          <p:cNvSpPr/>
          <p:nvPr/>
        </p:nvSpPr>
        <p:spPr>
          <a:xfrm>
            <a:off x="1212112" y="1556958"/>
            <a:ext cx="4426684" cy="286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558029-864D-A28F-BFBE-1A9818F68FA8}"/>
              </a:ext>
            </a:extLst>
          </p:cNvPr>
          <p:cNvSpPr txBox="1"/>
          <p:nvPr/>
        </p:nvSpPr>
        <p:spPr>
          <a:xfrm>
            <a:off x="73720" y="1528405"/>
            <a:ext cx="132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P-S6-(S235/236)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F64C00-F209-82E2-FA7F-3A74ED0EB009}"/>
              </a:ext>
            </a:extLst>
          </p:cNvPr>
          <p:cNvSpPr txBox="1"/>
          <p:nvPr/>
        </p:nvSpPr>
        <p:spPr>
          <a:xfrm>
            <a:off x="275500" y="274668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5.A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01BA47-8865-0920-C9AE-3371F25A632E}"/>
              </a:ext>
            </a:extLst>
          </p:cNvPr>
          <p:cNvSpPr txBox="1"/>
          <p:nvPr/>
        </p:nvSpPr>
        <p:spPr>
          <a:xfrm>
            <a:off x="5309464" y="5444431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~45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9C7752-C88D-FD1B-5FE6-A247A19D14B2}"/>
              </a:ext>
            </a:extLst>
          </p:cNvPr>
          <p:cNvSpPr txBox="1"/>
          <p:nvPr/>
        </p:nvSpPr>
        <p:spPr>
          <a:xfrm>
            <a:off x="5597543" y="1378758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~32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56EF89-6C0C-B082-3EC5-2128A050966E}"/>
              </a:ext>
            </a:extLst>
          </p:cNvPr>
          <p:cNvSpPr txBox="1"/>
          <p:nvPr/>
        </p:nvSpPr>
        <p:spPr>
          <a:xfrm>
            <a:off x="5605337" y="3551781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~32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02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460DF8-CB5D-CBFB-CC63-72E789C1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51" t="6487" r="9656" b="25899"/>
          <a:stretch>
            <a:fillRect/>
          </a:stretch>
        </p:blipFill>
        <p:spPr>
          <a:xfrm>
            <a:off x="763093" y="542029"/>
            <a:ext cx="2962748" cy="2265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A55E2-AD9B-655F-C950-3A36B68E27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69" t="54632" r="18060" b="18228"/>
          <a:stretch>
            <a:fillRect/>
          </a:stretch>
        </p:blipFill>
        <p:spPr>
          <a:xfrm>
            <a:off x="3348566" y="2364747"/>
            <a:ext cx="3339966" cy="1395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7E53A-4F06-AD92-D653-D3121B1D47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216"/>
          <a:stretch>
            <a:fillRect/>
          </a:stretch>
        </p:blipFill>
        <p:spPr>
          <a:xfrm>
            <a:off x="572021" y="3237200"/>
            <a:ext cx="2698157" cy="266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E849E-3211-D3AD-A9B0-CDD83AE1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419" t="34501" r="21881" b="3925"/>
          <a:stretch>
            <a:fillRect/>
          </a:stretch>
        </p:blipFill>
        <p:spPr>
          <a:xfrm>
            <a:off x="2425976" y="5906800"/>
            <a:ext cx="3848669" cy="2879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B35D7C-A1C8-5ACA-CE29-66966CB05525}"/>
              </a:ext>
            </a:extLst>
          </p:cNvPr>
          <p:cNvSpPr txBox="1"/>
          <p:nvPr/>
        </p:nvSpPr>
        <p:spPr>
          <a:xfrm>
            <a:off x="493633" y="4672253"/>
            <a:ext cx="76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P-S6-(S240/244)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08A90-903C-44BB-1AF0-8C926262CA5C}"/>
              </a:ext>
            </a:extLst>
          </p:cNvPr>
          <p:cNvSpPr txBox="1"/>
          <p:nvPr/>
        </p:nvSpPr>
        <p:spPr>
          <a:xfrm>
            <a:off x="2740029" y="7163974"/>
            <a:ext cx="58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S6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DF134-9C47-D38A-477E-1D2302C61E9D}"/>
              </a:ext>
            </a:extLst>
          </p:cNvPr>
          <p:cNvSpPr txBox="1"/>
          <p:nvPr/>
        </p:nvSpPr>
        <p:spPr>
          <a:xfrm>
            <a:off x="5864929" y="7302473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17079-2D16-0EC6-D8FF-6E20E1DAEC62}"/>
              </a:ext>
            </a:extLst>
          </p:cNvPr>
          <p:cNvSpPr txBox="1"/>
          <p:nvPr/>
        </p:nvSpPr>
        <p:spPr>
          <a:xfrm>
            <a:off x="5917564" y="6122521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4E72B-35EA-D4FE-CD4D-D67584C5C36C}"/>
              </a:ext>
            </a:extLst>
          </p:cNvPr>
          <p:cNvSpPr txBox="1"/>
          <p:nvPr/>
        </p:nvSpPr>
        <p:spPr>
          <a:xfrm>
            <a:off x="5725842" y="7163974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~32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E9E47-A86E-A469-0523-CD7A2E71CEB4}"/>
              </a:ext>
            </a:extLst>
          </p:cNvPr>
          <p:cNvSpPr txBox="1"/>
          <p:nvPr/>
        </p:nvSpPr>
        <p:spPr>
          <a:xfrm>
            <a:off x="2999210" y="4091274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B424-FEE1-705F-9820-CFBAC06474D6}"/>
              </a:ext>
            </a:extLst>
          </p:cNvPr>
          <p:cNvSpPr txBox="1"/>
          <p:nvPr/>
        </p:nvSpPr>
        <p:spPr>
          <a:xfrm>
            <a:off x="3012857" y="4800961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CC580-2517-D4CC-6A6D-8D4B724F0438}"/>
              </a:ext>
            </a:extLst>
          </p:cNvPr>
          <p:cNvSpPr txBox="1"/>
          <p:nvPr/>
        </p:nvSpPr>
        <p:spPr>
          <a:xfrm>
            <a:off x="2821137" y="4682351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~32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00CEF-B8E8-141A-78DB-EA46213CB8D1}"/>
              </a:ext>
            </a:extLst>
          </p:cNvPr>
          <p:cNvSpPr txBox="1"/>
          <p:nvPr/>
        </p:nvSpPr>
        <p:spPr>
          <a:xfrm>
            <a:off x="3099899" y="2080601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0E82B-CCFC-B127-E909-0384C5EA1A0F}"/>
              </a:ext>
            </a:extLst>
          </p:cNvPr>
          <p:cNvSpPr txBox="1"/>
          <p:nvPr/>
        </p:nvSpPr>
        <p:spPr>
          <a:xfrm>
            <a:off x="3072603" y="1307875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FBEA2-6F33-5A24-3D97-C5746E5971FC}"/>
              </a:ext>
            </a:extLst>
          </p:cNvPr>
          <p:cNvSpPr txBox="1"/>
          <p:nvPr/>
        </p:nvSpPr>
        <p:spPr>
          <a:xfrm>
            <a:off x="32595" y="2322297"/>
            <a:ext cx="127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P-4EBP1-S65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38456F-CC6A-AEC3-3DD2-7888637C80A6}"/>
              </a:ext>
            </a:extLst>
          </p:cNvPr>
          <p:cNvSpPr txBox="1"/>
          <p:nvPr/>
        </p:nvSpPr>
        <p:spPr>
          <a:xfrm>
            <a:off x="2880197" y="2394685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~20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CB7D4E-D6BD-729E-F0A5-F0893A0C75FA}"/>
              </a:ext>
            </a:extLst>
          </p:cNvPr>
          <p:cNvSpPr txBox="1"/>
          <p:nvPr/>
        </p:nvSpPr>
        <p:spPr>
          <a:xfrm>
            <a:off x="5925929" y="2806394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~20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D9EA90-C56D-892B-2092-502D73F738A8}"/>
              </a:ext>
            </a:extLst>
          </p:cNvPr>
          <p:cNvSpPr txBox="1"/>
          <p:nvPr/>
        </p:nvSpPr>
        <p:spPr>
          <a:xfrm>
            <a:off x="2941687" y="2923640"/>
            <a:ext cx="127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4EBP1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03817-5DDF-E1CE-BACC-39083DA459CC}"/>
              </a:ext>
            </a:extLst>
          </p:cNvPr>
          <p:cNvSpPr/>
          <p:nvPr/>
        </p:nvSpPr>
        <p:spPr>
          <a:xfrm>
            <a:off x="1306961" y="4791731"/>
            <a:ext cx="1692249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EACDF3-309C-F97E-DF1D-589CF9334942}"/>
              </a:ext>
            </a:extLst>
          </p:cNvPr>
          <p:cNvSpPr/>
          <p:nvPr/>
        </p:nvSpPr>
        <p:spPr>
          <a:xfrm>
            <a:off x="1148479" y="2337406"/>
            <a:ext cx="1804534" cy="364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88662A-C28A-A19A-66E7-D903F1EEA3F2}"/>
              </a:ext>
            </a:extLst>
          </p:cNvPr>
          <p:cNvSpPr txBox="1"/>
          <p:nvPr/>
        </p:nvSpPr>
        <p:spPr>
          <a:xfrm>
            <a:off x="269842" y="46146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Figure 5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3006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CF9B7D-292B-D57B-1521-7A3862E9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08" t="4149" r="7596" b="7970"/>
          <a:stretch>
            <a:fillRect/>
          </a:stretch>
        </p:blipFill>
        <p:spPr>
          <a:xfrm>
            <a:off x="1678676" y="600501"/>
            <a:ext cx="3780430" cy="3766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48A9B-990E-F327-783E-22EE832C9573}"/>
              </a:ext>
            </a:extLst>
          </p:cNvPr>
          <p:cNvSpPr txBox="1"/>
          <p:nvPr/>
        </p:nvSpPr>
        <p:spPr>
          <a:xfrm>
            <a:off x="1462661" y="2494966"/>
            <a:ext cx="11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92F05-FA8D-A2FC-1A57-5557AB5D2AA4}"/>
              </a:ext>
            </a:extLst>
          </p:cNvPr>
          <p:cNvSpPr txBox="1"/>
          <p:nvPr/>
        </p:nvSpPr>
        <p:spPr>
          <a:xfrm>
            <a:off x="4893765" y="1750978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AD245-FF3F-DF03-AD53-4A2204BC157B}"/>
              </a:ext>
            </a:extLst>
          </p:cNvPr>
          <p:cNvSpPr txBox="1"/>
          <p:nvPr/>
        </p:nvSpPr>
        <p:spPr>
          <a:xfrm>
            <a:off x="4934710" y="2864298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FECC6-5B4C-05B8-D718-82FBA266B6D2}"/>
              </a:ext>
            </a:extLst>
          </p:cNvPr>
          <p:cNvSpPr txBox="1"/>
          <p:nvPr/>
        </p:nvSpPr>
        <p:spPr>
          <a:xfrm>
            <a:off x="4681847" y="2372954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~45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135D3-5B00-E464-74D6-8CE75074FB5A}"/>
              </a:ext>
            </a:extLst>
          </p:cNvPr>
          <p:cNvSpPr txBox="1"/>
          <p:nvPr/>
        </p:nvSpPr>
        <p:spPr>
          <a:xfrm>
            <a:off x="269842" y="216834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Figure 5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1944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9F7C6A-4FC9-A866-EFB1-EC777DC6C218}"/>
              </a:ext>
            </a:extLst>
          </p:cNvPr>
          <p:cNvSpPr txBox="1"/>
          <p:nvPr/>
        </p:nvSpPr>
        <p:spPr>
          <a:xfrm>
            <a:off x="353701" y="735388"/>
            <a:ext cx="17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Figure S4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48184-74CF-3593-BB3D-E09E4FC0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4" t="38688" r="15581" b="31593"/>
          <a:stretch>
            <a:fillRect/>
          </a:stretch>
        </p:blipFill>
        <p:spPr>
          <a:xfrm>
            <a:off x="353701" y="1351128"/>
            <a:ext cx="5812486" cy="1446663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C87C66E-EC94-787E-C2F8-3B5BD8428F9A}"/>
              </a:ext>
            </a:extLst>
          </p:cNvPr>
          <p:cNvSpPr txBox="1"/>
          <p:nvPr/>
        </p:nvSpPr>
        <p:spPr>
          <a:xfrm>
            <a:off x="240364" y="1482355"/>
            <a:ext cx="991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Lipin1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F09CF-5769-B9F7-98BC-3C3961A04BDB}"/>
              </a:ext>
            </a:extLst>
          </p:cNvPr>
          <p:cNvSpPr txBox="1"/>
          <p:nvPr/>
        </p:nvSpPr>
        <p:spPr>
          <a:xfrm>
            <a:off x="6022343" y="1739983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 KD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E6893-740B-E0EB-C97D-7A7E25C14452}"/>
              </a:ext>
            </a:extLst>
          </p:cNvPr>
          <p:cNvSpPr txBox="1"/>
          <p:nvPr/>
        </p:nvSpPr>
        <p:spPr>
          <a:xfrm>
            <a:off x="5996632" y="2465097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60A68-F741-0A6B-2714-9F0655BA7BD4}"/>
              </a:ext>
            </a:extLst>
          </p:cNvPr>
          <p:cNvSpPr/>
          <p:nvPr/>
        </p:nvSpPr>
        <p:spPr>
          <a:xfrm>
            <a:off x="766181" y="1550687"/>
            <a:ext cx="5230451" cy="2369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4164A-7A6D-271D-5E47-477CD42A46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29" t="40448" r="5966" b="31426"/>
          <a:stretch>
            <a:fillRect/>
          </a:stretch>
        </p:blipFill>
        <p:spPr>
          <a:xfrm>
            <a:off x="545764" y="3175426"/>
            <a:ext cx="5428360" cy="14466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FF0D9D-7FD9-1C4A-9698-C65066F1BC41}"/>
              </a:ext>
            </a:extLst>
          </p:cNvPr>
          <p:cNvSpPr txBox="1"/>
          <p:nvPr/>
        </p:nvSpPr>
        <p:spPr>
          <a:xfrm>
            <a:off x="5712301" y="3914039"/>
            <a:ext cx="104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KD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B3AC1-0C4C-BAA7-E154-FB38849B40FA}"/>
              </a:ext>
            </a:extLst>
          </p:cNvPr>
          <p:cNvSpPr txBox="1"/>
          <p:nvPr/>
        </p:nvSpPr>
        <p:spPr>
          <a:xfrm>
            <a:off x="261654" y="3532198"/>
            <a:ext cx="11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CFDF8-6B4A-CAEA-6AE2-7CCC889A613E}"/>
              </a:ext>
            </a:extLst>
          </p:cNvPr>
          <p:cNvSpPr txBox="1"/>
          <p:nvPr/>
        </p:nvSpPr>
        <p:spPr>
          <a:xfrm>
            <a:off x="5586192" y="3555472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~45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1436F-57E5-FA27-4FFF-F240FB0B17C9}"/>
              </a:ext>
            </a:extLst>
          </p:cNvPr>
          <p:cNvSpPr txBox="1"/>
          <p:nvPr/>
        </p:nvSpPr>
        <p:spPr>
          <a:xfrm>
            <a:off x="5962502" y="1527147"/>
            <a:ext cx="109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~125 KD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296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306</Words>
  <Application>Microsoft Office PowerPoint</Application>
  <PresentationFormat>Letter Paper (8.5x11 in)</PresentationFormat>
  <Paragraphs>137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Bierstadt</vt:lpstr>
      <vt:lpstr>1_Office Theme</vt:lpstr>
      <vt:lpstr>Original Full Length Western Blots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Alowaisi, Amany A</dc:creator>
  <cp:lastModifiedBy>Anderson, Ethan J</cp:lastModifiedBy>
  <cp:revision>5</cp:revision>
  <dcterms:created xsi:type="dcterms:W3CDTF">2025-08-12T21:30:38Z</dcterms:created>
  <dcterms:modified xsi:type="dcterms:W3CDTF">2025-08-27T21:13:59Z</dcterms:modified>
</cp:coreProperties>
</file>