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2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5D5E0AF-2380-5652-E950-AD56FC9223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A680B6BE-EB12-355C-CA9A-0C44D28741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C98AF4E1-340F-4B90-F4C9-B34A28287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0FE70-F327-4D92-8D89-9D40309F6476}" type="datetimeFigureOut">
              <a:rPr lang="id-ID" smtClean="0"/>
              <a:t>06/09/2025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55CA6F26-F11D-9D4F-12CC-F70DEB3FF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756EA091-FC32-7D26-008F-B2C0F9FCE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0AA-3452-41C1-A613-4DF64C5AEB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1460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EAC2FCC-2AD5-D4FC-24D6-151C62B9E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BE112DAA-C3B6-CC12-1057-48AD7CD981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5C2A757B-E00C-953C-49F6-47CA0C15B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0FE70-F327-4D92-8D89-9D40309F6476}" type="datetimeFigureOut">
              <a:rPr lang="id-ID" smtClean="0"/>
              <a:t>06/09/2025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6A5B91F9-108A-5F34-2191-9CBA2AFF9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EC01FE03-DF27-0E6E-D055-EDC14C831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0AA-3452-41C1-A613-4DF64C5AEB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31828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>
            <a:extLst>
              <a:ext uri="{FF2B5EF4-FFF2-40B4-BE49-F238E27FC236}">
                <a16:creationId xmlns:a16="http://schemas.microsoft.com/office/drawing/2014/main" id="{273AC783-148B-0C95-255E-18CDB10959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F56704B9-4E29-34E1-7816-6AA4BB930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8D8AB1FB-7789-3AA0-FB00-11C335CA7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0FE70-F327-4D92-8D89-9D40309F6476}" type="datetimeFigureOut">
              <a:rPr lang="id-ID" smtClean="0"/>
              <a:t>06/09/2025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C90A8C1B-2E73-629E-3F50-EABEC5859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ABD69D6E-214F-9702-C05D-C069F16CD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0AA-3452-41C1-A613-4DF64C5AEB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7259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CEBDAB1-9E18-FF0D-9015-993FCEF2D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2297B872-909A-FBE6-F709-C1EF15C02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544D5F1A-CAC2-774E-5CA9-F346AEDA9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0FE70-F327-4D92-8D89-9D40309F6476}" type="datetimeFigureOut">
              <a:rPr lang="id-ID" smtClean="0"/>
              <a:t>06/09/2025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DB0A92DE-0DBE-BA49-5305-9F426E1BE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50D48F6F-ED6C-680A-1279-B351192E8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0AA-3452-41C1-A613-4DF64C5AEB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33473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B8CA33CF-60A0-2DB8-CAD2-E45E3D8AB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677B5F3A-CED7-F275-0C32-68E9EBF3C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C97FE9A3-8DDA-93C9-A697-4150A51C7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0FE70-F327-4D92-8D89-9D40309F6476}" type="datetimeFigureOut">
              <a:rPr lang="id-ID" smtClean="0"/>
              <a:t>06/09/2025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B08D6875-5D6E-68B1-9933-E167EF77C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7080AAD2-2C56-0C6F-D8C9-8E6639F76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0AA-3452-41C1-A613-4DF64C5AEB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53810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0B30C66-E0AC-83E3-14E5-93692BA10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044ABC80-4D4B-078C-D949-E3124C1C8F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9905C474-E672-D484-DBF5-2B75D3D88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2DBE1C57-7D5B-D1AF-F892-624B1A49A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0FE70-F327-4D92-8D89-9D40309F6476}" type="datetimeFigureOut">
              <a:rPr lang="id-ID" smtClean="0"/>
              <a:t>06/09/2025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B65998C5-7612-DEC0-96DE-5B00F1201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B2A862A3-822C-9124-973D-E8FA17691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0AA-3452-41C1-A613-4DF64C5AEB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5279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7FE1898-E685-9775-1EE9-C3D41E47F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8BE5740B-B6BD-3C10-59BE-1F24509BA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171FC512-8028-3658-F68C-9836416F35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8A7AA9B6-4627-DD25-B547-044AEA9750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id="{61B2FA03-8463-9B69-903F-9C2ECDE7E5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7" name="Tampungan Tanggal 6">
            <a:extLst>
              <a:ext uri="{FF2B5EF4-FFF2-40B4-BE49-F238E27FC236}">
                <a16:creationId xmlns:a16="http://schemas.microsoft.com/office/drawing/2014/main" id="{C92CB185-FF4F-7EAA-AE0C-C8AC7987D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0FE70-F327-4D92-8D89-9D40309F6476}" type="datetimeFigureOut">
              <a:rPr lang="id-ID" smtClean="0"/>
              <a:t>06/09/2025</a:t>
            </a:fld>
            <a:endParaRPr lang="id-ID"/>
          </a:p>
        </p:txBody>
      </p:sp>
      <p:sp>
        <p:nvSpPr>
          <p:cNvPr id="8" name="Tampungan Kaki 7">
            <a:extLst>
              <a:ext uri="{FF2B5EF4-FFF2-40B4-BE49-F238E27FC236}">
                <a16:creationId xmlns:a16="http://schemas.microsoft.com/office/drawing/2014/main" id="{7CCCA75C-AE5E-DC83-3B81-FB7813DF7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Tampungan Nomor Slide 8">
            <a:extLst>
              <a:ext uri="{FF2B5EF4-FFF2-40B4-BE49-F238E27FC236}">
                <a16:creationId xmlns:a16="http://schemas.microsoft.com/office/drawing/2014/main" id="{7B9844E6-8D60-5D30-2A6E-10189C0BF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0AA-3452-41C1-A613-4DF64C5AEB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05084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39FE925-79B2-8179-6D3F-06554AD8C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anggal 2">
            <a:extLst>
              <a:ext uri="{FF2B5EF4-FFF2-40B4-BE49-F238E27FC236}">
                <a16:creationId xmlns:a16="http://schemas.microsoft.com/office/drawing/2014/main" id="{87277F72-2209-FB14-CD69-5FA17583B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0FE70-F327-4D92-8D89-9D40309F6476}" type="datetimeFigureOut">
              <a:rPr lang="id-ID" smtClean="0"/>
              <a:t>06/09/2025</a:t>
            </a:fld>
            <a:endParaRPr lang="id-ID"/>
          </a:p>
        </p:txBody>
      </p:sp>
      <p:sp>
        <p:nvSpPr>
          <p:cNvPr id="4" name="Tampungan Kaki 3">
            <a:extLst>
              <a:ext uri="{FF2B5EF4-FFF2-40B4-BE49-F238E27FC236}">
                <a16:creationId xmlns:a16="http://schemas.microsoft.com/office/drawing/2014/main" id="{C5F06200-FB23-DF3A-4093-7C35D87C6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Tampungan Nomor Slide 4">
            <a:extLst>
              <a:ext uri="{FF2B5EF4-FFF2-40B4-BE49-F238E27FC236}">
                <a16:creationId xmlns:a16="http://schemas.microsoft.com/office/drawing/2014/main" id="{B070FCEE-19BC-53BE-76EB-2637C8FC1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0AA-3452-41C1-A613-4DF64C5AEB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69410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>
            <a:extLst>
              <a:ext uri="{FF2B5EF4-FFF2-40B4-BE49-F238E27FC236}">
                <a16:creationId xmlns:a16="http://schemas.microsoft.com/office/drawing/2014/main" id="{116B202B-C6E6-665B-365A-92C6F1C7D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0FE70-F327-4D92-8D89-9D40309F6476}" type="datetimeFigureOut">
              <a:rPr lang="id-ID" smtClean="0"/>
              <a:t>06/09/2025</a:t>
            </a:fld>
            <a:endParaRPr lang="id-ID"/>
          </a:p>
        </p:txBody>
      </p:sp>
      <p:sp>
        <p:nvSpPr>
          <p:cNvPr id="3" name="Tampungan Kaki 2">
            <a:extLst>
              <a:ext uri="{FF2B5EF4-FFF2-40B4-BE49-F238E27FC236}">
                <a16:creationId xmlns:a16="http://schemas.microsoft.com/office/drawing/2014/main" id="{AECE3F57-E8DE-8331-F981-BB307EED3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ampungan Nomor Slide 3">
            <a:extLst>
              <a:ext uri="{FF2B5EF4-FFF2-40B4-BE49-F238E27FC236}">
                <a16:creationId xmlns:a16="http://schemas.microsoft.com/office/drawing/2014/main" id="{7DB74A5D-591E-E93A-64CE-7997F7D2E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0AA-3452-41C1-A613-4DF64C5AEB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8818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F8C70F55-7F2E-11B6-622C-78F3F4D5B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F24BE25B-6FE0-E6F5-CB4D-5C155C78C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F49B77D0-B2DA-2C11-2C16-B62865CF60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39443732-A9D1-9F9C-768F-50DD6AD5F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0FE70-F327-4D92-8D89-9D40309F6476}" type="datetimeFigureOut">
              <a:rPr lang="id-ID" smtClean="0"/>
              <a:t>06/09/2025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3504D6B7-7FA3-7CCE-3E39-E5D573912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273CA5A7-CE72-39E0-64C0-AB93C4833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0AA-3452-41C1-A613-4DF64C5AEB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04748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5F12163-3964-A3D2-5A74-91F4C97C6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Gambar 2">
            <a:extLst>
              <a:ext uri="{FF2B5EF4-FFF2-40B4-BE49-F238E27FC236}">
                <a16:creationId xmlns:a16="http://schemas.microsoft.com/office/drawing/2014/main" id="{0F743A83-5425-3BC0-1510-69F94E77F4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719FB6B4-D7F3-E1B2-4203-FEE7D03BE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7750ACE1-8768-583D-D2F5-CF62F8F92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0FE70-F327-4D92-8D89-9D40309F6476}" type="datetimeFigureOut">
              <a:rPr lang="id-ID" smtClean="0"/>
              <a:t>06/09/2025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B8EEDD3B-211B-65AD-4BE5-AC96105A6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EB89AADF-6E80-1F05-B65A-878B595C6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0AA-3452-41C1-A613-4DF64C5AEB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652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Judul 1">
            <a:extLst>
              <a:ext uri="{FF2B5EF4-FFF2-40B4-BE49-F238E27FC236}">
                <a16:creationId xmlns:a16="http://schemas.microsoft.com/office/drawing/2014/main" id="{20360AD2-4A5A-5426-BE4E-28E1FD9C8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CC5EEB16-D452-C087-A924-DADC24F18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4F9B3151-A78E-9AED-1521-0FC0ECF326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0FE70-F327-4D92-8D89-9D40309F6476}" type="datetimeFigureOut">
              <a:rPr lang="id-ID" smtClean="0"/>
              <a:t>06/09/2025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4A384BD1-7525-6F06-3541-620F4EB06A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F8736E72-4CE5-3D4C-825A-54EC68ADBC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BC0AA-3452-41C1-A613-4DF64C5AEB8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1285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572863F8-0B7F-3B00-DDC5-5D336993A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622" y="1933526"/>
            <a:ext cx="166615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id-ID" sz="1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Table 1. Nutritional value of Dangke collected from three locations</a:t>
            </a:r>
            <a:endParaRPr kumimoji="0" lang="id-ID" altLang="id-ID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Gambar 16">
            <a:extLst>
              <a:ext uri="{FF2B5EF4-FFF2-40B4-BE49-F238E27FC236}">
                <a16:creationId xmlns:a16="http://schemas.microsoft.com/office/drawing/2014/main" id="{9E1AD96F-9580-BFEB-5DB3-B1D9E4A2F2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8942" y="2361873"/>
            <a:ext cx="9122210" cy="213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AB498924-0A79-630A-F725-64BD18AB8AE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644622" y="3789316"/>
            <a:ext cx="1666156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7" name="Kotak Teks 6">
            <a:extLst>
              <a:ext uri="{FF2B5EF4-FFF2-40B4-BE49-F238E27FC236}">
                <a16:creationId xmlns:a16="http://schemas.microsoft.com/office/drawing/2014/main" id="{B8A77B1C-4C07-7248-5E42-CD60DD633B0E}"/>
              </a:ext>
            </a:extLst>
          </p:cNvPr>
          <p:cNvSpPr txBox="1"/>
          <p:nvPr/>
        </p:nvSpPr>
        <p:spPr>
          <a:xfrm>
            <a:off x="1519428" y="416290"/>
            <a:ext cx="91531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145"/>
              </a:spcBef>
            </a:pPr>
            <a:r>
              <a:rPr lang="id-ID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</a:t>
            </a: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Table</a:t>
            </a:r>
            <a:endParaRPr lang="id-ID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54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18C7C31-91C6-9AFC-2FE1-58F2F5F5A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3303" y="158142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id-ID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Table 2.</a:t>
            </a:r>
            <a:r>
              <a:rPr kumimoji="0" lang="en-US" altLang="id-ID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kumimoji="0" lang="en-US" altLang="id-ID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</a:t>
            </a:r>
            <a:r>
              <a:rPr kumimoji="0" lang="en-US" altLang="id-ID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mino acid score according to standards reported by the FAO/WHO</a:t>
            </a:r>
            <a:endParaRPr kumimoji="0" lang="id-ID" altLang="id-ID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49" name="Gambar 18">
            <a:extLst>
              <a:ext uri="{FF2B5EF4-FFF2-40B4-BE49-F238E27FC236}">
                <a16:creationId xmlns:a16="http://schemas.microsoft.com/office/drawing/2014/main" id="{17F17130-C592-0187-6124-9A544F07A4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931" y="1924597"/>
            <a:ext cx="9267294" cy="2123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03493169-24DA-166B-3DEB-2494A2407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954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52132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ambar 1">
            <a:extLst>
              <a:ext uri="{FF2B5EF4-FFF2-40B4-BE49-F238E27FC236}">
                <a16:creationId xmlns:a16="http://schemas.microsoft.com/office/drawing/2014/main" id="{EBF76FAB-D9F5-FFD4-341E-1C4A8B8AE0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542" y="1302284"/>
            <a:ext cx="7883561" cy="7929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Kotak Teks 3">
            <a:extLst>
              <a:ext uri="{FF2B5EF4-FFF2-40B4-BE49-F238E27FC236}">
                <a16:creationId xmlns:a16="http://schemas.microsoft.com/office/drawing/2014/main" id="{5C7D8726-2826-71F4-2764-C8D7E2016B30}"/>
              </a:ext>
            </a:extLst>
          </p:cNvPr>
          <p:cNvSpPr txBox="1"/>
          <p:nvPr/>
        </p:nvSpPr>
        <p:spPr>
          <a:xfrm>
            <a:off x="894542" y="837413"/>
            <a:ext cx="609447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Table 3. Antioxidant Activity</a:t>
            </a:r>
            <a:endParaRPr lang="id-ID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Kotak Teks 5">
            <a:extLst>
              <a:ext uri="{FF2B5EF4-FFF2-40B4-BE49-F238E27FC236}">
                <a16:creationId xmlns:a16="http://schemas.microsoft.com/office/drawing/2014/main" id="{9A1EA450-95EC-6E83-2483-31801463925F}"/>
              </a:ext>
            </a:extLst>
          </p:cNvPr>
          <p:cNvSpPr txBox="1"/>
          <p:nvPr/>
        </p:nvSpPr>
        <p:spPr>
          <a:xfrm>
            <a:off x="828385" y="1946400"/>
            <a:ext cx="7883561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Different superscript letter in the same row are significantly different at P&lt;0.01.</a:t>
            </a:r>
            <a:endParaRPr lang="id-ID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727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460BF60-270C-30CD-6054-ECE741588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736" y="202012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id-ID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Table 4. Microbiological Quality</a:t>
            </a:r>
            <a:endParaRPr kumimoji="0" lang="en-US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3" name="Gambar 22">
            <a:extLst>
              <a:ext uri="{FF2B5EF4-FFF2-40B4-BE49-F238E27FC236}">
                <a16:creationId xmlns:a16="http://schemas.microsoft.com/office/drawing/2014/main" id="{CD9E0DB6-B905-6B29-28B7-7F584759DD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769" y="2477326"/>
            <a:ext cx="5867400" cy="148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1B40952E-555B-651D-5CD4-ACA436391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3769" y="405079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id-ID" sz="900" b="0" i="0" u="none" strike="noStrike" cap="none" normalizeH="0" baseline="0" dirty="0" bmk="_Hlk190524257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Different superscript letter in the same row are significantly different</a:t>
            </a:r>
            <a:r>
              <a:rPr kumimoji="0" lang="en-US" altLang="id-ID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at  P&lt;0.05</a:t>
            </a:r>
            <a:r>
              <a:rPr kumimoji="0" lang="en-US" altLang="id-ID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015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E36AAC7-405F-08D3-8270-4D9053852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id-ID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Table 5. Volatile components of Dangke </a:t>
            </a:r>
            <a:endParaRPr kumimoji="0" lang="id-ID" altLang="id-ID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097" name="Gambar 26">
            <a:extLst>
              <a:ext uri="{FF2B5EF4-FFF2-40B4-BE49-F238E27FC236}">
                <a16:creationId xmlns:a16="http://schemas.microsoft.com/office/drawing/2014/main" id="{1D24EF08-1FDC-DC2D-28D7-82D29140E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5403850" cy="554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1F68B9DD-9D38-E24C-876B-C7DCD9292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007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905780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76</Words>
  <Application>Microsoft Office PowerPoint</Application>
  <PresentationFormat>Layar Lebar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3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Office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andi mutmainna</dc:creator>
  <cp:lastModifiedBy>andi mutmainna</cp:lastModifiedBy>
  <cp:revision>2</cp:revision>
  <dcterms:created xsi:type="dcterms:W3CDTF">2025-09-06T03:05:05Z</dcterms:created>
  <dcterms:modified xsi:type="dcterms:W3CDTF">2025-09-06T03:39:56Z</dcterms:modified>
</cp:coreProperties>
</file>