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3" t="4573" r="12814" b="47556"/>
          <a:stretch/>
        </p:blipFill>
        <p:spPr bwMode="auto">
          <a:xfrm>
            <a:off x="387858" y="4101183"/>
            <a:ext cx="3773159" cy="260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2222" r="49710" b="47556"/>
          <a:stretch/>
        </p:blipFill>
        <p:spPr bwMode="auto">
          <a:xfrm>
            <a:off x="4648200" y="4038600"/>
            <a:ext cx="4114800" cy="269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3886200"/>
            <a:ext cx="3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8183" y="3886200"/>
            <a:ext cx="3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24843" b="28936"/>
          <a:stretch/>
        </p:blipFill>
        <p:spPr bwMode="auto">
          <a:xfrm>
            <a:off x="4678680" y="228600"/>
            <a:ext cx="4176291" cy="353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18166" y="152400"/>
            <a:ext cx="3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20500" r="7172" b="21500"/>
          <a:stretch/>
        </p:blipFill>
        <p:spPr bwMode="auto">
          <a:xfrm rot="16200000">
            <a:off x="630068" y="-271040"/>
            <a:ext cx="3503252" cy="45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50966" y="164068"/>
            <a:ext cx="3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8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640" y="273000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/>
              <a:t>Figure S1. </a:t>
            </a:r>
            <a:r>
              <a:rPr lang="en-GB" sz="1600" dirty="0"/>
              <a:t>The</a:t>
            </a:r>
            <a:r>
              <a:rPr lang="en-GB" sz="1600" b="1" dirty="0" smtClean="0"/>
              <a:t> </a:t>
            </a:r>
            <a:r>
              <a:rPr lang="en-GB" sz="1600" dirty="0" smtClean="0"/>
              <a:t>two-dimensional </a:t>
            </a:r>
            <a:r>
              <a:rPr lang="en-GB" sz="1600" dirty="0"/>
              <a:t>gel electrophoresis (2-DE) </a:t>
            </a:r>
            <a:r>
              <a:rPr lang="en-GB" sz="1600" dirty="0" smtClean="0"/>
              <a:t>before and after editing. (A) gel of </a:t>
            </a:r>
            <a:r>
              <a:rPr lang="en-GB" sz="1600" dirty="0"/>
              <a:t>protein before </a:t>
            </a:r>
            <a:r>
              <a:rPr lang="en-GB" sz="1600" dirty="0" smtClean="0"/>
              <a:t>editing at normal </a:t>
            </a:r>
            <a:r>
              <a:rPr lang="en-GB" sz="1600" dirty="0"/>
              <a:t>condition (control) </a:t>
            </a:r>
            <a:r>
              <a:rPr lang="en-GB" sz="1600" dirty="0" smtClean="0"/>
              <a:t>. (B) gel </a:t>
            </a:r>
            <a:r>
              <a:rPr lang="en-GB" sz="1600" dirty="0"/>
              <a:t>of protein before editing at </a:t>
            </a:r>
            <a:r>
              <a:rPr lang="en-GB" sz="1600" dirty="0" smtClean="0"/>
              <a:t>10% drought condition. (C) </a:t>
            </a:r>
            <a:r>
              <a:rPr lang="en-GB" sz="1600" dirty="0"/>
              <a:t>gel of protein </a:t>
            </a:r>
            <a:r>
              <a:rPr lang="en-GB" sz="1600" dirty="0" smtClean="0"/>
              <a:t>after </a:t>
            </a:r>
            <a:r>
              <a:rPr lang="en-GB" sz="1600" dirty="0"/>
              <a:t>editing at normal condition (control) . </a:t>
            </a:r>
            <a:r>
              <a:rPr lang="en-GB" sz="1600" dirty="0" smtClean="0"/>
              <a:t>(D) </a:t>
            </a:r>
            <a:r>
              <a:rPr lang="en-GB" sz="1600" dirty="0"/>
              <a:t>gel of protein </a:t>
            </a:r>
            <a:r>
              <a:rPr lang="en-GB" sz="1600" dirty="0" smtClean="0"/>
              <a:t>after editing </a:t>
            </a:r>
            <a:r>
              <a:rPr lang="en-GB" sz="1600" dirty="0"/>
              <a:t>at 10% drought condition. </a:t>
            </a:r>
          </a:p>
          <a:p>
            <a:pPr algn="just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642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7393" y="-1768793"/>
            <a:ext cx="5149214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525869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(A) gel of protein before editing at normal condition (control)</a:t>
            </a:r>
          </a:p>
        </p:txBody>
      </p:sp>
    </p:spTree>
    <p:extLst>
      <p:ext uri="{BB962C8B-B14F-4D97-AF65-F5344CB8AC3E}">
        <p14:creationId xmlns:p14="http://schemas.microsoft.com/office/powerpoint/2010/main" val="133376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8b57d51e-0021-49a5-971a-3df2fdcef6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lob:https://web.whatsapp.com/8b57d51e-0021-49a5-971a-3df2fdcef6a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blob:https://web.whatsapp.com/8b57d51e-0021-49a5-971a-3df2fdcef6a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blob:https://web.whatsapp.com/8b57d51e-0021-49a5-971a-3df2fdcef6a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857"/>
            <a:ext cx="3715739" cy="659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(B) gel of protein before editing at 10% drought condition.</a:t>
            </a:r>
          </a:p>
        </p:txBody>
      </p:sp>
    </p:spTree>
    <p:extLst>
      <p:ext uri="{BB962C8B-B14F-4D97-AF65-F5344CB8AC3E}">
        <p14:creationId xmlns:p14="http://schemas.microsoft.com/office/powerpoint/2010/main" val="194010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created xsi:type="dcterms:W3CDTF">2006-08-16T00:00:00Z</dcterms:created>
  <dcterms:modified xsi:type="dcterms:W3CDTF">2025-09-25T19:41:33Z</dcterms:modified>
</cp:coreProperties>
</file>