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9AD09-724C-407E-9B92-0355336DE2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A2E514-8592-48AC-8461-DF7EE01ED2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6615E8-9E8A-4A25-BBD3-F4C07B701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42729-09EA-4680-A5CF-86826257FF09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94F71E-624E-4A42-9A37-CECA830BC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BF7416-5737-452A-95B1-31C185AED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744E4-12C4-4D04-8902-451167EA81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260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D7035D-53BF-4265-8C55-FB2B82A94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2D34EF-9219-4691-AB5C-06E7AA4D6D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0472DE-5338-4FDC-9A29-90C5406AE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42729-09EA-4680-A5CF-86826257FF09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82B0CB-F726-42DA-A66E-5467961ED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6C7DD7-360C-4044-A833-C41634080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744E4-12C4-4D04-8902-451167EA81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857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6A1E8B9-6A5E-4D2B-A132-EAB0533F44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4DF3D9-0C97-419C-90DF-03161B0A38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84CD60-614C-46F2-86CD-10A6F633A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42729-09EA-4680-A5CF-86826257FF09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F3E8B7-5B8D-44F6-86E6-EC39E9265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CE9AE5-33F0-476C-86AA-C4BD23A21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744E4-12C4-4D04-8902-451167EA81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142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A9FE3-A610-47AD-B4D4-2608A4048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D9345-BD5C-4349-953C-14F14A9D12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942D4C-3A75-4A62-9F20-BA9406076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42729-09EA-4680-A5CF-86826257FF09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219C52-4A2E-461D-A6F9-667064374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B6E600-005F-4758-A745-FB976EE9D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744E4-12C4-4D04-8902-451167EA81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378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58553-9101-400C-80DB-E7CAF5D4D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729C76-A786-43B1-A38C-83DEF1950B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FA2C23-9D7B-4F4D-A2D1-D43217CC6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42729-09EA-4680-A5CF-86826257FF09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C81E68-6E28-487E-A10A-E6F05A976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B0E180-FAFA-450D-876C-CA24908AD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744E4-12C4-4D04-8902-451167EA81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301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3E62F-444E-4B54-8931-7E4F591BE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58FC98-DF7D-40C5-9AB0-E09C5EBCC5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8D3F42-74F9-41B8-9100-D915637D80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6AF4CD-045B-4B93-BAF0-019CAA4E9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42729-09EA-4680-A5CF-86826257FF09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13B272-295B-4228-B5E7-E68B4F236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E7EE71-ED37-473D-B144-474EAA052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744E4-12C4-4D04-8902-451167EA81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406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BA800-A987-4B47-9688-D1A8FBFD8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8FD5FD-97ED-402C-AE16-542CB6A18D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79EA2E-1D9E-48BB-97B8-A3AB07DA10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697364-9DD1-4056-BD51-3FA2F7EF66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52C27A-A99C-48F2-8068-BE9792309B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6D218B-7F05-4A8E-801A-A5B2DF509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42729-09EA-4680-A5CF-86826257FF09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2EDF51-01E7-495E-B762-1F15F54BD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80C81B-CE55-4C54-B7E2-40E4B4033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744E4-12C4-4D04-8902-451167EA81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772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F753A-C3BE-47EE-AB1A-394E11472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63343C-7FBE-4EED-A757-7957088FD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42729-09EA-4680-A5CF-86826257FF09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9275D5-BC1E-4187-BDC0-35EF1FB2F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CC6AFE-6EE1-4509-8328-7135B9622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744E4-12C4-4D04-8902-451167EA81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443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821A54-23CB-4614-A0EA-DD9783274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42729-09EA-4680-A5CF-86826257FF09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EC3795-35DA-4B18-9FAD-475693D55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1673CA-04F9-4BA1-B87D-CBFC83DA6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744E4-12C4-4D04-8902-451167EA81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793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A0A43-1E9E-4269-BE8B-5D55BC08E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643BC7-B295-44B0-89A7-EBDF391A4E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9CFF82-A625-4967-88C1-61F7D50F5A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8AC73F-14CB-4E7F-9940-4E4F35DE4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42729-09EA-4680-A5CF-86826257FF09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E5D58C-F3BE-4FFC-AC4B-3608E699C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BEBE7C-2E1E-4B36-B00B-2DD4FB9E3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744E4-12C4-4D04-8902-451167EA81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739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7B77B-DBB5-4516-88DD-CB3224FFA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99A48D-E737-4FED-B657-801F43F619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AE5544-8A92-4567-B697-FDC56A16C8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2EC46A-3C2C-449A-829C-DF97C77EC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42729-09EA-4680-A5CF-86826257FF09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8F7A4C-61E1-443E-AA95-6DEF7811A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B182F7-840D-4CB6-A07F-575111D23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744E4-12C4-4D04-8902-451167EA81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30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AD14FE-D7E2-4CA3-9431-C5135F618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117A14-B25A-438E-A062-8872CD447D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FC8FE6-5985-4DBB-A836-6D3EF044A9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142729-09EA-4680-A5CF-86826257FF09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2B2A80-991A-462C-9D6A-56EF4D939B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11DC70-2DE0-4BB7-9DD7-029FC2E98C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744E4-12C4-4D04-8902-451167EA81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812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13" Type="http://schemas.openxmlformats.org/officeDocument/2006/relationships/oleObject" Target="../embeddings/oleObject3.bin"/><Relationship Id="rId3" Type="http://schemas.openxmlformats.org/officeDocument/2006/relationships/image" Target="../media/image4.png"/><Relationship Id="rId7" Type="http://schemas.openxmlformats.org/officeDocument/2006/relationships/oleObject" Target="../embeddings/oleObject1.bin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png"/><Relationship Id="rId11" Type="http://schemas.openxmlformats.org/officeDocument/2006/relationships/image" Target="../media/image8.emf"/><Relationship Id="rId5" Type="http://schemas.openxmlformats.org/officeDocument/2006/relationships/image" Target="../media/image6.png"/><Relationship Id="rId10" Type="http://schemas.openxmlformats.org/officeDocument/2006/relationships/image" Target="../media/image2.emf"/><Relationship Id="rId4" Type="http://schemas.openxmlformats.org/officeDocument/2006/relationships/image" Target="../media/image5.emf"/><Relationship Id="rId9" Type="http://schemas.openxmlformats.org/officeDocument/2006/relationships/oleObject" Target="../embeddings/oleObject2.bin"/><Relationship Id="rId1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 45"/>
          <p:cNvGrpSpPr/>
          <p:nvPr/>
        </p:nvGrpSpPr>
        <p:grpSpPr>
          <a:xfrm>
            <a:off x="1848907" y="1138282"/>
            <a:ext cx="8276178" cy="4858188"/>
            <a:chOff x="1889850" y="1151930"/>
            <a:chExt cx="8276178" cy="4858188"/>
          </a:xfrm>
        </p:grpSpPr>
        <p:pic>
          <p:nvPicPr>
            <p:cNvPr id="1031" name="Picture 7" descr="Phosphocreatine.sv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09293" y="1635414"/>
              <a:ext cx="1675021" cy="6852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5201800" y="1815498"/>
              <a:ext cx="7181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+</a:t>
              </a:r>
              <a:endParaRPr lang="en-US" b="1" dirty="0"/>
            </a:p>
          </p:txBody>
        </p:sp>
        <p:sp>
          <p:nvSpPr>
            <p:cNvPr id="16" name="Left Brace 15"/>
            <p:cNvSpPr/>
            <p:nvPr/>
          </p:nvSpPr>
          <p:spPr>
            <a:xfrm rot="16200000">
              <a:off x="4787689" y="-151173"/>
              <a:ext cx="202154" cy="5833874"/>
            </a:xfrm>
            <a:prstGeom prst="leftBrace">
              <a:avLst>
                <a:gd name="adj1" fmla="val 8333"/>
                <a:gd name="adj2" fmla="val 25725"/>
              </a:avLst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60971" y="1151930"/>
              <a:ext cx="1971663" cy="328619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F16CD8A7-6532-4148-A97B-A17FEDD69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955463" y="3924771"/>
              <a:ext cx="1210565" cy="782588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9414202C-A76F-4334-93DC-F8B27FF4C9F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356241" y="3955367"/>
              <a:ext cx="1455468" cy="751992"/>
            </a:xfrm>
            <a:prstGeom prst="rect">
              <a:avLst/>
            </a:prstGeom>
          </p:spPr>
        </p:pic>
        <p:graphicFrame>
          <p:nvGraphicFramePr>
            <p:cNvPr id="24" name="Object 2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90783498"/>
                </p:ext>
              </p:extLst>
            </p:nvPr>
          </p:nvGraphicFramePr>
          <p:xfrm>
            <a:off x="8869816" y="2676734"/>
            <a:ext cx="1230312" cy="7030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69" name="CS ChemDraw Drawing" r:id="rId7" imgW="1677413" imgH="958264" progId="ChemDraw.Document.6.0">
                    <p:embed/>
                  </p:oleObj>
                </mc:Choice>
                <mc:Fallback>
                  <p:oleObj name="CS ChemDraw Drawing" r:id="rId7" imgW="1677413" imgH="958264" progId="ChemDraw.Document.6.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8869816" y="2676734"/>
                          <a:ext cx="1230312" cy="70303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" name="Right Arrow 29"/>
            <p:cNvSpPr/>
            <p:nvPr/>
          </p:nvSpPr>
          <p:spPr>
            <a:xfrm>
              <a:off x="5425394" y="4253604"/>
              <a:ext cx="620564" cy="15683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34" name="Object 3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85591119"/>
                </p:ext>
              </p:extLst>
            </p:nvPr>
          </p:nvGraphicFramePr>
          <p:xfrm>
            <a:off x="1971829" y="1559057"/>
            <a:ext cx="3240658" cy="11070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0" name="CS ChemDraw Drawing" r:id="rId9" imgW="3126995" imgH="1068127" progId="ChemDraw.Document.6.0">
                    <p:embed/>
                  </p:oleObj>
                </mc:Choice>
                <mc:Fallback>
                  <p:oleObj name="CS ChemDraw Drawing" r:id="rId9" imgW="3126995" imgH="1068127" progId="ChemDraw.Document.6.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1971829" y="1559057"/>
                          <a:ext cx="3240658" cy="110708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971829" y="1159246"/>
              <a:ext cx="2368159" cy="353195"/>
            </a:xfrm>
            <a:prstGeom prst="rect">
              <a:avLst/>
            </a:prstGeom>
          </p:spPr>
        </p:pic>
        <p:sp>
          <p:nvSpPr>
            <p:cNvPr id="38" name="Left Arrow 37"/>
            <p:cNvSpPr/>
            <p:nvPr/>
          </p:nvSpPr>
          <p:spPr>
            <a:xfrm>
              <a:off x="8048408" y="4253603"/>
              <a:ext cx="592577" cy="156835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Arrow: Right 7">
              <a:extLst>
                <a:ext uri="{FF2B5EF4-FFF2-40B4-BE49-F238E27FC236}">
                  <a16:creationId xmlns:a16="http://schemas.microsoft.com/office/drawing/2014/main" id="{EB60CBC6-F6EB-4922-853C-8D45B0338FFD}"/>
                </a:ext>
              </a:extLst>
            </p:cNvPr>
            <p:cNvSpPr/>
            <p:nvPr/>
          </p:nvSpPr>
          <p:spPr>
            <a:xfrm rot="5400000">
              <a:off x="9327091" y="3515748"/>
              <a:ext cx="467311" cy="144951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4" name="Picture 43"/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6529700" y="4856440"/>
              <a:ext cx="1242514" cy="1153678"/>
            </a:xfrm>
            <a:prstGeom prst="rect">
              <a:avLst/>
            </a:prstGeom>
          </p:spPr>
        </p:pic>
        <p:sp>
          <p:nvSpPr>
            <p:cNvPr id="40" name="Rectangle 39"/>
            <p:cNvSpPr/>
            <p:nvPr/>
          </p:nvSpPr>
          <p:spPr>
            <a:xfrm>
              <a:off x="7772214" y="4971614"/>
              <a:ext cx="1728937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 smtClean="0">
                  <a:latin typeface="Times New Roman" panose="02020603050405020304" pitchFamily="18" charset="0"/>
                  <a:ea typeface="Calibri" panose="020F0502020204030204" pitchFamily="34" charset="0"/>
                </a:rPr>
                <a:t>Confocal image of neonatal </a:t>
              </a:r>
              <a:r>
                <a:rPr lang="en-US" dirty="0" err="1" smtClean="0">
                  <a:latin typeface="Times New Roman" panose="02020603050405020304" pitchFamily="18" charset="0"/>
                  <a:ea typeface="Calibri" panose="020F0502020204030204" pitchFamily="34" charset="0"/>
                </a:rPr>
                <a:t>cardiomyocytes</a:t>
              </a:r>
              <a:r>
                <a:rPr lang="en-US" dirty="0" smtClean="0">
                  <a:latin typeface="Times New Roman" panose="02020603050405020304" pitchFamily="18" charset="0"/>
                  <a:ea typeface="Calibri" panose="020F0502020204030204" pitchFamily="34" charset="0"/>
                </a:rPr>
                <a:t>.</a:t>
              </a:r>
              <a:endParaRPr lang="en-US" dirty="0"/>
            </a:p>
          </p:txBody>
        </p:sp>
        <p:graphicFrame>
          <p:nvGraphicFramePr>
            <p:cNvPr id="45" name="Object 4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44800168"/>
                </p:ext>
              </p:extLst>
            </p:nvPr>
          </p:nvGraphicFramePr>
          <p:xfrm>
            <a:off x="1889850" y="3219293"/>
            <a:ext cx="3322637" cy="27908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1" name="CS ChemDraw Drawing" r:id="rId13" imgW="3321892" imgH="2791383" progId="ChemDraw.Document.6.0">
                    <p:embed/>
                  </p:oleObj>
                </mc:Choice>
                <mc:Fallback>
                  <p:oleObj name="CS ChemDraw Drawing" r:id="rId13" imgW="3321892" imgH="2791383" progId="ChemDraw.Document.6.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4"/>
                        <a:stretch>
                          <a:fillRect/>
                        </a:stretch>
                      </p:blipFill>
                      <p:spPr>
                        <a:xfrm>
                          <a:off x="1889850" y="3219293"/>
                          <a:ext cx="3322637" cy="279082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4218231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2142</TotalTime>
  <Words>7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CS ChemDraw Drawing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Taher Salah</dc:creator>
  <cp:lastModifiedBy>Karakus, Ozlem</cp:lastModifiedBy>
  <cp:revision>28</cp:revision>
  <dcterms:created xsi:type="dcterms:W3CDTF">2019-11-05T03:57:18Z</dcterms:created>
  <dcterms:modified xsi:type="dcterms:W3CDTF">2021-06-15T19:42:15Z</dcterms:modified>
</cp:coreProperties>
</file>