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
  </p:notesMasterIdLst>
  <p:sldIdLst>
    <p:sldId id="331" r:id="rId2"/>
    <p:sldId id="312" r:id="rId3"/>
    <p:sldId id="321" r:id="rId4"/>
    <p:sldId id="296" r:id="rId5"/>
    <p:sldId id="334" r:id="rId6"/>
    <p:sldId id="329" r:id="rId7"/>
  </p:sldIdLst>
  <p:sldSz cx="6408738" cy="8243888"/>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4DAF4A"/>
    <a:srgbClr val="377EB8"/>
    <a:srgbClr val="E41A1C"/>
    <a:srgbClr val="FEDE58"/>
    <a:srgbClr val="077E97"/>
    <a:srgbClr val="FF6000"/>
    <a:srgbClr val="BEBEBE"/>
    <a:srgbClr val="005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18" autoAdjust="0"/>
    <p:restoredTop sz="85043" autoAdjust="0"/>
  </p:normalViewPr>
  <p:slideViewPr>
    <p:cSldViewPr snapToGrid="0">
      <p:cViewPr varScale="1">
        <p:scale>
          <a:sx n="100" d="100"/>
          <a:sy n="100" d="100"/>
        </p:scale>
        <p:origin x="3114"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5138"/>
          </a:xfrm>
          <a:prstGeom prst="rect">
            <a:avLst/>
          </a:prstGeom>
        </p:spPr>
        <p:txBody>
          <a:bodyPr vert="horz" lIns="91440" tIns="45720" rIns="91440" bIns="45720" rtlCol="0"/>
          <a:lstStyle>
            <a:lvl1pPr algn="r">
              <a:defRPr sz="1200"/>
            </a:lvl1pPr>
          </a:lstStyle>
          <a:p>
            <a:fld id="{A3B27895-051C-4ED2-92AB-ACEB56579B21}" type="datetimeFigureOut">
              <a:rPr lang="en-US" smtClean="0"/>
              <a:t>7/30/2025</a:t>
            </a:fld>
            <a:endParaRPr lang="en-US"/>
          </a:p>
        </p:txBody>
      </p:sp>
      <p:sp>
        <p:nvSpPr>
          <p:cNvPr id="4" name="Slide Image Placeholder 3"/>
          <p:cNvSpPr>
            <a:spLocks noGrp="1" noRot="1" noChangeAspect="1"/>
          </p:cNvSpPr>
          <p:nvPr>
            <p:ph type="sldImg" idx="2"/>
          </p:nvPr>
        </p:nvSpPr>
        <p:spPr>
          <a:xfrm>
            <a:off x="2274888" y="1160463"/>
            <a:ext cx="2435225" cy="3133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67225"/>
            <a:ext cx="5588000" cy="36560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5137"/>
          </a:xfrm>
          <a:prstGeom prst="rect">
            <a:avLst/>
          </a:prstGeom>
        </p:spPr>
        <p:txBody>
          <a:bodyPr vert="horz" lIns="91440" tIns="45720" rIns="91440" bIns="45720" rtlCol="0" anchor="b"/>
          <a:lstStyle>
            <a:lvl1pPr algn="r">
              <a:defRPr sz="1200"/>
            </a:lvl1pPr>
          </a:lstStyle>
          <a:p>
            <a:fld id="{A93A4973-3164-4260-9FEB-4DC467557459}" type="slidenum">
              <a:rPr lang="en-US" smtClean="0"/>
              <a:t>‹#›</a:t>
            </a:fld>
            <a:endParaRPr lang="en-US"/>
          </a:p>
        </p:txBody>
      </p:sp>
    </p:spTree>
    <p:extLst>
      <p:ext uri="{BB962C8B-B14F-4D97-AF65-F5344CB8AC3E}">
        <p14:creationId xmlns:p14="http://schemas.microsoft.com/office/powerpoint/2010/main" val="1295320623"/>
      </p:ext>
    </p:extLst>
  </p:cSld>
  <p:clrMap bg1="lt1" tx1="dk1" bg2="lt2" tx2="dk2" accent1="accent1" accent2="accent2" accent3="accent3" accent4="accent4" accent5="accent5" accent6="accent6" hlink="hlink" folHlink="folHlink"/>
  <p:notesStyle>
    <a:lvl1pPr marL="0" algn="l" defTabSz="703265" rtl="0" eaLnBrk="1" latinLnBrk="0" hangingPunct="1">
      <a:defRPr sz="923" kern="1200">
        <a:solidFill>
          <a:schemeClr val="tx1"/>
        </a:solidFill>
        <a:latin typeface="+mn-lt"/>
        <a:ea typeface="+mn-ea"/>
        <a:cs typeface="+mn-cs"/>
      </a:defRPr>
    </a:lvl1pPr>
    <a:lvl2pPr marL="351633" algn="l" defTabSz="703265" rtl="0" eaLnBrk="1" latinLnBrk="0" hangingPunct="1">
      <a:defRPr sz="923" kern="1200">
        <a:solidFill>
          <a:schemeClr val="tx1"/>
        </a:solidFill>
        <a:latin typeface="+mn-lt"/>
        <a:ea typeface="+mn-ea"/>
        <a:cs typeface="+mn-cs"/>
      </a:defRPr>
    </a:lvl2pPr>
    <a:lvl3pPr marL="703265" algn="l" defTabSz="703265" rtl="0" eaLnBrk="1" latinLnBrk="0" hangingPunct="1">
      <a:defRPr sz="923" kern="1200">
        <a:solidFill>
          <a:schemeClr val="tx1"/>
        </a:solidFill>
        <a:latin typeface="+mn-lt"/>
        <a:ea typeface="+mn-ea"/>
        <a:cs typeface="+mn-cs"/>
      </a:defRPr>
    </a:lvl3pPr>
    <a:lvl4pPr marL="1054898" algn="l" defTabSz="703265" rtl="0" eaLnBrk="1" latinLnBrk="0" hangingPunct="1">
      <a:defRPr sz="923" kern="1200">
        <a:solidFill>
          <a:schemeClr val="tx1"/>
        </a:solidFill>
        <a:latin typeface="+mn-lt"/>
        <a:ea typeface="+mn-ea"/>
        <a:cs typeface="+mn-cs"/>
      </a:defRPr>
    </a:lvl4pPr>
    <a:lvl5pPr marL="1406530" algn="l" defTabSz="703265" rtl="0" eaLnBrk="1" latinLnBrk="0" hangingPunct="1">
      <a:defRPr sz="923" kern="1200">
        <a:solidFill>
          <a:schemeClr val="tx1"/>
        </a:solidFill>
        <a:latin typeface="+mn-lt"/>
        <a:ea typeface="+mn-ea"/>
        <a:cs typeface="+mn-cs"/>
      </a:defRPr>
    </a:lvl5pPr>
    <a:lvl6pPr marL="1758163" algn="l" defTabSz="703265" rtl="0" eaLnBrk="1" latinLnBrk="0" hangingPunct="1">
      <a:defRPr sz="923" kern="1200">
        <a:solidFill>
          <a:schemeClr val="tx1"/>
        </a:solidFill>
        <a:latin typeface="+mn-lt"/>
        <a:ea typeface="+mn-ea"/>
        <a:cs typeface="+mn-cs"/>
      </a:defRPr>
    </a:lvl6pPr>
    <a:lvl7pPr marL="2109795" algn="l" defTabSz="703265" rtl="0" eaLnBrk="1" latinLnBrk="0" hangingPunct="1">
      <a:defRPr sz="923" kern="1200">
        <a:solidFill>
          <a:schemeClr val="tx1"/>
        </a:solidFill>
        <a:latin typeface="+mn-lt"/>
        <a:ea typeface="+mn-ea"/>
        <a:cs typeface="+mn-cs"/>
      </a:defRPr>
    </a:lvl7pPr>
    <a:lvl8pPr marL="2461428" algn="l" defTabSz="703265" rtl="0" eaLnBrk="1" latinLnBrk="0" hangingPunct="1">
      <a:defRPr sz="923" kern="1200">
        <a:solidFill>
          <a:schemeClr val="tx1"/>
        </a:solidFill>
        <a:latin typeface="+mn-lt"/>
        <a:ea typeface="+mn-ea"/>
        <a:cs typeface="+mn-cs"/>
      </a:defRPr>
    </a:lvl8pPr>
    <a:lvl9pPr marL="2813060" algn="l" defTabSz="703265" rtl="0" eaLnBrk="1" latinLnBrk="0" hangingPunct="1">
      <a:defRPr sz="92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08BD3-EE7D-78C2-A1DF-D2940B7FC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29FFA7-A68A-6016-C13F-F48DFD5A5982}"/>
              </a:ext>
            </a:extLst>
          </p:cNvPr>
          <p:cNvSpPr>
            <a:spLocks noGrp="1" noRot="1" noChangeAspect="1"/>
          </p:cNvSpPr>
          <p:nvPr>
            <p:ph type="sldImg"/>
          </p:nvPr>
        </p:nvSpPr>
        <p:spPr>
          <a:xfrm>
            <a:off x="2274888" y="1160463"/>
            <a:ext cx="2435225" cy="3133725"/>
          </a:xfrm>
        </p:spPr>
      </p:sp>
      <p:sp>
        <p:nvSpPr>
          <p:cNvPr id="3" name="Notes Placeholder 2">
            <a:extLst>
              <a:ext uri="{FF2B5EF4-FFF2-40B4-BE49-F238E27FC236}">
                <a16:creationId xmlns:a16="http://schemas.microsoft.com/office/drawing/2014/main" id="{6AA62E01-2E9F-83F5-8F52-4CAFC180BD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Supplementary Figure 1: </a:t>
            </a:r>
            <a:r>
              <a:rPr lang="en-US" dirty="0"/>
              <a:t>(</a:t>
            </a:r>
            <a:r>
              <a:rPr lang="en-US" b="1" dirty="0"/>
              <a:t>A</a:t>
            </a:r>
            <a:r>
              <a:rPr lang="en-US" dirty="0"/>
              <a:t>) Correlation between brain regional glucose uptake and markers of insulin resistance. * indicates correlations that passed FDR correction (Benjamini-Hochberg) for multiple comparisons at q &lt; 0.05. Sample sizes contributing to linear regression between regional glucose uptake and insulin resistance markers are: n=70 (HC=17, IR=53) for fasting glucose, fasting insulin, and HOMA-IR; n=69 (HC=17, IR =52) for fasting C-peptide; and n=68 (HC=17, IR=51) for HbA1c. (</a:t>
            </a:r>
            <a:r>
              <a:rPr lang="en-US" b="1" dirty="0"/>
              <a:t>B</a:t>
            </a:r>
            <a:r>
              <a:rPr lang="en-US" dirty="0"/>
              <a:t>) Inclusion criteria for the three independent study cohorts included age, BMI, and fasting glucose. These criteria were used to designate the cohorts as “Healthy Controls” (HC) or “Insulin Resistant” (IR) at screening. </a:t>
            </a:r>
            <a:r>
              <a:rPr lang="en-US" b="0" dirty="0"/>
              <a:t>(</a:t>
            </a:r>
            <a:r>
              <a:rPr lang="en-US" b="1" dirty="0"/>
              <a:t>C</a:t>
            </a:r>
            <a:r>
              <a:rPr lang="en-US" b="0" dirty="0"/>
              <a:t>) Additional d</a:t>
            </a:r>
            <a:r>
              <a:rPr lang="en-US" dirty="0"/>
              <a:t>emographic information displaying the distribution of markers of metabolic health with distinct differences between HC and IR groups. Two-sided Student’s t-tests were used to compare group differences in panels A and B, and group sample sizes for all measurements in panes A and B are HC=18 and IR=56. (</a:t>
            </a:r>
            <a:r>
              <a:rPr lang="en-US" b="1" dirty="0"/>
              <a:t>D</a:t>
            </a:r>
            <a:r>
              <a:rPr lang="en-US" dirty="0"/>
              <a:t>) Glucose uptake in all quantified brain regions measured by </a:t>
            </a:r>
            <a:r>
              <a:rPr lang="en-US" baseline="30000" dirty="0"/>
              <a:t>18</a:t>
            </a:r>
            <a:r>
              <a:rPr lang="en-US" dirty="0"/>
              <a:t>FDG-PET and displayed as relative standardized uptake values (</a:t>
            </a:r>
            <a:r>
              <a:rPr lang="en-US" dirty="0" err="1"/>
              <a:t>SUVr</a:t>
            </a:r>
            <a:r>
              <a:rPr lang="en-US" dirty="0"/>
              <a:t>) (HC, n=17; IR, n=55). Two-sided Student’s t-tests were used to compare group differences and regions with significantly different (P&lt;0.05) glucose uptake are displayed in the main manuscript in Figure 1J and indicated here with an *. (</a:t>
            </a:r>
            <a:r>
              <a:rPr lang="en-US" b="1" dirty="0"/>
              <a:t>E</a:t>
            </a:r>
            <a:r>
              <a:rPr lang="en-US" dirty="0"/>
              <a:t>) Composite cognitive function scores measured using the NIH Toolbox Assessment in HC (n=18) and IR (n=56) show no significant differences between groups. (</a:t>
            </a:r>
            <a:r>
              <a:rPr lang="en-US" b="1" dirty="0"/>
              <a:t>F</a:t>
            </a:r>
            <a:r>
              <a:rPr lang="en-US" dirty="0"/>
              <a:t>) Correlation between brain regional glucose uptake and composite cognitive scores. No correlation passed FDR correction (Benjamini-Hochberg) for multiple comparisons at q &lt; 0.05. Sample size contributing to linear regression between regional glucose uptake and cognitive scores was n=70 (HC=17, IR=53).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462FB9B-F75E-E482-BE01-594B200C4F80}"/>
              </a:ext>
            </a:extLst>
          </p:cNvPr>
          <p:cNvSpPr>
            <a:spLocks noGrp="1"/>
          </p:cNvSpPr>
          <p:nvPr>
            <p:ph type="sldNum" sz="quarter" idx="5"/>
          </p:nvPr>
        </p:nvSpPr>
        <p:spPr/>
        <p:txBody>
          <a:bodyPr/>
          <a:lstStyle/>
          <a:p>
            <a:fld id="{A93A4973-3164-4260-9FEB-4DC467557459}" type="slidenum">
              <a:rPr lang="en-US" smtClean="0"/>
              <a:t>1</a:t>
            </a:fld>
            <a:endParaRPr lang="en-US"/>
          </a:p>
        </p:txBody>
      </p:sp>
    </p:spTree>
    <p:extLst>
      <p:ext uri="{BB962C8B-B14F-4D97-AF65-F5344CB8AC3E}">
        <p14:creationId xmlns:p14="http://schemas.microsoft.com/office/powerpoint/2010/main" val="1922847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4888" y="1160463"/>
            <a:ext cx="2435225" cy="3133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Supplementary Figure 2: </a:t>
            </a:r>
            <a:r>
              <a:rPr lang="en-US" b="0" dirty="0"/>
              <a:t>(</a:t>
            </a:r>
            <a:r>
              <a:rPr lang="en-US" b="1" dirty="0"/>
              <a:t>A</a:t>
            </a:r>
            <a:r>
              <a:rPr lang="en-US" b="0" dirty="0"/>
              <a:t>) Absolute whole brain volume (in mm</a:t>
            </a:r>
            <a:r>
              <a:rPr lang="en-US" b="0" baseline="30000" dirty="0"/>
              <a:t>3</a:t>
            </a:r>
            <a:r>
              <a:rPr lang="en-US" b="0" dirty="0"/>
              <a:t>) is not different between Healthy Controls (HC; n=17; green) and Insulin Resistant (IR; n=56; purple) groups, with considerable variability due to sex (males = dark circles; females = light diamonds). (</a:t>
            </a:r>
            <a:r>
              <a:rPr lang="en-US" b="1" dirty="0"/>
              <a:t>B</a:t>
            </a:r>
            <a:r>
              <a:rPr lang="en-US" b="0" dirty="0"/>
              <a:t>) Absolute whole brain volume is not significantly correlated with fasting glucose. (</a:t>
            </a:r>
            <a:r>
              <a:rPr lang="en-US" b="1" dirty="0"/>
              <a:t>C</a:t>
            </a:r>
            <a:r>
              <a:rPr lang="en-US" b="0" dirty="0"/>
              <a:t>) Estimated total intracranial volume (</a:t>
            </a:r>
            <a:r>
              <a:rPr lang="en-US" b="0" dirty="0" err="1"/>
              <a:t>eTIV</a:t>
            </a:r>
            <a:r>
              <a:rPr lang="en-US" b="0" dirty="0"/>
              <a:t>) is not different between groups (HC vs IR) and is highly influenced by sex. (</a:t>
            </a:r>
            <a:r>
              <a:rPr lang="en-US" b="1" dirty="0"/>
              <a:t>D</a:t>
            </a:r>
            <a:r>
              <a:rPr lang="en-US" b="0" dirty="0"/>
              <a:t>) Absolute whole brain volume and </a:t>
            </a:r>
            <a:r>
              <a:rPr lang="en-US" b="0" dirty="0" err="1"/>
              <a:t>eTIV</a:t>
            </a:r>
            <a:r>
              <a:rPr lang="en-US" b="0" dirty="0"/>
              <a:t> are strongly correlated. (</a:t>
            </a:r>
            <a:r>
              <a:rPr lang="en-US" b="1" dirty="0"/>
              <a:t>E</a:t>
            </a:r>
            <a:r>
              <a:rPr lang="en-US" b="0" dirty="0"/>
              <a:t>) Normalizing absolute whole brain volume to </a:t>
            </a:r>
            <a:r>
              <a:rPr lang="en-US" b="0" dirty="0" err="1"/>
              <a:t>eTIV</a:t>
            </a:r>
            <a:r>
              <a:rPr lang="en-US" b="0" dirty="0"/>
              <a:t> reduces variability due to sex. (</a:t>
            </a:r>
            <a:r>
              <a:rPr lang="en-US" b="1" dirty="0"/>
              <a:t>F</a:t>
            </a:r>
            <a:r>
              <a:rPr lang="en-US" b="0" dirty="0"/>
              <a:t>) Normalized whole brain volume (mm</a:t>
            </a:r>
            <a:r>
              <a:rPr lang="en-US" b="0" baseline="30000" dirty="0"/>
              <a:t>3</a:t>
            </a:r>
            <a:r>
              <a:rPr lang="en-US" b="0" dirty="0"/>
              <a:t>/</a:t>
            </a:r>
            <a:r>
              <a:rPr lang="en-US" b="0" dirty="0" err="1"/>
              <a:t>eTIV</a:t>
            </a:r>
            <a:r>
              <a:rPr lang="en-US" b="0" dirty="0"/>
              <a:t>) has a significant negative relationship with fasting glucose. (</a:t>
            </a:r>
            <a:r>
              <a:rPr lang="en-US" b="1" dirty="0"/>
              <a:t>G-I</a:t>
            </a:r>
            <a:r>
              <a:rPr lang="en-US" b="0" dirty="0"/>
              <a:t>) </a:t>
            </a:r>
            <a:r>
              <a:rPr lang="en-US" b="0" dirty="0" err="1"/>
              <a:t>eTIV</a:t>
            </a:r>
            <a:r>
              <a:rPr lang="en-US" b="0" dirty="0"/>
              <a:t>-normalized total white matter, total grey matter, and hippocampus volumes are displayed as mean (bars) with participants represented as individual dots (men) and diamonds (women). (</a:t>
            </a:r>
            <a:r>
              <a:rPr lang="en-US" b="1" dirty="0"/>
              <a:t>J-V</a:t>
            </a:r>
            <a:r>
              <a:rPr lang="en-US" b="0" dirty="0"/>
              <a:t>) </a:t>
            </a:r>
            <a:r>
              <a:rPr lang="en-US" b="0" dirty="0" err="1"/>
              <a:t>eTIV</a:t>
            </a:r>
            <a:r>
              <a:rPr lang="en-US" b="0" dirty="0"/>
              <a:t>-normalized regional white matter brain volumes with significant differences between HC and IR, as displayed in the main manuscript in Figure 3E, are shown here with individual data points distinguishing between men and women as dark circles and light diamonds, respectively. (</a:t>
            </a:r>
            <a:r>
              <a:rPr lang="en-US" b="1" dirty="0"/>
              <a:t>W</a:t>
            </a:r>
            <a:r>
              <a:rPr lang="en-US" dirty="0"/>
              <a:t>) Correlation between regional brain volumes and markers of insulin resistance. * indicates correlations that passed FDR correction (Benjamini-Hochberg) for multiple comparisons at q &lt; 0.05. Sample sizes contributing to linear regression between regional glucose uptake and insulin resistance markers are: n=73 (HC=17, IR=56) for fasting glucose, fasting insulin, and HOMA-IR; n=72 (HC=17, IR =55) for fasting C-peptide; and n=71 (HC=17, IR=54) for HbA1c. </a:t>
            </a:r>
            <a:r>
              <a:rPr lang="en-US" b="0" dirty="0"/>
              <a:t>(</a:t>
            </a:r>
            <a:r>
              <a:rPr lang="en-US" b="1" dirty="0"/>
              <a:t>X</a:t>
            </a:r>
            <a:r>
              <a:rPr lang="en-US" b="0" dirty="0"/>
              <a:t>)</a:t>
            </a:r>
            <a:r>
              <a:rPr lang="en-US" dirty="0"/>
              <a:t> Correlation between regional brain volumes and composite cognitive scores using the NIH Toolbox assessment. * indicates P&lt;0.05. n=73 (HC=17, IR=56).</a:t>
            </a:r>
          </a:p>
        </p:txBody>
      </p:sp>
      <p:sp>
        <p:nvSpPr>
          <p:cNvPr id="4" name="Slide Number Placeholder 3"/>
          <p:cNvSpPr>
            <a:spLocks noGrp="1"/>
          </p:cNvSpPr>
          <p:nvPr>
            <p:ph type="sldNum" sz="quarter" idx="5"/>
          </p:nvPr>
        </p:nvSpPr>
        <p:spPr/>
        <p:txBody>
          <a:bodyPr/>
          <a:lstStyle/>
          <a:p>
            <a:fld id="{A93A4973-3164-4260-9FEB-4DC467557459}" type="slidenum">
              <a:rPr lang="en-US" smtClean="0"/>
              <a:t>2</a:t>
            </a:fld>
            <a:endParaRPr lang="en-US"/>
          </a:p>
        </p:txBody>
      </p:sp>
    </p:spTree>
    <p:extLst>
      <p:ext uri="{BB962C8B-B14F-4D97-AF65-F5344CB8AC3E}">
        <p14:creationId xmlns:p14="http://schemas.microsoft.com/office/powerpoint/2010/main" val="3654193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029F1-4BC6-3D49-D4D9-FC9F7F968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92204-E1F6-D6A5-73E5-AC6AED7C8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5298C6-CB5A-3819-6822-692719FD523E}"/>
              </a:ext>
            </a:extLst>
          </p:cNvPr>
          <p:cNvSpPr>
            <a:spLocks noGrp="1"/>
          </p:cNvSpPr>
          <p:nvPr>
            <p:ph type="body" idx="1"/>
          </p:nvPr>
        </p:nvSpPr>
        <p:spPr/>
        <p:txBody>
          <a:bodyPr/>
          <a:lstStyle/>
          <a:p>
            <a:r>
              <a:rPr lang="en-US" b="1" dirty="0"/>
              <a:t>Supplementary Figure 3: </a:t>
            </a:r>
            <a:r>
              <a:rPr lang="en-US" b="0" dirty="0"/>
              <a:t>(</a:t>
            </a:r>
            <a:r>
              <a:rPr lang="en-US" b="1" dirty="0"/>
              <a:t>A</a:t>
            </a:r>
            <a:r>
              <a:rPr lang="en-US" b="0" dirty="0"/>
              <a:t>)</a:t>
            </a:r>
            <a:r>
              <a:rPr lang="en-US" b="1" dirty="0"/>
              <a:t> </a:t>
            </a:r>
            <a:r>
              <a:rPr lang="en-US" b="0" dirty="0"/>
              <a:t>Breeding scheme used to generate mice with floxed insulin receptor (</a:t>
            </a:r>
            <a:r>
              <a:rPr lang="en-US" b="0" dirty="0" err="1"/>
              <a:t>InsR</a:t>
            </a:r>
            <a:r>
              <a:rPr lang="en-US" b="0" dirty="0"/>
              <a:t>) driven by the Nestin promoter what were negative (Cre-) or positive carriers of the CreERT2 gene (NIRKO; Neuron Insulin Receptor Knockout). (</a:t>
            </a:r>
            <a:r>
              <a:rPr lang="en-US" b="1" dirty="0"/>
              <a:t>B</a:t>
            </a:r>
            <a:r>
              <a:rPr lang="en-US" b="0" dirty="0"/>
              <a:t>) Body mass, fat%, total daily food intake, total daily ambulatory activity, light phase VO</a:t>
            </a:r>
            <a:r>
              <a:rPr lang="en-US" b="0" baseline="-25000" dirty="0"/>
              <a:t>2</a:t>
            </a:r>
            <a:r>
              <a:rPr lang="en-US" b="0" dirty="0"/>
              <a:t> and VCO</a:t>
            </a:r>
            <a:r>
              <a:rPr lang="en-US" b="0" baseline="-25000" dirty="0"/>
              <a:t>2</a:t>
            </a:r>
            <a:r>
              <a:rPr lang="en-US" b="0" dirty="0"/>
              <a:t> in the fed-state, RER in the fed-state, and REE in the light phase at 4 weeks post-tamoxifen inject. (</a:t>
            </a:r>
            <a:r>
              <a:rPr lang="en-US" b="1" dirty="0"/>
              <a:t>C</a:t>
            </a:r>
            <a:r>
              <a:rPr lang="en-US" b="0" dirty="0"/>
              <a:t>) Mitochondrial DNA copy number (Nd1 and Nd4; n=6 per group), and isolated mitochondrial citrate synthase activity (n=8 per group), cytochrome c oxidase (COX; complex IV) activity (n=8 per group) and </a:t>
            </a:r>
            <a:r>
              <a:rPr lang="en-US" dirty="0"/>
              <a:t>superoxide dismutase 2 </a:t>
            </a:r>
            <a:r>
              <a:rPr lang="en-US" b="0" dirty="0"/>
              <a:t>(SOD2) activity (marker of mitochondrial antioxidant defense; n=8 per group) in the hippocampus and cerebral cortex.</a:t>
            </a:r>
            <a:endParaRPr lang="en-US" dirty="0"/>
          </a:p>
        </p:txBody>
      </p:sp>
      <p:sp>
        <p:nvSpPr>
          <p:cNvPr id="4" name="Slide Number Placeholder 3">
            <a:extLst>
              <a:ext uri="{FF2B5EF4-FFF2-40B4-BE49-F238E27FC236}">
                <a16:creationId xmlns:a16="http://schemas.microsoft.com/office/drawing/2014/main" id="{2B6741FC-EBD6-8CA0-2B35-D3272C2DE875}"/>
              </a:ext>
            </a:extLst>
          </p:cNvPr>
          <p:cNvSpPr>
            <a:spLocks noGrp="1"/>
          </p:cNvSpPr>
          <p:nvPr>
            <p:ph type="sldNum" sz="quarter" idx="5"/>
          </p:nvPr>
        </p:nvSpPr>
        <p:spPr/>
        <p:txBody>
          <a:bodyPr/>
          <a:lstStyle/>
          <a:p>
            <a:fld id="{A93A4973-3164-4260-9FEB-4DC467557459}" type="slidenum">
              <a:rPr lang="en-US" smtClean="0"/>
              <a:t>3</a:t>
            </a:fld>
            <a:endParaRPr lang="en-US"/>
          </a:p>
        </p:txBody>
      </p:sp>
    </p:spTree>
    <p:extLst>
      <p:ext uri="{BB962C8B-B14F-4D97-AF65-F5344CB8AC3E}">
        <p14:creationId xmlns:p14="http://schemas.microsoft.com/office/powerpoint/2010/main" val="2203988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Supplemental Figure 4: </a:t>
            </a:r>
            <a:r>
              <a:rPr lang="en-US" b="0" dirty="0"/>
              <a:t>(</a:t>
            </a:r>
            <a:r>
              <a:rPr lang="en-US" b="1" dirty="0"/>
              <a:t>A</a:t>
            </a:r>
            <a:r>
              <a:rPr lang="en-US" b="0" dirty="0"/>
              <a:t>) The summary of adverse events in each treatment group reported by study participants over the 40-week trial. (</a:t>
            </a:r>
            <a:r>
              <a:rPr lang="en-US" b="1" dirty="0"/>
              <a:t>B</a:t>
            </a:r>
            <a:r>
              <a:rPr lang="en-US" b="0" dirty="0"/>
              <a:t>) Mean plasma metformin concentrations at each month in the participants (represented as individual dots) that received metformin. At baseline, Months 5-9, and End the n=20. At months 1-4 the n=18, and at month 10 the n=16. (</a:t>
            </a:r>
            <a:r>
              <a:rPr lang="en-US" b="1" dirty="0"/>
              <a:t>C</a:t>
            </a:r>
            <a:r>
              <a:rPr lang="en-US" b="0" dirty="0"/>
              <a:t>) Plasma vitamin B12 levels measured at baseline (Pla n=14, Met n=15), 1 month (Pla n=17, Met n=19), 3 months (Pla n=18, Met n=20), 6 months (Pla n=20, Met n=19), and at the end of the study (Pla n=20, Met n=20). Data are presented as mean (bars) ± SD (error bars), with dots representing individual participants. (</a:t>
            </a:r>
            <a:r>
              <a:rPr lang="en-US" b="1" dirty="0"/>
              <a:t>D-G</a:t>
            </a:r>
            <a:r>
              <a:rPr lang="en-US" b="0" dirty="0"/>
              <a:t>) Plasma glucose, insulin, and c-peptide during an oral mixed meal tolerance test before (Pre) and after (Post) either 40-weeks of Placebo (teal) or metformin (orange), with orange * representing significantly (P&lt;0.05) lower values in the Post vs Pre metformin group at a given timepoint. Lines graphs presented are presented as mean ± SEM. Area under the curve (AUC) was calculated for c-peptide and presented as violin plot with black lines representing the median and dots representing individual participants. n=19 per group. (</a:t>
            </a:r>
            <a:r>
              <a:rPr lang="en-US" b="1" dirty="0"/>
              <a:t>H</a:t>
            </a:r>
            <a:r>
              <a:rPr lang="en-US" b="0" dirty="0"/>
              <a:t>) The change in </a:t>
            </a:r>
            <a:r>
              <a:rPr lang="en-US" b="0" dirty="0">
                <a:latin typeface="Arial" panose="020B0604020202020204" pitchFamily="34" charset="0"/>
                <a:cs typeface="Arial" panose="020B0604020202020204" pitchFamily="34" charset="0"/>
              </a:rPr>
              <a:t>controlled fasting </a:t>
            </a:r>
            <a:r>
              <a:rPr lang="en-US" dirty="0"/>
              <a:t>insulin (</a:t>
            </a:r>
            <a:r>
              <a:rPr lang="en-US" b="0" dirty="0"/>
              <a:t>Pla, n=20; Met, n=20)</a:t>
            </a:r>
            <a:r>
              <a:rPr lang="en-US" dirty="0"/>
              <a:t>, C-peptide (</a:t>
            </a:r>
            <a:r>
              <a:rPr lang="en-US" b="0" dirty="0"/>
              <a:t>Pla, n=20; Met, n=19)</a:t>
            </a:r>
            <a:r>
              <a:rPr lang="en-US" dirty="0"/>
              <a:t>, HOMA-IR (</a:t>
            </a:r>
            <a:r>
              <a:rPr lang="en-US" b="0" dirty="0"/>
              <a:t>Pla, n=20; Met, n=20)</a:t>
            </a:r>
            <a:r>
              <a:rPr lang="en-US" dirty="0"/>
              <a:t>,</a:t>
            </a:r>
            <a:r>
              <a:rPr lang="en-US" b="0" dirty="0"/>
              <a:t> insulin sensitivity (SI; Pla, n=16; Met, n=17), total </a:t>
            </a:r>
            <a:r>
              <a:rPr lang="el-GR" b="0" dirty="0"/>
              <a:t>β</a:t>
            </a:r>
            <a:r>
              <a:rPr lang="en-US" b="0" dirty="0"/>
              <a:t>-cell responsivity (</a:t>
            </a:r>
            <a:r>
              <a:rPr lang="el-GR" b="0" dirty="0"/>
              <a:t>Φ</a:t>
            </a:r>
            <a:r>
              <a:rPr lang="en-US" b="0" baseline="-25000" dirty="0"/>
              <a:t>tot</a:t>
            </a:r>
            <a:r>
              <a:rPr lang="en-US" b="0" baseline="0" dirty="0"/>
              <a:t>; </a:t>
            </a:r>
            <a:r>
              <a:rPr lang="en-US" b="0" dirty="0"/>
              <a:t>Pla, n=18; Met, n=17), basal </a:t>
            </a:r>
            <a:r>
              <a:rPr lang="el-GR" b="0" dirty="0"/>
              <a:t>β</a:t>
            </a:r>
            <a:r>
              <a:rPr lang="en-US" b="0" dirty="0"/>
              <a:t>-cell responsivity (</a:t>
            </a:r>
            <a:r>
              <a:rPr lang="el-GR" b="0" dirty="0"/>
              <a:t>Φ</a:t>
            </a:r>
            <a:r>
              <a:rPr lang="en-US" b="0" baseline="-25000" dirty="0"/>
              <a:t>b</a:t>
            </a:r>
            <a:r>
              <a:rPr lang="en-US" b="0" baseline="0" dirty="0"/>
              <a:t>; </a:t>
            </a:r>
            <a:r>
              <a:rPr lang="en-US" b="0" dirty="0"/>
              <a:t>Pla, n=19; Met, n=17), dynamic </a:t>
            </a:r>
            <a:r>
              <a:rPr lang="el-GR" b="0" dirty="0"/>
              <a:t>β</a:t>
            </a:r>
            <a:r>
              <a:rPr lang="en-US" b="0" dirty="0"/>
              <a:t>-cell responsivity (</a:t>
            </a:r>
            <a:r>
              <a:rPr lang="el-GR" b="0" dirty="0"/>
              <a:t>Φ</a:t>
            </a:r>
            <a:r>
              <a:rPr lang="en-US" b="0" baseline="-25000" dirty="0"/>
              <a:t>d</a:t>
            </a:r>
            <a:r>
              <a:rPr lang="en-US" b="0" baseline="0" dirty="0"/>
              <a:t>; </a:t>
            </a:r>
            <a:r>
              <a:rPr lang="en-US" b="0" dirty="0"/>
              <a:t>Pla, n=16; Met, n=16), static </a:t>
            </a:r>
            <a:r>
              <a:rPr lang="el-GR" b="0" dirty="0"/>
              <a:t>β</a:t>
            </a:r>
            <a:r>
              <a:rPr lang="en-US" b="0" dirty="0"/>
              <a:t>-cell responsivity (</a:t>
            </a:r>
            <a:r>
              <a:rPr lang="el-GR" b="0" dirty="0"/>
              <a:t>Φ</a:t>
            </a:r>
            <a:r>
              <a:rPr lang="en-US" b="0" baseline="-25000" dirty="0"/>
              <a:t>s</a:t>
            </a:r>
            <a:r>
              <a:rPr lang="en-US" b="0" baseline="0" dirty="0"/>
              <a:t>; </a:t>
            </a:r>
            <a:r>
              <a:rPr lang="en-US" b="0" dirty="0"/>
              <a:t>Pla, n=18; Met, n=17), and disposition index (DI; Pla, n=15; Met, n=15) were calculated using the oral glucose and c-peptide minimal models.</a:t>
            </a:r>
          </a:p>
        </p:txBody>
      </p:sp>
      <p:sp>
        <p:nvSpPr>
          <p:cNvPr id="4" name="Slide Number Placeholder 3"/>
          <p:cNvSpPr>
            <a:spLocks noGrp="1"/>
          </p:cNvSpPr>
          <p:nvPr>
            <p:ph type="sldNum" sz="quarter" idx="5"/>
          </p:nvPr>
        </p:nvSpPr>
        <p:spPr/>
        <p:txBody>
          <a:bodyPr/>
          <a:lstStyle/>
          <a:p>
            <a:fld id="{A93A4973-3164-4260-9FEB-4DC467557459}" type="slidenum">
              <a:rPr lang="en-US" smtClean="0"/>
              <a:t>4</a:t>
            </a:fld>
            <a:endParaRPr lang="en-US"/>
          </a:p>
        </p:txBody>
      </p:sp>
    </p:spTree>
    <p:extLst>
      <p:ext uri="{BB962C8B-B14F-4D97-AF65-F5344CB8AC3E}">
        <p14:creationId xmlns:p14="http://schemas.microsoft.com/office/powerpoint/2010/main" val="341302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Supplementary Figure 5: </a:t>
            </a:r>
            <a:r>
              <a:rPr lang="en-US" b="0" dirty="0"/>
              <a:t>(</a:t>
            </a:r>
            <a:r>
              <a:rPr lang="en-US" b="1" dirty="0"/>
              <a:t>A</a:t>
            </a:r>
            <a:r>
              <a:rPr lang="en-US" b="0" dirty="0"/>
              <a:t>) Change in glucose uptake in all quantified brain regions measured by </a:t>
            </a:r>
            <a:r>
              <a:rPr lang="en-US" b="0" baseline="30000" dirty="0"/>
              <a:t>18</a:t>
            </a:r>
            <a:r>
              <a:rPr lang="en-US" b="0" dirty="0"/>
              <a:t>FDG-PET and displayed as </a:t>
            </a:r>
            <a:r>
              <a:rPr lang="el-GR" b="0" dirty="0">
                <a:latin typeface="Arial" panose="020B0604020202020204" pitchFamily="34" charset="0"/>
                <a:cs typeface="Arial" panose="020B0604020202020204" pitchFamily="34" charset="0"/>
              </a:rPr>
              <a:t>Δ</a:t>
            </a:r>
            <a:r>
              <a:rPr lang="en-US" b="0" dirty="0">
                <a:latin typeface="Arial" panose="020B0604020202020204" pitchFamily="34" charset="0"/>
                <a:cs typeface="Arial" panose="020B0604020202020204" pitchFamily="34" charset="0"/>
              </a:rPr>
              <a:t> </a:t>
            </a:r>
            <a:r>
              <a:rPr lang="en-US" b="0" dirty="0"/>
              <a:t>relative standardized uptake values (</a:t>
            </a:r>
            <a:r>
              <a:rPr lang="en-US" b="0" dirty="0" err="1"/>
              <a:t>SUVr</a:t>
            </a:r>
            <a:r>
              <a:rPr lang="en-US" b="0" dirty="0"/>
              <a:t>) (Pla, n=18; Met, n=20). Two-way ANOVAs were used to compare group differences in Pre vs Post Intervention values and the p-value of the interaction effect is displayed in the main manuscript in Figure 5E-H and indicated here with an *. (</a:t>
            </a:r>
            <a:r>
              <a:rPr lang="en-US" b="1" dirty="0"/>
              <a:t>B</a:t>
            </a:r>
            <a:r>
              <a:rPr lang="en-US" b="0" dirty="0"/>
              <a:t>) The functional connections that became more positive with metformin or less positive with placebo, respectively, were included in a bubble diagram demonstrating the functional networks responsible for significant group differences. (</a:t>
            </a:r>
            <a:r>
              <a:rPr lang="en-US" b="1" dirty="0"/>
              <a:t>C</a:t>
            </a:r>
            <a:r>
              <a:rPr lang="en-US" b="0" dirty="0"/>
              <a:t>) The functional connections that became more positive with placebo or less positive with metformin, respectively, were included in a bubble diagram demonstrating that few functional networks were altered by 40 weeks of placebo. (</a:t>
            </a:r>
            <a:r>
              <a:rPr lang="en-US" b="1" dirty="0"/>
              <a:t>D</a:t>
            </a:r>
            <a:r>
              <a:rPr lang="en-US" b="0" dirty="0"/>
              <a:t>) </a:t>
            </a:r>
            <a:r>
              <a:rPr lang="en-US" dirty="0"/>
              <a:t>The change (</a:t>
            </a:r>
            <a:r>
              <a:rPr lang="el-GR" b="0" dirty="0">
                <a:latin typeface="Arial" panose="020B0604020202020204" pitchFamily="34" charset="0"/>
                <a:cs typeface="Arial" panose="020B0604020202020204" pitchFamily="34" charset="0"/>
              </a:rPr>
              <a:t>Δ</a:t>
            </a:r>
            <a:r>
              <a:rPr lang="en-US" dirty="0"/>
              <a:t>)</a:t>
            </a:r>
            <a:r>
              <a:rPr lang="en-US" b="0" dirty="0"/>
              <a:t> in regional white matter volumes </a:t>
            </a:r>
            <a:r>
              <a:rPr lang="en-US" b="0" baseline="0" dirty="0"/>
              <a:t>measured by volumetric MRI </a:t>
            </a:r>
            <a:r>
              <a:rPr lang="en-US" dirty="0"/>
              <a:t>after 40-weeks of intervention </a:t>
            </a:r>
            <a:r>
              <a:rPr lang="en-US" b="0" dirty="0"/>
              <a:t>(Placebo, Teal, n=18; Metformin, Orange, n=17). </a:t>
            </a:r>
            <a:r>
              <a:rPr lang="en-US" dirty="0"/>
              <a:t>Two-way ANOVAs were used to compare group differences in Pre vs Post Intervention values and the p-value of the interaction effect is displayed </a:t>
            </a:r>
            <a:r>
              <a:rPr lang="en-US" b="0" dirty="0"/>
              <a:t>in the main manuscript in Figure 5J-K and indicated here with an *. </a:t>
            </a:r>
          </a:p>
          <a:p>
            <a:endParaRPr lang="en-US" b="0" dirty="0"/>
          </a:p>
        </p:txBody>
      </p:sp>
      <p:sp>
        <p:nvSpPr>
          <p:cNvPr id="4" name="Slide Number Placeholder 3"/>
          <p:cNvSpPr>
            <a:spLocks noGrp="1"/>
          </p:cNvSpPr>
          <p:nvPr>
            <p:ph type="sldNum" sz="quarter" idx="5"/>
          </p:nvPr>
        </p:nvSpPr>
        <p:spPr/>
        <p:txBody>
          <a:bodyPr/>
          <a:lstStyle/>
          <a:p>
            <a:fld id="{A93A4973-3164-4260-9FEB-4DC467557459}" type="slidenum">
              <a:rPr lang="en-US" smtClean="0"/>
              <a:t>5</a:t>
            </a:fld>
            <a:endParaRPr lang="en-US"/>
          </a:p>
        </p:txBody>
      </p:sp>
    </p:spTree>
    <p:extLst>
      <p:ext uri="{BB962C8B-B14F-4D97-AF65-F5344CB8AC3E}">
        <p14:creationId xmlns:p14="http://schemas.microsoft.com/office/powerpoint/2010/main" val="147003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Supplementary Figure 6: </a:t>
            </a:r>
            <a:r>
              <a:rPr lang="en-US" sz="923" kern="1200" dirty="0">
                <a:solidFill>
                  <a:schemeClr val="tx1"/>
                </a:solidFill>
                <a:effectLst/>
                <a:latin typeface="+mn-lt"/>
                <a:ea typeface="+mn-ea"/>
                <a:cs typeface="+mn-cs"/>
              </a:rPr>
              <a:t>The change in cognitive function was determined using the Patient-Reported Outcomes Measurement Information System (PROMIS) instruments in the NIH Toolbox assessment. The change in the T scores from baseline to 40-weeks was compared between placebo or metformin (n=20 per group). Data are presented as mean ± SD, with dots representing individual participants. </a:t>
            </a:r>
            <a:endParaRPr lang="en-US" dirty="0"/>
          </a:p>
        </p:txBody>
      </p:sp>
      <p:sp>
        <p:nvSpPr>
          <p:cNvPr id="4" name="Slide Number Placeholder 3"/>
          <p:cNvSpPr>
            <a:spLocks noGrp="1"/>
          </p:cNvSpPr>
          <p:nvPr>
            <p:ph type="sldNum" sz="quarter" idx="5"/>
          </p:nvPr>
        </p:nvSpPr>
        <p:spPr/>
        <p:txBody>
          <a:bodyPr/>
          <a:lstStyle/>
          <a:p>
            <a:fld id="{A93A4973-3164-4260-9FEB-4DC467557459}" type="slidenum">
              <a:rPr lang="en-US" smtClean="0"/>
              <a:t>6</a:t>
            </a:fld>
            <a:endParaRPr lang="en-US"/>
          </a:p>
        </p:txBody>
      </p:sp>
    </p:spTree>
    <p:extLst>
      <p:ext uri="{BB962C8B-B14F-4D97-AF65-F5344CB8AC3E}">
        <p14:creationId xmlns:p14="http://schemas.microsoft.com/office/powerpoint/2010/main" val="1664728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656" y="1349174"/>
            <a:ext cx="5447427" cy="2870094"/>
          </a:xfrm>
        </p:spPr>
        <p:txBody>
          <a:bodyPr anchor="b"/>
          <a:lstStyle>
            <a:lvl1pPr algn="ctr">
              <a:defRPr sz="4205"/>
            </a:lvl1pPr>
          </a:lstStyle>
          <a:p>
            <a:r>
              <a:rPr lang="en-US"/>
              <a:t>Click to edit Master title style</a:t>
            </a:r>
            <a:endParaRPr lang="en-US" dirty="0"/>
          </a:p>
        </p:txBody>
      </p:sp>
      <p:sp>
        <p:nvSpPr>
          <p:cNvPr id="3" name="Subtitle 2"/>
          <p:cNvSpPr>
            <a:spLocks noGrp="1"/>
          </p:cNvSpPr>
          <p:nvPr>
            <p:ph type="subTitle" idx="1"/>
          </p:nvPr>
        </p:nvSpPr>
        <p:spPr>
          <a:xfrm>
            <a:off x="801092" y="4329950"/>
            <a:ext cx="4806554" cy="1990364"/>
          </a:xfrm>
        </p:spPr>
        <p:txBody>
          <a:bodyPr/>
          <a:lstStyle>
            <a:lvl1pPr marL="0" indent="0" algn="ctr">
              <a:buNone/>
              <a:defRPr sz="1682"/>
            </a:lvl1pPr>
            <a:lvl2pPr marL="320451" indent="0" algn="ctr">
              <a:buNone/>
              <a:defRPr sz="1402"/>
            </a:lvl2pPr>
            <a:lvl3pPr marL="640903" indent="0" algn="ctr">
              <a:buNone/>
              <a:defRPr sz="1262"/>
            </a:lvl3pPr>
            <a:lvl4pPr marL="961354" indent="0" algn="ctr">
              <a:buNone/>
              <a:defRPr sz="1121"/>
            </a:lvl4pPr>
            <a:lvl5pPr marL="1281806" indent="0" algn="ctr">
              <a:buNone/>
              <a:defRPr sz="1121"/>
            </a:lvl5pPr>
            <a:lvl6pPr marL="1602257" indent="0" algn="ctr">
              <a:buNone/>
              <a:defRPr sz="1121"/>
            </a:lvl6pPr>
            <a:lvl7pPr marL="1922709" indent="0" algn="ctr">
              <a:buNone/>
              <a:defRPr sz="1121"/>
            </a:lvl7pPr>
            <a:lvl8pPr marL="2243160" indent="0" algn="ctr">
              <a:buNone/>
              <a:defRPr sz="1121"/>
            </a:lvl8pPr>
            <a:lvl9pPr marL="2563612" indent="0" algn="ctr">
              <a:buNone/>
              <a:defRPr sz="1121"/>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8102E9-804C-44D7-9E98-54FCFEB3485D}" type="datetimeFigureOut">
              <a:rPr lang="en-US" smtClean="0"/>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7CAB9-7456-40B9-9D9F-6D05FCE93422}" type="slidenum">
              <a:rPr lang="en-US" smtClean="0"/>
              <a:t>‹#›</a:t>
            </a:fld>
            <a:endParaRPr lang="en-US"/>
          </a:p>
        </p:txBody>
      </p:sp>
    </p:spTree>
    <p:extLst>
      <p:ext uri="{BB962C8B-B14F-4D97-AF65-F5344CB8AC3E}">
        <p14:creationId xmlns:p14="http://schemas.microsoft.com/office/powerpoint/2010/main" val="2020008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8102E9-804C-44D7-9E98-54FCFEB3485D}" type="datetimeFigureOut">
              <a:rPr lang="en-US" smtClean="0"/>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7CAB9-7456-40B9-9D9F-6D05FCE93422}" type="slidenum">
              <a:rPr lang="en-US" smtClean="0"/>
              <a:t>‹#›</a:t>
            </a:fld>
            <a:endParaRPr lang="en-US"/>
          </a:p>
        </p:txBody>
      </p:sp>
    </p:spTree>
    <p:extLst>
      <p:ext uri="{BB962C8B-B14F-4D97-AF65-F5344CB8AC3E}">
        <p14:creationId xmlns:p14="http://schemas.microsoft.com/office/powerpoint/2010/main" val="2274585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586254" y="438911"/>
            <a:ext cx="1381884" cy="698631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40601" y="438911"/>
            <a:ext cx="4065543" cy="69863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8102E9-804C-44D7-9E98-54FCFEB3485D}" type="datetimeFigureOut">
              <a:rPr lang="en-US" smtClean="0"/>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7CAB9-7456-40B9-9D9F-6D05FCE93422}" type="slidenum">
              <a:rPr lang="en-US" smtClean="0"/>
              <a:t>‹#›</a:t>
            </a:fld>
            <a:endParaRPr lang="en-US"/>
          </a:p>
        </p:txBody>
      </p:sp>
    </p:spTree>
    <p:extLst>
      <p:ext uri="{BB962C8B-B14F-4D97-AF65-F5344CB8AC3E}">
        <p14:creationId xmlns:p14="http://schemas.microsoft.com/office/powerpoint/2010/main" val="1135495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8102E9-804C-44D7-9E98-54FCFEB3485D}" type="datetimeFigureOut">
              <a:rPr lang="en-US" smtClean="0"/>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7CAB9-7456-40B9-9D9F-6D05FCE93422}" type="slidenum">
              <a:rPr lang="en-US" smtClean="0"/>
              <a:t>‹#›</a:t>
            </a:fld>
            <a:endParaRPr lang="en-US"/>
          </a:p>
        </p:txBody>
      </p:sp>
    </p:spTree>
    <p:extLst>
      <p:ext uri="{BB962C8B-B14F-4D97-AF65-F5344CB8AC3E}">
        <p14:creationId xmlns:p14="http://schemas.microsoft.com/office/powerpoint/2010/main" val="3017409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37263" y="2055249"/>
            <a:ext cx="5527537" cy="3429228"/>
          </a:xfrm>
        </p:spPr>
        <p:txBody>
          <a:bodyPr anchor="b"/>
          <a:lstStyle>
            <a:lvl1pPr>
              <a:defRPr sz="4205"/>
            </a:lvl1pPr>
          </a:lstStyle>
          <a:p>
            <a:r>
              <a:rPr lang="en-US"/>
              <a:t>Click to edit Master title style</a:t>
            </a:r>
            <a:endParaRPr lang="en-US" dirty="0"/>
          </a:p>
        </p:txBody>
      </p:sp>
      <p:sp>
        <p:nvSpPr>
          <p:cNvPr id="3" name="Text Placeholder 2"/>
          <p:cNvSpPr>
            <a:spLocks noGrp="1"/>
          </p:cNvSpPr>
          <p:nvPr>
            <p:ph type="body" idx="1"/>
          </p:nvPr>
        </p:nvSpPr>
        <p:spPr>
          <a:xfrm>
            <a:off x="437263" y="5516919"/>
            <a:ext cx="5527537" cy="1803350"/>
          </a:xfrm>
        </p:spPr>
        <p:txBody>
          <a:bodyPr/>
          <a:lstStyle>
            <a:lvl1pPr marL="0" indent="0">
              <a:buNone/>
              <a:defRPr sz="1682">
                <a:solidFill>
                  <a:schemeClr val="tx1">
                    <a:tint val="82000"/>
                  </a:schemeClr>
                </a:solidFill>
              </a:defRPr>
            </a:lvl1pPr>
            <a:lvl2pPr marL="320451" indent="0">
              <a:buNone/>
              <a:defRPr sz="1402">
                <a:solidFill>
                  <a:schemeClr val="tx1">
                    <a:tint val="82000"/>
                  </a:schemeClr>
                </a:solidFill>
              </a:defRPr>
            </a:lvl2pPr>
            <a:lvl3pPr marL="640903" indent="0">
              <a:buNone/>
              <a:defRPr sz="1262">
                <a:solidFill>
                  <a:schemeClr val="tx1">
                    <a:tint val="82000"/>
                  </a:schemeClr>
                </a:solidFill>
              </a:defRPr>
            </a:lvl3pPr>
            <a:lvl4pPr marL="961354" indent="0">
              <a:buNone/>
              <a:defRPr sz="1121">
                <a:solidFill>
                  <a:schemeClr val="tx1">
                    <a:tint val="82000"/>
                  </a:schemeClr>
                </a:solidFill>
              </a:defRPr>
            </a:lvl4pPr>
            <a:lvl5pPr marL="1281806" indent="0">
              <a:buNone/>
              <a:defRPr sz="1121">
                <a:solidFill>
                  <a:schemeClr val="tx1">
                    <a:tint val="82000"/>
                  </a:schemeClr>
                </a:solidFill>
              </a:defRPr>
            </a:lvl5pPr>
            <a:lvl6pPr marL="1602257" indent="0">
              <a:buNone/>
              <a:defRPr sz="1121">
                <a:solidFill>
                  <a:schemeClr val="tx1">
                    <a:tint val="82000"/>
                  </a:schemeClr>
                </a:solidFill>
              </a:defRPr>
            </a:lvl6pPr>
            <a:lvl7pPr marL="1922709" indent="0">
              <a:buNone/>
              <a:defRPr sz="1121">
                <a:solidFill>
                  <a:schemeClr val="tx1">
                    <a:tint val="82000"/>
                  </a:schemeClr>
                </a:solidFill>
              </a:defRPr>
            </a:lvl7pPr>
            <a:lvl8pPr marL="2243160" indent="0">
              <a:buNone/>
              <a:defRPr sz="1121">
                <a:solidFill>
                  <a:schemeClr val="tx1">
                    <a:tint val="82000"/>
                  </a:schemeClr>
                </a:solidFill>
              </a:defRPr>
            </a:lvl8pPr>
            <a:lvl9pPr marL="2563612" indent="0">
              <a:buNone/>
              <a:defRPr sz="1121">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8102E9-804C-44D7-9E98-54FCFEB3485D}" type="datetimeFigureOut">
              <a:rPr lang="en-US" smtClean="0"/>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7CAB9-7456-40B9-9D9F-6D05FCE93422}" type="slidenum">
              <a:rPr lang="en-US" smtClean="0"/>
              <a:t>‹#›</a:t>
            </a:fld>
            <a:endParaRPr lang="en-US"/>
          </a:p>
        </p:txBody>
      </p:sp>
    </p:spTree>
    <p:extLst>
      <p:ext uri="{BB962C8B-B14F-4D97-AF65-F5344CB8AC3E}">
        <p14:creationId xmlns:p14="http://schemas.microsoft.com/office/powerpoint/2010/main" val="1523145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40601" y="2194554"/>
            <a:ext cx="2723714" cy="52306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44423" y="2194554"/>
            <a:ext cx="2723714" cy="52306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8102E9-804C-44D7-9E98-54FCFEB3485D}" type="datetimeFigureOut">
              <a:rPr lang="en-US" smtClean="0"/>
              <a:t>7/30/2025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7CAB9-7456-40B9-9D9F-6D05FCE93422}" type="slidenum">
              <a:rPr lang="en-US" smtClean="0"/>
              <a:t>‹#›</a:t>
            </a:fld>
            <a:endParaRPr lang="en-US"/>
          </a:p>
        </p:txBody>
      </p:sp>
    </p:spTree>
    <p:extLst>
      <p:ext uri="{BB962C8B-B14F-4D97-AF65-F5344CB8AC3E}">
        <p14:creationId xmlns:p14="http://schemas.microsoft.com/office/powerpoint/2010/main" val="269775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1435" y="438913"/>
            <a:ext cx="5527537" cy="15934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41436" y="2020898"/>
            <a:ext cx="2711196" cy="990411"/>
          </a:xfrm>
        </p:spPr>
        <p:txBody>
          <a:bodyPr anchor="b"/>
          <a:lstStyle>
            <a:lvl1pPr marL="0" indent="0">
              <a:buNone/>
              <a:defRPr sz="1682" b="1"/>
            </a:lvl1pPr>
            <a:lvl2pPr marL="320451" indent="0">
              <a:buNone/>
              <a:defRPr sz="1402" b="1"/>
            </a:lvl2pPr>
            <a:lvl3pPr marL="640903" indent="0">
              <a:buNone/>
              <a:defRPr sz="1262" b="1"/>
            </a:lvl3pPr>
            <a:lvl4pPr marL="961354" indent="0">
              <a:buNone/>
              <a:defRPr sz="1121" b="1"/>
            </a:lvl4pPr>
            <a:lvl5pPr marL="1281806" indent="0">
              <a:buNone/>
              <a:defRPr sz="1121" b="1"/>
            </a:lvl5pPr>
            <a:lvl6pPr marL="1602257" indent="0">
              <a:buNone/>
              <a:defRPr sz="1121" b="1"/>
            </a:lvl6pPr>
            <a:lvl7pPr marL="1922709" indent="0">
              <a:buNone/>
              <a:defRPr sz="1121" b="1"/>
            </a:lvl7pPr>
            <a:lvl8pPr marL="2243160" indent="0">
              <a:buNone/>
              <a:defRPr sz="1121" b="1"/>
            </a:lvl8pPr>
            <a:lvl9pPr marL="2563612" indent="0">
              <a:buNone/>
              <a:defRPr sz="1121" b="1"/>
            </a:lvl9pPr>
          </a:lstStyle>
          <a:p>
            <a:pPr lvl="0"/>
            <a:r>
              <a:rPr lang="en-US"/>
              <a:t>Click to edit Master text styles</a:t>
            </a:r>
          </a:p>
        </p:txBody>
      </p:sp>
      <p:sp>
        <p:nvSpPr>
          <p:cNvPr id="4" name="Content Placeholder 3"/>
          <p:cNvSpPr>
            <a:spLocks noGrp="1"/>
          </p:cNvSpPr>
          <p:nvPr>
            <p:ph sz="half" idx="2"/>
          </p:nvPr>
        </p:nvSpPr>
        <p:spPr>
          <a:xfrm>
            <a:off x="441436" y="3011309"/>
            <a:ext cx="2711196" cy="4429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244424" y="2020898"/>
            <a:ext cx="2724548" cy="990411"/>
          </a:xfrm>
        </p:spPr>
        <p:txBody>
          <a:bodyPr anchor="b"/>
          <a:lstStyle>
            <a:lvl1pPr marL="0" indent="0">
              <a:buNone/>
              <a:defRPr sz="1682" b="1"/>
            </a:lvl1pPr>
            <a:lvl2pPr marL="320451" indent="0">
              <a:buNone/>
              <a:defRPr sz="1402" b="1"/>
            </a:lvl2pPr>
            <a:lvl3pPr marL="640903" indent="0">
              <a:buNone/>
              <a:defRPr sz="1262" b="1"/>
            </a:lvl3pPr>
            <a:lvl4pPr marL="961354" indent="0">
              <a:buNone/>
              <a:defRPr sz="1121" b="1"/>
            </a:lvl4pPr>
            <a:lvl5pPr marL="1281806" indent="0">
              <a:buNone/>
              <a:defRPr sz="1121" b="1"/>
            </a:lvl5pPr>
            <a:lvl6pPr marL="1602257" indent="0">
              <a:buNone/>
              <a:defRPr sz="1121" b="1"/>
            </a:lvl6pPr>
            <a:lvl7pPr marL="1922709" indent="0">
              <a:buNone/>
              <a:defRPr sz="1121" b="1"/>
            </a:lvl7pPr>
            <a:lvl8pPr marL="2243160" indent="0">
              <a:buNone/>
              <a:defRPr sz="1121" b="1"/>
            </a:lvl8pPr>
            <a:lvl9pPr marL="2563612" indent="0">
              <a:buNone/>
              <a:defRPr sz="1121" b="1"/>
            </a:lvl9pPr>
          </a:lstStyle>
          <a:p>
            <a:pPr lvl="0"/>
            <a:r>
              <a:rPr lang="en-US"/>
              <a:t>Click to edit Master text styles</a:t>
            </a:r>
          </a:p>
        </p:txBody>
      </p:sp>
      <p:sp>
        <p:nvSpPr>
          <p:cNvPr id="6" name="Content Placeholder 5"/>
          <p:cNvSpPr>
            <a:spLocks noGrp="1"/>
          </p:cNvSpPr>
          <p:nvPr>
            <p:ph sz="quarter" idx="4"/>
          </p:nvPr>
        </p:nvSpPr>
        <p:spPr>
          <a:xfrm>
            <a:off x="3244424" y="3011309"/>
            <a:ext cx="2724548" cy="4429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8102E9-804C-44D7-9E98-54FCFEB3485D}" type="datetimeFigureOut">
              <a:rPr lang="en-US" smtClean="0"/>
              <a:t>7/30/2025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57CAB9-7456-40B9-9D9F-6D05FCE93422}" type="slidenum">
              <a:rPr lang="en-US" smtClean="0"/>
              <a:t>‹#›</a:t>
            </a:fld>
            <a:endParaRPr lang="en-US"/>
          </a:p>
        </p:txBody>
      </p:sp>
    </p:spTree>
    <p:extLst>
      <p:ext uri="{BB962C8B-B14F-4D97-AF65-F5344CB8AC3E}">
        <p14:creationId xmlns:p14="http://schemas.microsoft.com/office/powerpoint/2010/main" val="2326544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8102E9-804C-44D7-9E98-54FCFEB3485D}" type="datetimeFigureOut">
              <a:rPr lang="en-US" smtClean="0"/>
              <a:t>7/30/2025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57CAB9-7456-40B9-9D9F-6D05FCE93422}" type="slidenum">
              <a:rPr lang="en-US" smtClean="0"/>
              <a:t>‹#›</a:t>
            </a:fld>
            <a:endParaRPr lang="en-US"/>
          </a:p>
        </p:txBody>
      </p:sp>
    </p:spTree>
    <p:extLst>
      <p:ext uri="{BB962C8B-B14F-4D97-AF65-F5344CB8AC3E}">
        <p14:creationId xmlns:p14="http://schemas.microsoft.com/office/powerpoint/2010/main" val="773366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8102E9-804C-44D7-9E98-54FCFEB3485D}" type="datetimeFigureOut">
              <a:rPr lang="en-US" smtClean="0"/>
              <a:t>7/30/2025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57CAB9-7456-40B9-9D9F-6D05FCE93422}" type="slidenum">
              <a:rPr lang="en-US" smtClean="0"/>
              <a:t>‹#›</a:t>
            </a:fld>
            <a:endParaRPr lang="en-US"/>
          </a:p>
        </p:txBody>
      </p:sp>
    </p:spTree>
    <p:extLst>
      <p:ext uri="{BB962C8B-B14F-4D97-AF65-F5344CB8AC3E}">
        <p14:creationId xmlns:p14="http://schemas.microsoft.com/office/powerpoint/2010/main" val="2254943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1435" y="549592"/>
            <a:ext cx="2066985" cy="1923574"/>
          </a:xfrm>
        </p:spPr>
        <p:txBody>
          <a:bodyPr anchor="b"/>
          <a:lstStyle>
            <a:lvl1pPr>
              <a:defRPr sz="2243"/>
            </a:lvl1pPr>
          </a:lstStyle>
          <a:p>
            <a:r>
              <a:rPr lang="en-US"/>
              <a:t>Click to edit Master title style</a:t>
            </a:r>
            <a:endParaRPr lang="en-US" dirty="0"/>
          </a:p>
        </p:txBody>
      </p:sp>
      <p:sp>
        <p:nvSpPr>
          <p:cNvPr id="3" name="Content Placeholder 2"/>
          <p:cNvSpPr>
            <a:spLocks noGrp="1"/>
          </p:cNvSpPr>
          <p:nvPr>
            <p:ph idx="1"/>
          </p:nvPr>
        </p:nvSpPr>
        <p:spPr>
          <a:xfrm>
            <a:off x="2724548" y="1186969"/>
            <a:ext cx="3244424" cy="5858504"/>
          </a:xfrm>
        </p:spPr>
        <p:txBody>
          <a:bodyPr/>
          <a:lstStyle>
            <a:lvl1pPr>
              <a:defRPr sz="2243"/>
            </a:lvl1pPr>
            <a:lvl2pPr>
              <a:defRPr sz="1963"/>
            </a:lvl2pPr>
            <a:lvl3pPr>
              <a:defRPr sz="1682"/>
            </a:lvl3pPr>
            <a:lvl4pPr>
              <a:defRPr sz="1402"/>
            </a:lvl4pPr>
            <a:lvl5pPr>
              <a:defRPr sz="1402"/>
            </a:lvl5pPr>
            <a:lvl6pPr>
              <a:defRPr sz="1402"/>
            </a:lvl6pPr>
            <a:lvl7pPr>
              <a:defRPr sz="1402"/>
            </a:lvl7pPr>
            <a:lvl8pPr>
              <a:defRPr sz="1402"/>
            </a:lvl8pPr>
            <a:lvl9pPr>
              <a:defRPr sz="140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41435" y="2473166"/>
            <a:ext cx="2066985" cy="4581847"/>
          </a:xfrm>
        </p:spPr>
        <p:txBody>
          <a:bodyPr/>
          <a:lstStyle>
            <a:lvl1pPr marL="0" indent="0">
              <a:buNone/>
              <a:defRPr sz="1121"/>
            </a:lvl1pPr>
            <a:lvl2pPr marL="320451" indent="0">
              <a:buNone/>
              <a:defRPr sz="981"/>
            </a:lvl2pPr>
            <a:lvl3pPr marL="640903" indent="0">
              <a:buNone/>
              <a:defRPr sz="841"/>
            </a:lvl3pPr>
            <a:lvl4pPr marL="961354" indent="0">
              <a:buNone/>
              <a:defRPr sz="701"/>
            </a:lvl4pPr>
            <a:lvl5pPr marL="1281806" indent="0">
              <a:buNone/>
              <a:defRPr sz="701"/>
            </a:lvl5pPr>
            <a:lvl6pPr marL="1602257" indent="0">
              <a:buNone/>
              <a:defRPr sz="701"/>
            </a:lvl6pPr>
            <a:lvl7pPr marL="1922709" indent="0">
              <a:buNone/>
              <a:defRPr sz="701"/>
            </a:lvl7pPr>
            <a:lvl8pPr marL="2243160" indent="0">
              <a:buNone/>
              <a:defRPr sz="701"/>
            </a:lvl8pPr>
            <a:lvl9pPr marL="2563612" indent="0">
              <a:buNone/>
              <a:defRPr sz="701"/>
            </a:lvl9pPr>
          </a:lstStyle>
          <a:p>
            <a:pPr lvl="0"/>
            <a:r>
              <a:rPr lang="en-US"/>
              <a:t>Click to edit Master text styles</a:t>
            </a:r>
          </a:p>
        </p:txBody>
      </p:sp>
      <p:sp>
        <p:nvSpPr>
          <p:cNvPr id="5" name="Date Placeholder 4"/>
          <p:cNvSpPr>
            <a:spLocks noGrp="1"/>
          </p:cNvSpPr>
          <p:nvPr>
            <p:ph type="dt" sz="half" idx="10"/>
          </p:nvPr>
        </p:nvSpPr>
        <p:spPr/>
        <p:txBody>
          <a:bodyPr/>
          <a:lstStyle/>
          <a:p>
            <a:fld id="{778102E9-804C-44D7-9E98-54FCFEB3485D}" type="datetimeFigureOut">
              <a:rPr lang="en-US" smtClean="0"/>
              <a:t>7/30/2025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7CAB9-7456-40B9-9D9F-6D05FCE93422}" type="slidenum">
              <a:rPr lang="en-US" smtClean="0"/>
              <a:t>‹#›</a:t>
            </a:fld>
            <a:endParaRPr lang="en-US"/>
          </a:p>
        </p:txBody>
      </p:sp>
    </p:spTree>
    <p:extLst>
      <p:ext uri="{BB962C8B-B14F-4D97-AF65-F5344CB8AC3E}">
        <p14:creationId xmlns:p14="http://schemas.microsoft.com/office/powerpoint/2010/main" val="1121796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1435" y="549592"/>
            <a:ext cx="2066985" cy="1923574"/>
          </a:xfrm>
        </p:spPr>
        <p:txBody>
          <a:bodyPr anchor="b"/>
          <a:lstStyle>
            <a:lvl1pPr>
              <a:defRPr sz="2243"/>
            </a:lvl1pPr>
          </a:lstStyle>
          <a:p>
            <a:r>
              <a:rPr lang="en-US"/>
              <a:t>Click to edit Master title style</a:t>
            </a:r>
            <a:endParaRPr lang="en-US" dirty="0"/>
          </a:p>
        </p:txBody>
      </p:sp>
      <p:sp>
        <p:nvSpPr>
          <p:cNvPr id="3" name="Picture Placeholder 2"/>
          <p:cNvSpPr>
            <a:spLocks noGrp="1" noChangeAspect="1"/>
          </p:cNvSpPr>
          <p:nvPr>
            <p:ph type="pic" idx="1"/>
          </p:nvPr>
        </p:nvSpPr>
        <p:spPr>
          <a:xfrm>
            <a:off x="2724548" y="1186969"/>
            <a:ext cx="3244424" cy="5858504"/>
          </a:xfrm>
        </p:spPr>
        <p:txBody>
          <a:bodyPr anchor="t"/>
          <a:lstStyle>
            <a:lvl1pPr marL="0" indent="0">
              <a:buNone/>
              <a:defRPr sz="2243"/>
            </a:lvl1pPr>
            <a:lvl2pPr marL="320451" indent="0">
              <a:buNone/>
              <a:defRPr sz="1963"/>
            </a:lvl2pPr>
            <a:lvl3pPr marL="640903" indent="0">
              <a:buNone/>
              <a:defRPr sz="1682"/>
            </a:lvl3pPr>
            <a:lvl4pPr marL="961354" indent="0">
              <a:buNone/>
              <a:defRPr sz="1402"/>
            </a:lvl4pPr>
            <a:lvl5pPr marL="1281806" indent="0">
              <a:buNone/>
              <a:defRPr sz="1402"/>
            </a:lvl5pPr>
            <a:lvl6pPr marL="1602257" indent="0">
              <a:buNone/>
              <a:defRPr sz="1402"/>
            </a:lvl6pPr>
            <a:lvl7pPr marL="1922709" indent="0">
              <a:buNone/>
              <a:defRPr sz="1402"/>
            </a:lvl7pPr>
            <a:lvl8pPr marL="2243160" indent="0">
              <a:buNone/>
              <a:defRPr sz="1402"/>
            </a:lvl8pPr>
            <a:lvl9pPr marL="2563612" indent="0">
              <a:buNone/>
              <a:defRPr sz="1402"/>
            </a:lvl9pPr>
          </a:lstStyle>
          <a:p>
            <a:r>
              <a:rPr lang="en-US"/>
              <a:t>Click icon to add picture</a:t>
            </a:r>
            <a:endParaRPr lang="en-US" dirty="0"/>
          </a:p>
        </p:txBody>
      </p:sp>
      <p:sp>
        <p:nvSpPr>
          <p:cNvPr id="4" name="Text Placeholder 3"/>
          <p:cNvSpPr>
            <a:spLocks noGrp="1"/>
          </p:cNvSpPr>
          <p:nvPr>
            <p:ph type="body" sz="half" idx="2"/>
          </p:nvPr>
        </p:nvSpPr>
        <p:spPr>
          <a:xfrm>
            <a:off x="441435" y="2473166"/>
            <a:ext cx="2066985" cy="4581847"/>
          </a:xfrm>
        </p:spPr>
        <p:txBody>
          <a:bodyPr/>
          <a:lstStyle>
            <a:lvl1pPr marL="0" indent="0">
              <a:buNone/>
              <a:defRPr sz="1121"/>
            </a:lvl1pPr>
            <a:lvl2pPr marL="320451" indent="0">
              <a:buNone/>
              <a:defRPr sz="981"/>
            </a:lvl2pPr>
            <a:lvl3pPr marL="640903" indent="0">
              <a:buNone/>
              <a:defRPr sz="841"/>
            </a:lvl3pPr>
            <a:lvl4pPr marL="961354" indent="0">
              <a:buNone/>
              <a:defRPr sz="701"/>
            </a:lvl4pPr>
            <a:lvl5pPr marL="1281806" indent="0">
              <a:buNone/>
              <a:defRPr sz="701"/>
            </a:lvl5pPr>
            <a:lvl6pPr marL="1602257" indent="0">
              <a:buNone/>
              <a:defRPr sz="701"/>
            </a:lvl6pPr>
            <a:lvl7pPr marL="1922709" indent="0">
              <a:buNone/>
              <a:defRPr sz="701"/>
            </a:lvl7pPr>
            <a:lvl8pPr marL="2243160" indent="0">
              <a:buNone/>
              <a:defRPr sz="701"/>
            </a:lvl8pPr>
            <a:lvl9pPr marL="2563612" indent="0">
              <a:buNone/>
              <a:defRPr sz="701"/>
            </a:lvl9pPr>
          </a:lstStyle>
          <a:p>
            <a:pPr lvl="0"/>
            <a:r>
              <a:rPr lang="en-US"/>
              <a:t>Click to edit Master text styles</a:t>
            </a:r>
          </a:p>
        </p:txBody>
      </p:sp>
      <p:sp>
        <p:nvSpPr>
          <p:cNvPr id="5" name="Date Placeholder 4"/>
          <p:cNvSpPr>
            <a:spLocks noGrp="1"/>
          </p:cNvSpPr>
          <p:nvPr>
            <p:ph type="dt" sz="half" idx="10"/>
          </p:nvPr>
        </p:nvSpPr>
        <p:spPr/>
        <p:txBody>
          <a:bodyPr/>
          <a:lstStyle/>
          <a:p>
            <a:fld id="{778102E9-804C-44D7-9E98-54FCFEB3485D}" type="datetimeFigureOut">
              <a:rPr lang="en-US" smtClean="0"/>
              <a:t>7/30/2025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7CAB9-7456-40B9-9D9F-6D05FCE93422}" type="slidenum">
              <a:rPr lang="en-US" smtClean="0"/>
              <a:t>‹#›</a:t>
            </a:fld>
            <a:endParaRPr lang="en-US"/>
          </a:p>
        </p:txBody>
      </p:sp>
    </p:spTree>
    <p:extLst>
      <p:ext uri="{BB962C8B-B14F-4D97-AF65-F5344CB8AC3E}">
        <p14:creationId xmlns:p14="http://schemas.microsoft.com/office/powerpoint/2010/main" val="2326687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0601" y="438913"/>
            <a:ext cx="5527537" cy="159343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0601" y="2194554"/>
            <a:ext cx="5527537" cy="52306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40601" y="7640865"/>
            <a:ext cx="1441966" cy="438911"/>
          </a:xfrm>
          <a:prstGeom prst="rect">
            <a:avLst/>
          </a:prstGeom>
        </p:spPr>
        <p:txBody>
          <a:bodyPr vert="horz" lIns="91440" tIns="45720" rIns="91440" bIns="45720" rtlCol="0" anchor="ctr"/>
          <a:lstStyle>
            <a:lvl1pPr algn="l">
              <a:defRPr sz="841">
                <a:solidFill>
                  <a:schemeClr val="tx1">
                    <a:tint val="82000"/>
                  </a:schemeClr>
                </a:solidFill>
              </a:defRPr>
            </a:lvl1pPr>
          </a:lstStyle>
          <a:p>
            <a:fld id="{778102E9-804C-44D7-9E98-54FCFEB3485D}" type="datetimeFigureOut">
              <a:rPr lang="en-US" smtClean="0"/>
              <a:t>7/30/2025</a:t>
            </a:fld>
            <a:endParaRPr lang="en-US"/>
          </a:p>
        </p:txBody>
      </p:sp>
      <p:sp>
        <p:nvSpPr>
          <p:cNvPr id="5" name="Footer Placeholder 4"/>
          <p:cNvSpPr>
            <a:spLocks noGrp="1"/>
          </p:cNvSpPr>
          <p:nvPr>
            <p:ph type="ftr" sz="quarter" idx="3"/>
          </p:nvPr>
        </p:nvSpPr>
        <p:spPr>
          <a:xfrm>
            <a:off x="2122895" y="7640865"/>
            <a:ext cx="2162949" cy="438911"/>
          </a:xfrm>
          <a:prstGeom prst="rect">
            <a:avLst/>
          </a:prstGeom>
        </p:spPr>
        <p:txBody>
          <a:bodyPr vert="horz" lIns="91440" tIns="45720" rIns="91440" bIns="45720" rtlCol="0" anchor="ctr"/>
          <a:lstStyle>
            <a:lvl1pPr algn="ctr">
              <a:defRPr sz="841">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4526171" y="7640865"/>
            <a:ext cx="1441966" cy="438911"/>
          </a:xfrm>
          <a:prstGeom prst="rect">
            <a:avLst/>
          </a:prstGeom>
        </p:spPr>
        <p:txBody>
          <a:bodyPr vert="horz" lIns="91440" tIns="45720" rIns="91440" bIns="45720" rtlCol="0" anchor="ctr"/>
          <a:lstStyle>
            <a:lvl1pPr algn="r">
              <a:defRPr sz="841">
                <a:solidFill>
                  <a:schemeClr val="tx1">
                    <a:tint val="82000"/>
                  </a:schemeClr>
                </a:solidFill>
              </a:defRPr>
            </a:lvl1pPr>
          </a:lstStyle>
          <a:p>
            <a:fld id="{B857CAB9-7456-40B9-9D9F-6D05FCE93422}" type="slidenum">
              <a:rPr lang="en-US" smtClean="0"/>
              <a:t>‹#›</a:t>
            </a:fld>
            <a:endParaRPr lang="en-US"/>
          </a:p>
        </p:txBody>
      </p:sp>
    </p:spTree>
    <p:extLst>
      <p:ext uri="{BB962C8B-B14F-4D97-AF65-F5344CB8AC3E}">
        <p14:creationId xmlns:p14="http://schemas.microsoft.com/office/powerpoint/2010/main" val="25093257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40903" rtl="0" eaLnBrk="1" latinLnBrk="0" hangingPunct="1">
        <a:lnSpc>
          <a:spcPct val="90000"/>
        </a:lnSpc>
        <a:spcBef>
          <a:spcPct val="0"/>
        </a:spcBef>
        <a:buNone/>
        <a:defRPr sz="3084" kern="1200">
          <a:solidFill>
            <a:schemeClr val="tx1"/>
          </a:solidFill>
          <a:latin typeface="+mj-lt"/>
          <a:ea typeface="+mj-ea"/>
          <a:cs typeface="+mj-cs"/>
        </a:defRPr>
      </a:lvl1pPr>
    </p:titleStyle>
    <p:bodyStyle>
      <a:lvl1pPr marL="160226" indent="-160226" algn="l" defTabSz="640903" rtl="0" eaLnBrk="1" latinLnBrk="0" hangingPunct="1">
        <a:lnSpc>
          <a:spcPct val="90000"/>
        </a:lnSpc>
        <a:spcBef>
          <a:spcPts val="701"/>
        </a:spcBef>
        <a:buFont typeface="Arial" panose="020B0604020202020204" pitchFamily="34" charset="0"/>
        <a:buChar char="•"/>
        <a:defRPr sz="1963" kern="1200">
          <a:solidFill>
            <a:schemeClr val="tx1"/>
          </a:solidFill>
          <a:latin typeface="+mn-lt"/>
          <a:ea typeface="+mn-ea"/>
          <a:cs typeface="+mn-cs"/>
        </a:defRPr>
      </a:lvl1pPr>
      <a:lvl2pPr marL="480677" indent="-160226" algn="l" defTabSz="640903" rtl="0" eaLnBrk="1" latinLnBrk="0" hangingPunct="1">
        <a:lnSpc>
          <a:spcPct val="90000"/>
        </a:lnSpc>
        <a:spcBef>
          <a:spcPts val="350"/>
        </a:spcBef>
        <a:buFont typeface="Arial" panose="020B0604020202020204" pitchFamily="34" charset="0"/>
        <a:buChar char="•"/>
        <a:defRPr sz="1682" kern="1200">
          <a:solidFill>
            <a:schemeClr val="tx1"/>
          </a:solidFill>
          <a:latin typeface="+mn-lt"/>
          <a:ea typeface="+mn-ea"/>
          <a:cs typeface="+mn-cs"/>
        </a:defRPr>
      </a:lvl2pPr>
      <a:lvl3pPr marL="801129" indent="-160226" algn="l" defTabSz="640903" rtl="0" eaLnBrk="1" latinLnBrk="0" hangingPunct="1">
        <a:lnSpc>
          <a:spcPct val="90000"/>
        </a:lnSpc>
        <a:spcBef>
          <a:spcPts val="350"/>
        </a:spcBef>
        <a:buFont typeface="Arial" panose="020B0604020202020204" pitchFamily="34" charset="0"/>
        <a:buChar char="•"/>
        <a:defRPr sz="1402" kern="1200">
          <a:solidFill>
            <a:schemeClr val="tx1"/>
          </a:solidFill>
          <a:latin typeface="+mn-lt"/>
          <a:ea typeface="+mn-ea"/>
          <a:cs typeface="+mn-cs"/>
        </a:defRPr>
      </a:lvl3pPr>
      <a:lvl4pPr marL="1121580" indent="-160226" algn="l" defTabSz="640903" rtl="0" eaLnBrk="1" latinLnBrk="0" hangingPunct="1">
        <a:lnSpc>
          <a:spcPct val="90000"/>
        </a:lnSpc>
        <a:spcBef>
          <a:spcPts val="350"/>
        </a:spcBef>
        <a:buFont typeface="Arial" panose="020B0604020202020204" pitchFamily="34" charset="0"/>
        <a:buChar char="•"/>
        <a:defRPr sz="1262" kern="1200">
          <a:solidFill>
            <a:schemeClr val="tx1"/>
          </a:solidFill>
          <a:latin typeface="+mn-lt"/>
          <a:ea typeface="+mn-ea"/>
          <a:cs typeface="+mn-cs"/>
        </a:defRPr>
      </a:lvl4pPr>
      <a:lvl5pPr marL="1442032" indent="-160226" algn="l" defTabSz="640903" rtl="0" eaLnBrk="1" latinLnBrk="0" hangingPunct="1">
        <a:lnSpc>
          <a:spcPct val="90000"/>
        </a:lnSpc>
        <a:spcBef>
          <a:spcPts val="350"/>
        </a:spcBef>
        <a:buFont typeface="Arial" panose="020B0604020202020204" pitchFamily="34" charset="0"/>
        <a:buChar char="•"/>
        <a:defRPr sz="1262" kern="1200">
          <a:solidFill>
            <a:schemeClr val="tx1"/>
          </a:solidFill>
          <a:latin typeface="+mn-lt"/>
          <a:ea typeface="+mn-ea"/>
          <a:cs typeface="+mn-cs"/>
        </a:defRPr>
      </a:lvl5pPr>
      <a:lvl6pPr marL="1762483" indent="-160226" algn="l" defTabSz="640903" rtl="0" eaLnBrk="1" latinLnBrk="0" hangingPunct="1">
        <a:lnSpc>
          <a:spcPct val="90000"/>
        </a:lnSpc>
        <a:spcBef>
          <a:spcPts val="350"/>
        </a:spcBef>
        <a:buFont typeface="Arial" panose="020B0604020202020204" pitchFamily="34" charset="0"/>
        <a:buChar char="•"/>
        <a:defRPr sz="1262" kern="1200">
          <a:solidFill>
            <a:schemeClr val="tx1"/>
          </a:solidFill>
          <a:latin typeface="+mn-lt"/>
          <a:ea typeface="+mn-ea"/>
          <a:cs typeface="+mn-cs"/>
        </a:defRPr>
      </a:lvl6pPr>
      <a:lvl7pPr marL="2082935" indent="-160226" algn="l" defTabSz="640903" rtl="0" eaLnBrk="1" latinLnBrk="0" hangingPunct="1">
        <a:lnSpc>
          <a:spcPct val="90000"/>
        </a:lnSpc>
        <a:spcBef>
          <a:spcPts val="350"/>
        </a:spcBef>
        <a:buFont typeface="Arial" panose="020B0604020202020204" pitchFamily="34" charset="0"/>
        <a:buChar char="•"/>
        <a:defRPr sz="1262" kern="1200">
          <a:solidFill>
            <a:schemeClr val="tx1"/>
          </a:solidFill>
          <a:latin typeface="+mn-lt"/>
          <a:ea typeface="+mn-ea"/>
          <a:cs typeface="+mn-cs"/>
        </a:defRPr>
      </a:lvl7pPr>
      <a:lvl8pPr marL="2403386" indent="-160226" algn="l" defTabSz="640903" rtl="0" eaLnBrk="1" latinLnBrk="0" hangingPunct="1">
        <a:lnSpc>
          <a:spcPct val="90000"/>
        </a:lnSpc>
        <a:spcBef>
          <a:spcPts val="350"/>
        </a:spcBef>
        <a:buFont typeface="Arial" panose="020B0604020202020204" pitchFamily="34" charset="0"/>
        <a:buChar char="•"/>
        <a:defRPr sz="1262" kern="1200">
          <a:solidFill>
            <a:schemeClr val="tx1"/>
          </a:solidFill>
          <a:latin typeface="+mn-lt"/>
          <a:ea typeface="+mn-ea"/>
          <a:cs typeface="+mn-cs"/>
        </a:defRPr>
      </a:lvl8pPr>
      <a:lvl9pPr marL="2723838" indent="-160226" algn="l" defTabSz="640903" rtl="0" eaLnBrk="1" latinLnBrk="0" hangingPunct="1">
        <a:lnSpc>
          <a:spcPct val="90000"/>
        </a:lnSpc>
        <a:spcBef>
          <a:spcPts val="350"/>
        </a:spcBef>
        <a:buFont typeface="Arial" panose="020B0604020202020204" pitchFamily="34" charset="0"/>
        <a:buChar char="•"/>
        <a:defRPr sz="1262" kern="1200">
          <a:solidFill>
            <a:schemeClr val="tx1"/>
          </a:solidFill>
          <a:latin typeface="+mn-lt"/>
          <a:ea typeface="+mn-ea"/>
          <a:cs typeface="+mn-cs"/>
        </a:defRPr>
      </a:lvl9pPr>
    </p:bodyStyle>
    <p:otherStyle>
      <a:defPPr>
        <a:defRPr lang="en-US"/>
      </a:defPPr>
      <a:lvl1pPr marL="0" algn="l" defTabSz="640903" rtl="0" eaLnBrk="1" latinLnBrk="0" hangingPunct="1">
        <a:defRPr sz="1262" kern="1200">
          <a:solidFill>
            <a:schemeClr val="tx1"/>
          </a:solidFill>
          <a:latin typeface="+mn-lt"/>
          <a:ea typeface="+mn-ea"/>
          <a:cs typeface="+mn-cs"/>
        </a:defRPr>
      </a:lvl1pPr>
      <a:lvl2pPr marL="320451" algn="l" defTabSz="640903" rtl="0" eaLnBrk="1" latinLnBrk="0" hangingPunct="1">
        <a:defRPr sz="1262" kern="1200">
          <a:solidFill>
            <a:schemeClr val="tx1"/>
          </a:solidFill>
          <a:latin typeface="+mn-lt"/>
          <a:ea typeface="+mn-ea"/>
          <a:cs typeface="+mn-cs"/>
        </a:defRPr>
      </a:lvl2pPr>
      <a:lvl3pPr marL="640903" algn="l" defTabSz="640903" rtl="0" eaLnBrk="1" latinLnBrk="0" hangingPunct="1">
        <a:defRPr sz="1262" kern="1200">
          <a:solidFill>
            <a:schemeClr val="tx1"/>
          </a:solidFill>
          <a:latin typeface="+mn-lt"/>
          <a:ea typeface="+mn-ea"/>
          <a:cs typeface="+mn-cs"/>
        </a:defRPr>
      </a:lvl3pPr>
      <a:lvl4pPr marL="961354" algn="l" defTabSz="640903" rtl="0" eaLnBrk="1" latinLnBrk="0" hangingPunct="1">
        <a:defRPr sz="1262" kern="1200">
          <a:solidFill>
            <a:schemeClr val="tx1"/>
          </a:solidFill>
          <a:latin typeface="+mn-lt"/>
          <a:ea typeface="+mn-ea"/>
          <a:cs typeface="+mn-cs"/>
        </a:defRPr>
      </a:lvl4pPr>
      <a:lvl5pPr marL="1281806" algn="l" defTabSz="640903" rtl="0" eaLnBrk="1" latinLnBrk="0" hangingPunct="1">
        <a:defRPr sz="1262" kern="1200">
          <a:solidFill>
            <a:schemeClr val="tx1"/>
          </a:solidFill>
          <a:latin typeface="+mn-lt"/>
          <a:ea typeface="+mn-ea"/>
          <a:cs typeface="+mn-cs"/>
        </a:defRPr>
      </a:lvl5pPr>
      <a:lvl6pPr marL="1602257" algn="l" defTabSz="640903" rtl="0" eaLnBrk="1" latinLnBrk="0" hangingPunct="1">
        <a:defRPr sz="1262" kern="1200">
          <a:solidFill>
            <a:schemeClr val="tx1"/>
          </a:solidFill>
          <a:latin typeface="+mn-lt"/>
          <a:ea typeface="+mn-ea"/>
          <a:cs typeface="+mn-cs"/>
        </a:defRPr>
      </a:lvl6pPr>
      <a:lvl7pPr marL="1922709" algn="l" defTabSz="640903" rtl="0" eaLnBrk="1" latinLnBrk="0" hangingPunct="1">
        <a:defRPr sz="1262" kern="1200">
          <a:solidFill>
            <a:schemeClr val="tx1"/>
          </a:solidFill>
          <a:latin typeface="+mn-lt"/>
          <a:ea typeface="+mn-ea"/>
          <a:cs typeface="+mn-cs"/>
        </a:defRPr>
      </a:lvl7pPr>
      <a:lvl8pPr marL="2243160" algn="l" defTabSz="640903" rtl="0" eaLnBrk="1" latinLnBrk="0" hangingPunct="1">
        <a:defRPr sz="1262" kern="1200">
          <a:solidFill>
            <a:schemeClr val="tx1"/>
          </a:solidFill>
          <a:latin typeface="+mn-lt"/>
          <a:ea typeface="+mn-ea"/>
          <a:cs typeface="+mn-cs"/>
        </a:defRPr>
      </a:lvl8pPr>
      <a:lvl9pPr marL="2563612" algn="l" defTabSz="640903" rtl="0" eaLnBrk="1" latinLnBrk="0" hangingPunct="1">
        <a:defRPr sz="12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7.emf"/><Relationship Id="rId3" Type="http://schemas.openxmlformats.org/officeDocument/2006/relationships/oleObject" Target="../embeddings/oleObject1.bin"/><Relationship Id="rId7" Type="http://schemas.openxmlformats.org/officeDocument/2006/relationships/oleObject" Target="../embeddings/oleObject2.bin"/><Relationship Id="rId12"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emf"/><Relationship Id="rId11" Type="http://schemas.openxmlformats.org/officeDocument/2006/relationships/oleObject" Target="../embeddings/oleObject4.bin"/><Relationship Id="rId5" Type="http://schemas.openxmlformats.org/officeDocument/2006/relationships/image" Target="../media/image2.emf"/><Relationship Id="rId10" Type="http://schemas.openxmlformats.org/officeDocument/2006/relationships/image" Target="../media/image5.emf"/><Relationship Id="rId4" Type="http://schemas.openxmlformats.org/officeDocument/2006/relationships/image" Target="../media/image1.emf"/><Relationship Id="rId9"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oleObject" Target="../embeddings/oleObject6.bin"/><Relationship Id="rId10" Type="http://schemas.openxmlformats.org/officeDocument/2006/relationships/image" Target="../media/image11.emf"/><Relationship Id="rId4" Type="http://schemas.openxmlformats.org/officeDocument/2006/relationships/image" Target="../media/image8.emf"/><Relationship Id="rId9"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emf"/><Relationship Id="rId11" Type="http://schemas.openxmlformats.org/officeDocument/2006/relationships/oleObject" Target="../embeddings/oleObject13.bin"/><Relationship Id="rId5" Type="http://schemas.openxmlformats.org/officeDocument/2006/relationships/oleObject" Target="../embeddings/oleObject10.bin"/><Relationship Id="rId10" Type="http://schemas.openxmlformats.org/officeDocument/2006/relationships/image" Target="../media/image17.emf"/><Relationship Id="rId4" Type="http://schemas.openxmlformats.org/officeDocument/2006/relationships/image" Target="../media/image14.emf"/><Relationship Id="rId9" Type="http://schemas.openxmlformats.org/officeDocument/2006/relationships/oleObject" Target="../embeddings/oleObject12.bin"/></Relationships>
</file>

<file path=ppt/slides/_rels/slide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9.png"/><Relationship Id="rId7" Type="http://schemas.openxmlformats.org/officeDocument/2006/relationships/oleObject" Target="../embeddings/oleObject15.bin"/><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oleObject" Target="../embeddings/oleObject14.bin"/><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B41CE-AF10-EF24-C211-D6A553CB60FE}"/>
            </a:ext>
          </a:extLst>
        </p:cNvPr>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59882645-5978-FA10-FB2D-7F6BB82AF190}"/>
              </a:ext>
            </a:extLst>
          </p:cNvPr>
          <p:cNvGraphicFramePr>
            <a:graphicFrameLocks noChangeAspect="1"/>
          </p:cNvGraphicFramePr>
          <p:nvPr>
            <p:extLst>
              <p:ext uri="{D42A27DB-BD31-4B8C-83A1-F6EECF244321}">
                <p14:modId xmlns:p14="http://schemas.microsoft.com/office/powerpoint/2010/main" val="659563202"/>
              </p:ext>
            </p:extLst>
          </p:nvPr>
        </p:nvGraphicFramePr>
        <p:xfrm>
          <a:off x="467062" y="4389148"/>
          <a:ext cx="1141269" cy="3036087"/>
        </p:xfrm>
        <a:graphic>
          <a:graphicData uri="http://schemas.openxmlformats.org/presentationml/2006/ole">
            <mc:AlternateContent xmlns:mc="http://schemas.openxmlformats.org/markup-compatibility/2006">
              <mc:Choice xmlns:v="urn:schemas-microsoft-com:vml" Requires="v">
                <p:oleObj name="Prism 10" r:id="rId3" imgW="2896572" imgH="7707296" progId="Prism10.Document">
                  <p:embed/>
                </p:oleObj>
              </mc:Choice>
              <mc:Fallback>
                <p:oleObj name="Prism 10" r:id="rId3" imgW="2896572" imgH="7707296" progId="Prism10.Document">
                  <p:embed/>
                  <p:pic>
                    <p:nvPicPr>
                      <p:cNvPr id="16" name="Object 15">
                        <a:extLst>
                          <a:ext uri="{FF2B5EF4-FFF2-40B4-BE49-F238E27FC236}">
                            <a16:creationId xmlns:a16="http://schemas.microsoft.com/office/drawing/2014/main" id="{1236467A-24DD-A11A-51D7-916AD3334D70}"/>
                          </a:ext>
                        </a:extLst>
                      </p:cNvPr>
                      <p:cNvPicPr/>
                      <p:nvPr/>
                    </p:nvPicPr>
                    <p:blipFill>
                      <a:blip r:embed="rId4"/>
                      <a:stretch>
                        <a:fillRect/>
                      </a:stretch>
                    </p:blipFill>
                    <p:spPr>
                      <a:xfrm>
                        <a:off x="467062" y="4389148"/>
                        <a:ext cx="1141269" cy="30360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009B9B63-2299-B74B-9DEC-B1E11085797A}"/>
              </a:ext>
            </a:extLst>
          </p:cNvPr>
          <p:cNvPicPr>
            <a:picLocks noChangeAspect="1"/>
          </p:cNvPicPr>
          <p:nvPr/>
        </p:nvPicPr>
        <p:blipFill>
          <a:blip r:embed="rId5"/>
          <a:stretch>
            <a:fillRect/>
          </a:stretch>
        </p:blipFill>
        <p:spPr>
          <a:xfrm>
            <a:off x="1503991" y="747333"/>
            <a:ext cx="1564100" cy="750471"/>
          </a:xfrm>
          <a:prstGeom prst="rect">
            <a:avLst/>
          </a:prstGeom>
        </p:spPr>
      </p:pic>
      <p:sp>
        <p:nvSpPr>
          <p:cNvPr id="6" name="TextBox 5">
            <a:extLst>
              <a:ext uri="{FF2B5EF4-FFF2-40B4-BE49-F238E27FC236}">
                <a16:creationId xmlns:a16="http://schemas.microsoft.com/office/drawing/2014/main" id="{04434E9F-FF27-B40E-F119-6B222DCB6518}"/>
              </a:ext>
            </a:extLst>
          </p:cNvPr>
          <p:cNvSpPr txBox="1"/>
          <p:nvPr/>
        </p:nvSpPr>
        <p:spPr>
          <a:xfrm>
            <a:off x="1653984" y="769443"/>
            <a:ext cx="190121"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B</a:t>
            </a:r>
          </a:p>
        </p:txBody>
      </p:sp>
      <p:pic>
        <p:nvPicPr>
          <p:cNvPr id="11" name="Picture 10">
            <a:extLst>
              <a:ext uri="{FF2B5EF4-FFF2-40B4-BE49-F238E27FC236}">
                <a16:creationId xmlns:a16="http://schemas.microsoft.com/office/drawing/2014/main" id="{BEECFF4C-9B79-177E-DC97-2CB2AD3E99DB}"/>
              </a:ext>
            </a:extLst>
          </p:cNvPr>
          <p:cNvPicPr>
            <a:picLocks noChangeAspect="1"/>
          </p:cNvPicPr>
          <p:nvPr/>
        </p:nvPicPr>
        <p:blipFill>
          <a:blip r:embed="rId6"/>
          <a:stretch>
            <a:fillRect/>
          </a:stretch>
        </p:blipFill>
        <p:spPr>
          <a:xfrm>
            <a:off x="1404138" y="1470076"/>
            <a:ext cx="1815857" cy="871024"/>
          </a:xfrm>
          <a:prstGeom prst="rect">
            <a:avLst/>
          </a:prstGeom>
        </p:spPr>
      </p:pic>
      <p:graphicFrame>
        <p:nvGraphicFramePr>
          <p:cNvPr id="19" name="Object 18">
            <a:extLst>
              <a:ext uri="{FF2B5EF4-FFF2-40B4-BE49-F238E27FC236}">
                <a16:creationId xmlns:a16="http://schemas.microsoft.com/office/drawing/2014/main" id="{CA042B94-EC1F-69E7-BE57-3212AD9BC46B}"/>
              </a:ext>
            </a:extLst>
          </p:cNvPr>
          <p:cNvGraphicFramePr>
            <a:graphicFrameLocks noChangeAspect="1"/>
          </p:cNvGraphicFramePr>
          <p:nvPr>
            <p:extLst>
              <p:ext uri="{D42A27DB-BD31-4B8C-83A1-F6EECF244321}">
                <p14:modId xmlns:p14="http://schemas.microsoft.com/office/powerpoint/2010/main" val="1008451247"/>
              </p:ext>
            </p:extLst>
          </p:nvPr>
        </p:nvGraphicFramePr>
        <p:xfrm>
          <a:off x="1653984" y="2430992"/>
          <a:ext cx="4391258" cy="3224691"/>
        </p:xfrm>
        <a:graphic>
          <a:graphicData uri="http://schemas.openxmlformats.org/presentationml/2006/ole">
            <mc:AlternateContent xmlns:mc="http://schemas.openxmlformats.org/markup-compatibility/2006">
              <mc:Choice xmlns:v="urn:schemas-microsoft-com:vml" Requires="v">
                <p:oleObj name="Prism 10" r:id="rId7" imgW="9854754" imgH="7235855" progId="Prism10.Document">
                  <p:embed/>
                </p:oleObj>
              </mc:Choice>
              <mc:Fallback>
                <p:oleObj name="Prism 10" r:id="rId7" imgW="9854754" imgH="7235855" progId="Prism10.Document">
                  <p:embed/>
                  <p:pic>
                    <p:nvPicPr>
                      <p:cNvPr id="19" name="Object 18">
                        <a:extLst>
                          <a:ext uri="{FF2B5EF4-FFF2-40B4-BE49-F238E27FC236}">
                            <a16:creationId xmlns:a16="http://schemas.microsoft.com/office/drawing/2014/main" id="{3887A81F-2DB4-63DE-8D30-E185CF60FF6A}"/>
                          </a:ext>
                        </a:extLst>
                      </p:cNvPr>
                      <p:cNvPicPr/>
                      <p:nvPr/>
                    </p:nvPicPr>
                    <p:blipFill>
                      <a:blip r:embed="rId8"/>
                      <a:stretch>
                        <a:fillRect/>
                      </a:stretch>
                    </p:blipFill>
                    <p:spPr>
                      <a:xfrm>
                        <a:off x="1653984" y="2430992"/>
                        <a:ext cx="4391258" cy="3224691"/>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99C80F38-9FC4-CE7C-8C4F-51ED8BB319BD}"/>
              </a:ext>
            </a:extLst>
          </p:cNvPr>
          <p:cNvSpPr txBox="1"/>
          <p:nvPr/>
        </p:nvSpPr>
        <p:spPr>
          <a:xfrm>
            <a:off x="408733" y="4443012"/>
            <a:ext cx="297000" cy="214670"/>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E</a:t>
            </a:r>
          </a:p>
        </p:txBody>
      </p:sp>
      <p:sp>
        <p:nvSpPr>
          <p:cNvPr id="14" name="TextBox 13">
            <a:extLst>
              <a:ext uri="{FF2B5EF4-FFF2-40B4-BE49-F238E27FC236}">
                <a16:creationId xmlns:a16="http://schemas.microsoft.com/office/drawing/2014/main" id="{BFB019B9-B7CE-F277-3269-5E047461259B}"/>
              </a:ext>
            </a:extLst>
          </p:cNvPr>
          <p:cNvSpPr txBox="1"/>
          <p:nvPr/>
        </p:nvSpPr>
        <p:spPr>
          <a:xfrm>
            <a:off x="276941" y="747333"/>
            <a:ext cx="190121"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A</a:t>
            </a:r>
          </a:p>
        </p:txBody>
      </p:sp>
      <p:graphicFrame>
        <p:nvGraphicFramePr>
          <p:cNvPr id="23" name="Object 22">
            <a:extLst>
              <a:ext uri="{FF2B5EF4-FFF2-40B4-BE49-F238E27FC236}">
                <a16:creationId xmlns:a16="http://schemas.microsoft.com/office/drawing/2014/main" id="{E78C3F22-9CAF-ABC2-AFEC-AADBD99027D8}"/>
              </a:ext>
            </a:extLst>
          </p:cNvPr>
          <p:cNvGraphicFramePr>
            <a:graphicFrameLocks noChangeAspect="1"/>
          </p:cNvGraphicFramePr>
          <p:nvPr>
            <p:extLst>
              <p:ext uri="{D42A27DB-BD31-4B8C-83A1-F6EECF244321}">
                <p14:modId xmlns:p14="http://schemas.microsoft.com/office/powerpoint/2010/main" val="2728364385"/>
              </p:ext>
            </p:extLst>
          </p:nvPr>
        </p:nvGraphicFramePr>
        <p:xfrm>
          <a:off x="1815160" y="5655683"/>
          <a:ext cx="4220922" cy="1885377"/>
        </p:xfrm>
        <a:graphic>
          <a:graphicData uri="http://schemas.openxmlformats.org/presentationml/2006/ole">
            <mc:AlternateContent xmlns:mc="http://schemas.openxmlformats.org/markup-compatibility/2006">
              <mc:Choice xmlns:v="urn:schemas-microsoft-com:vml" Requires="v">
                <p:oleObj name="Prism 10" r:id="rId9" imgW="8781549" imgH="3921357" progId="Prism10.Document">
                  <p:embed/>
                </p:oleObj>
              </mc:Choice>
              <mc:Fallback>
                <p:oleObj name="Prism 10" r:id="rId9" imgW="8781549" imgH="3921357" progId="Prism10.Document">
                  <p:embed/>
                  <p:pic>
                    <p:nvPicPr>
                      <p:cNvPr id="23" name="Object 22">
                        <a:extLst>
                          <a:ext uri="{FF2B5EF4-FFF2-40B4-BE49-F238E27FC236}">
                            <a16:creationId xmlns:a16="http://schemas.microsoft.com/office/drawing/2014/main" id="{A7EE77D6-822C-5DA0-B8FC-3CEC1E5FF52F}"/>
                          </a:ext>
                        </a:extLst>
                      </p:cNvPr>
                      <p:cNvPicPr/>
                      <p:nvPr/>
                    </p:nvPicPr>
                    <p:blipFill>
                      <a:blip r:embed="rId10"/>
                      <a:stretch>
                        <a:fillRect/>
                      </a:stretch>
                    </p:blipFill>
                    <p:spPr>
                      <a:xfrm>
                        <a:off x="1815160" y="5655683"/>
                        <a:ext cx="4220922" cy="1885377"/>
                      </a:xfrm>
                      <a:prstGeom prst="rect">
                        <a:avLst/>
                      </a:prstGeom>
                    </p:spPr>
                  </p:pic>
                </p:oleObj>
              </mc:Fallback>
            </mc:AlternateContent>
          </a:graphicData>
        </a:graphic>
      </p:graphicFrame>
      <p:graphicFrame>
        <p:nvGraphicFramePr>
          <p:cNvPr id="50" name="Object 49">
            <a:extLst>
              <a:ext uri="{FF2B5EF4-FFF2-40B4-BE49-F238E27FC236}">
                <a16:creationId xmlns:a16="http://schemas.microsoft.com/office/drawing/2014/main" id="{69F5420F-15B0-4896-DF06-1059D254B8EB}"/>
              </a:ext>
            </a:extLst>
          </p:cNvPr>
          <p:cNvGraphicFramePr>
            <a:graphicFrameLocks noChangeAspect="1"/>
          </p:cNvGraphicFramePr>
          <p:nvPr>
            <p:extLst>
              <p:ext uri="{D42A27DB-BD31-4B8C-83A1-F6EECF244321}">
                <p14:modId xmlns:p14="http://schemas.microsoft.com/office/powerpoint/2010/main" val="2151088404"/>
              </p:ext>
            </p:extLst>
          </p:nvPr>
        </p:nvGraphicFramePr>
        <p:xfrm>
          <a:off x="0" y="619605"/>
          <a:ext cx="1404138" cy="3749468"/>
        </p:xfrm>
        <a:graphic>
          <a:graphicData uri="http://schemas.openxmlformats.org/presentationml/2006/ole">
            <mc:AlternateContent xmlns:mc="http://schemas.openxmlformats.org/markup-compatibility/2006">
              <mc:Choice xmlns:v="urn:schemas-microsoft-com:vml" Requires="v">
                <p:oleObj name="Prism 10" r:id="rId11" imgW="2768723" imgH="7392882" progId="Prism10.Document">
                  <p:embed/>
                </p:oleObj>
              </mc:Choice>
              <mc:Fallback>
                <p:oleObj name="Prism 10" r:id="rId11" imgW="2768723" imgH="7392882" progId="Prism10.Document">
                  <p:embed/>
                  <p:pic>
                    <p:nvPicPr>
                      <p:cNvPr id="50" name="Object 49">
                        <a:extLst>
                          <a:ext uri="{FF2B5EF4-FFF2-40B4-BE49-F238E27FC236}">
                            <a16:creationId xmlns:a16="http://schemas.microsoft.com/office/drawing/2014/main" id="{75792393-3773-7DD4-BB2A-05A899F71A2D}"/>
                          </a:ext>
                        </a:extLst>
                      </p:cNvPr>
                      <p:cNvPicPr/>
                      <p:nvPr/>
                    </p:nvPicPr>
                    <p:blipFill>
                      <a:blip r:embed="rId12"/>
                      <a:stretch>
                        <a:fillRect/>
                      </a:stretch>
                    </p:blipFill>
                    <p:spPr>
                      <a:xfrm>
                        <a:off x="0" y="619605"/>
                        <a:ext cx="1404138" cy="374946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1934ECF9-A420-725C-05E4-B3E290E1F27B}"/>
              </a:ext>
            </a:extLst>
          </p:cNvPr>
          <p:cNvSpPr txBox="1"/>
          <p:nvPr/>
        </p:nvSpPr>
        <p:spPr>
          <a:xfrm>
            <a:off x="1666660" y="5712582"/>
            <a:ext cx="297000" cy="214670"/>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F</a:t>
            </a:r>
          </a:p>
        </p:txBody>
      </p:sp>
      <p:pic>
        <p:nvPicPr>
          <p:cNvPr id="13" name="Picture 12">
            <a:extLst>
              <a:ext uri="{FF2B5EF4-FFF2-40B4-BE49-F238E27FC236}">
                <a16:creationId xmlns:a16="http://schemas.microsoft.com/office/drawing/2014/main" id="{C540AF88-5E77-3B00-6CCB-27E42585338B}"/>
              </a:ext>
            </a:extLst>
          </p:cNvPr>
          <p:cNvPicPr>
            <a:picLocks noChangeAspect="1"/>
          </p:cNvPicPr>
          <p:nvPr/>
        </p:nvPicPr>
        <p:blipFill>
          <a:blip r:embed="rId13"/>
          <a:stretch>
            <a:fillRect/>
          </a:stretch>
        </p:blipFill>
        <p:spPr>
          <a:xfrm>
            <a:off x="3068091" y="661440"/>
            <a:ext cx="3277936" cy="1821369"/>
          </a:xfrm>
          <a:prstGeom prst="rect">
            <a:avLst/>
          </a:prstGeom>
        </p:spPr>
      </p:pic>
      <p:sp>
        <p:nvSpPr>
          <p:cNvPr id="15" name="TextBox 14">
            <a:extLst>
              <a:ext uri="{FF2B5EF4-FFF2-40B4-BE49-F238E27FC236}">
                <a16:creationId xmlns:a16="http://schemas.microsoft.com/office/drawing/2014/main" id="{F5A70BB4-E1CD-055E-125F-D89A7E0B9950}"/>
              </a:ext>
            </a:extLst>
          </p:cNvPr>
          <p:cNvSpPr txBox="1"/>
          <p:nvPr/>
        </p:nvSpPr>
        <p:spPr>
          <a:xfrm>
            <a:off x="3034299" y="747333"/>
            <a:ext cx="190121"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C</a:t>
            </a:r>
          </a:p>
        </p:txBody>
      </p:sp>
      <p:sp>
        <p:nvSpPr>
          <p:cNvPr id="18" name="TextBox 17">
            <a:extLst>
              <a:ext uri="{FF2B5EF4-FFF2-40B4-BE49-F238E27FC236}">
                <a16:creationId xmlns:a16="http://schemas.microsoft.com/office/drawing/2014/main" id="{A8D9328B-F68F-EE44-7BB6-A06F6AEE732D}"/>
              </a:ext>
            </a:extLst>
          </p:cNvPr>
          <p:cNvSpPr txBox="1"/>
          <p:nvPr/>
        </p:nvSpPr>
        <p:spPr>
          <a:xfrm>
            <a:off x="1571600" y="2451067"/>
            <a:ext cx="190121"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D</a:t>
            </a:r>
          </a:p>
        </p:txBody>
      </p:sp>
    </p:spTree>
    <p:extLst>
      <p:ext uri="{BB962C8B-B14F-4D97-AF65-F5344CB8AC3E}">
        <p14:creationId xmlns:p14="http://schemas.microsoft.com/office/powerpoint/2010/main" val="1680810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5E1CF899-6A30-F3C2-ADF2-E8C3E0BBF095}"/>
              </a:ext>
            </a:extLst>
          </p:cNvPr>
          <p:cNvGraphicFramePr>
            <a:graphicFrameLocks noChangeAspect="1"/>
          </p:cNvGraphicFramePr>
          <p:nvPr>
            <p:extLst>
              <p:ext uri="{D42A27DB-BD31-4B8C-83A1-F6EECF244321}">
                <p14:modId xmlns:p14="http://schemas.microsoft.com/office/powerpoint/2010/main" val="2006938402"/>
              </p:ext>
            </p:extLst>
          </p:nvPr>
        </p:nvGraphicFramePr>
        <p:xfrm>
          <a:off x="4529656" y="3712461"/>
          <a:ext cx="1437359" cy="3364167"/>
        </p:xfrm>
        <a:graphic>
          <a:graphicData uri="http://schemas.openxmlformats.org/presentationml/2006/ole">
            <mc:AlternateContent xmlns:mc="http://schemas.openxmlformats.org/markup-compatibility/2006">
              <mc:Choice xmlns:v="urn:schemas-microsoft-com:vml" Requires="v">
                <p:oleObj name="Prism 10" r:id="rId3" imgW="3239781" imgH="7583764" progId="Prism10.Document">
                  <p:embed/>
                </p:oleObj>
              </mc:Choice>
              <mc:Fallback>
                <p:oleObj name="Prism 10" r:id="rId3" imgW="3239781" imgH="7583764" progId="Prism10.Document">
                  <p:embed/>
                  <p:pic>
                    <p:nvPicPr>
                      <p:cNvPr id="2" name="Object 1">
                        <a:extLst>
                          <a:ext uri="{FF2B5EF4-FFF2-40B4-BE49-F238E27FC236}">
                            <a16:creationId xmlns:a16="http://schemas.microsoft.com/office/drawing/2014/main" id="{5E1CF899-6A30-F3C2-ADF2-E8C3E0BBF095}"/>
                          </a:ext>
                        </a:extLst>
                      </p:cNvPr>
                      <p:cNvPicPr/>
                      <p:nvPr/>
                    </p:nvPicPr>
                    <p:blipFill>
                      <a:blip r:embed="rId4"/>
                      <a:stretch>
                        <a:fillRect/>
                      </a:stretch>
                    </p:blipFill>
                    <p:spPr>
                      <a:xfrm>
                        <a:off x="4529656" y="3712461"/>
                        <a:ext cx="1437359" cy="3364167"/>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2BA02466-76CE-2898-F507-BC309062F093}"/>
              </a:ext>
            </a:extLst>
          </p:cNvPr>
          <p:cNvGraphicFramePr>
            <a:graphicFrameLocks noChangeAspect="1"/>
          </p:cNvGraphicFramePr>
          <p:nvPr>
            <p:extLst>
              <p:ext uri="{D42A27DB-BD31-4B8C-83A1-F6EECF244321}">
                <p14:modId xmlns:p14="http://schemas.microsoft.com/office/powerpoint/2010/main" val="2735627093"/>
              </p:ext>
            </p:extLst>
          </p:nvPr>
        </p:nvGraphicFramePr>
        <p:xfrm>
          <a:off x="2941638" y="3765493"/>
          <a:ext cx="1552575" cy="3311525"/>
        </p:xfrm>
        <a:graphic>
          <a:graphicData uri="http://schemas.openxmlformats.org/presentationml/2006/ole">
            <mc:AlternateContent xmlns:mc="http://schemas.openxmlformats.org/markup-compatibility/2006">
              <mc:Choice xmlns:v="urn:schemas-microsoft-com:vml" Requires="v">
                <p:oleObj name="Prism 10" r:id="rId5" imgW="3478911" imgH="7416611" progId="Prism10.Document">
                  <p:embed/>
                </p:oleObj>
              </mc:Choice>
              <mc:Fallback>
                <p:oleObj name="Prism 10" r:id="rId5" imgW="3478911" imgH="7416611" progId="Prism10.Document">
                  <p:embed/>
                  <p:pic>
                    <p:nvPicPr>
                      <p:cNvPr id="28" name="Object 27">
                        <a:extLst>
                          <a:ext uri="{FF2B5EF4-FFF2-40B4-BE49-F238E27FC236}">
                            <a16:creationId xmlns:a16="http://schemas.microsoft.com/office/drawing/2014/main" id="{2BA02466-76CE-2898-F507-BC309062F093}"/>
                          </a:ext>
                        </a:extLst>
                      </p:cNvPr>
                      <p:cNvPicPr/>
                      <p:nvPr/>
                    </p:nvPicPr>
                    <p:blipFill>
                      <a:blip r:embed="rId6"/>
                      <a:stretch>
                        <a:fillRect/>
                      </a:stretch>
                    </p:blipFill>
                    <p:spPr>
                      <a:xfrm>
                        <a:off x="2941638" y="3765493"/>
                        <a:ext cx="1552575" cy="331152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D94031B3-51EF-3478-E27C-DCC0C61F9BAE}"/>
              </a:ext>
            </a:extLst>
          </p:cNvPr>
          <p:cNvGraphicFramePr>
            <a:graphicFrameLocks noChangeAspect="1"/>
          </p:cNvGraphicFramePr>
          <p:nvPr>
            <p:extLst>
              <p:ext uri="{D42A27DB-BD31-4B8C-83A1-F6EECF244321}">
                <p14:modId xmlns:p14="http://schemas.microsoft.com/office/powerpoint/2010/main" val="2988449340"/>
              </p:ext>
            </p:extLst>
          </p:nvPr>
        </p:nvGraphicFramePr>
        <p:xfrm>
          <a:off x="76267" y="1246243"/>
          <a:ext cx="6299254" cy="1636262"/>
        </p:xfrm>
        <a:graphic>
          <a:graphicData uri="http://schemas.openxmlformats.org/presentationml/2006/ole">
            <mc:AlternateContent xmlns:mc="http://schemas.openxmlformats.org/markup-compatibility/2006">
              <mc:Choice xmlns:v="urn:schemas-microsoft-com:vml" Requires="v">
                <p:oleObj name="Prism 10" r:id="rId7" imgW="7006800" imgH="1820038" progId="Prism10.Document">
                  <p:embed/>
                </p:oleObj>
              </mc:Choice>
              <mc:Fallback>
                <p:oleObj name="Prism 10" r:id="rId7" imgW="7006800" imgH="1820038" progId="Prism10.Document">
                  <p:embed/>
                  <p:pic>
                    <p:nvPicPr>
                      <p:cNvPr id="2" name="Object 1">
                        <a:extLst>
                          <a:ext uri="{FF2B5EF4-FFF2-40B4-BE49-F238E27FC236}">
                            <a16:creationId xmlns:a16="http://schemas.microsoft.com/office/drawing/2014/main" id="{D94031B3-51EF-3478-E27C-DCC0C61F9BAE}"/>
                          </a:ext>
                        </a:extLst>
                      </p:cNvPr>
                      <p:cNvPicPr/>
                      <p:nvPr/>
                    </p:nvPicPr>
                    <p:blipFill>
                      <a:blip r:embed="rId8"/>
                      <a:stretch>
                        <a:fillRect/>
                      </a:stretch>
                    </p:blipFill>
                    <p:spPr>
                      <a:xfrm>
                        <a:off x="76267" y="1246243"/>
                        <a:ext cx="6299254" cy="1636262"/>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D3AA017A-85CE-8211-A005-96F12449FF15}"/>
              </a:ext>
            </a:extLst>
          </p:cNvPr>
          <p:cNvGraphicFramePr>
            <a:graphicFrameLocks noChangeAspect="1"/>
          </p:cNvGraphicFramePr>
          <p:nvPr>
            <p:extLst>
              <p:ext uri="{D42A27DB-BD31-4B8C-83A1-F6EECF244321}">
                <p14:modId xmlns:p14="http://schemas.microsoft.com/office/powerpoint/2010/main" val="4007874125"/>
              </p:ext>
            </p:extLst>
          </p:nvPr>
        </p:nvGraphicFramePr>
        <p:xfrm>
          <a:off x="132573" y="2602110"/>
          <a:ext cx="6276165" cy="4551108"/>
        </p:xfrm>
        <a:graphic>
          <a:graphicData uri="http://schemas.openxmlformats.org/presentationml/2006/ole">
            <mc:AlternateContent xmlns:mc="http://schemas.openxmlformats.org/markup-compatibility/2006">
              <mc:Choice xmlns:v="urn:schemas-microsoft-com:vml" Requires="v">
                <p:oleObj name="Prism 10" r:id="rId9" imgW="7040653" imgH="5105904" progId="Prism10.Document">
                  <p:embed/>
                </p:oleObj>
              </mc:Choice>
              <mc:Fallback>
                <p:oleObj name="Prism 10" r:id="rId9" imgW="7040653" imgH="5105904" progId="Prism10.Document">
                  <p:embed/>
                  <p:pic>
                    <p:nvPicPr>
                      <p:cNvPr id="2" name="Object 1">
                        <a:extLst>
                          <a:ext uri="{FF2B5EF4-FFF2-40B4-BE49-F238E27FC236}">
                            <a16:creationId xmlns:a16="http://schemas.microsoft.com/office/drawing/2014/main" id="{D3AA017A-85CE-8211-A005-96F12449FF15}"/>
                          </a:ext>
                        </a:extLst>
                      </p:cNvPr>
                      <p:cNvPicPr/>
                      <p:nvPr/>
                    </p:nvPicPr>
                    <p:blipFill>
                      <a:blip r:embed="rId10"/>
                      <a:stretch>
                        <a:fillRect/>
                      </a:stretch>
                    </p:blipFill>
                    <p:spPr>
                      <a:xfrm>
                        <a:off x="132573" y="2602110"/>
                        <a:ext cx="6276165" cy="455110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DF49E4EC-C288-9371-D2E8-931719FFC6DA}"/>
              </a:ext>
            </a:extLst>
          </p:cNvPr>
          <p:cNvSpPr txBox="1"/>
          <p:nvPr/>
        </p:nvSpPr>
        <p:spPr>
          <a:xfrm>
            <a:off x="1096474" y="1524192"/>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B</a:t>
            </a:r>
          </a:p>
        </p:txBody>
      </p:sp>
      <p:sp>
        <p:nvSpPr>
          <p:cNvPr id="10" name="TextBox 9">
            <a:extLst>
              <a:ext uri="{FF2B5EF4-FFF2-40B4-BE49-F238E27FC236}">
                <a16:creationId xmlns:a16="http://schemas.microsoft.com/office/drawing/2014/main" id="{37284ADC-4732-F6B6-C9D5-85F758C9F4EA}"/>
              </a:ext>
            </a:extLst>
          </p:cNvPr>
          <p:cNvSpPr txBox="1"/>
          <p:nvPr/>
        </p:nvSpPr>
        <p:spPr>
          <a:xfrm>
            <a:off x="2273044" y="1516355"/>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C</a:t>
            </a:r>
          </a:p>
        </p:txBody>
      </p:sp>
      <p:sp>
        <p:nvSpPr>
          <p:cNvPr id="11" name="TextBox 10">
            <a:extLst>
              <a:ext uri="{FF2B5EF4-FFF2-40B4-BE49-F238E27FC236}">
                <a16:creationId xmlns:a16="http://schemas.microsoft.com/office/drawing/2014/main" id="{A36A7972-041B-64AD-D787-84FA75F9B972}"/>
              </a:ext>
            </a:extLst>
          </p:cNvPr>
          <p:cNvSpPr txBox="1"/>
          <p:nvPr/>
        </p:nvSpPr>
        <p:spPr>
          <a:xfrm>
            <a:off x="3045250" y="1504103"/>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D</a:t>
            </a:r>
          </a:p>
        </p:txBody>
      </p:sp>
      <p:sp>
        <p:nvSpPr>
          <p:cNvPr id="12" name="TextBox 11">
            <a:extLst>
              <a:ext uri="{FF2B5EF4-FFF2-40B4-BE49-F238E27FC236}">
                <a16:creationId xmlns:a16="http://schemas.microsoft.com/office/drawing/2014/main" id="{BE9DA9AE-F253-0AC9-DD93-0F176D2EB554}"/>
              </a:ext>
            </a:extLst>
          </p:cNvPr>
          <p:cNvSpPr txBox="1"/>
          <p:nvPr/>
        </p:nvSpPr>
        <p:spPr>
          <a:xfrm>
            <a:off x="4221820" y="1482151"/>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E</a:t>
            </a:r>
          </a:p>
        </p:txBody>
      </p:sp>
      <p:sp>
        <p:nvSpPr>
          <p:cNvPr id="13" name="TextBox 12">
            <a:extLst>
              <a:ext uri="{FF2B5EF4-FFF2-40B4-BE49-F238E27FC236}">
                <a16:creationId xmlns:a16="http://schemas.microsoft.com/office/drawing/2014/main" id="{595C2522-048F-3BEA-3B5B-366F9CAB1A4E}"/>
              </a:ext>
            </a:extLst>
          </p:cNvPr>
          <p:cNvSpPr txBox="1"/>
          <p:nvPr/>
        </p:nvSpPr>
        <p:spPr>
          <a:xfrm>
            <a:off x="5087686" y="1504103"/>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F</a:t>
            </a:r>
          </a:p>
        </p:txBody>
      </p:sp>
      <p:sp>
        <p:nvSpPr>
          <p:cNvPr id="14" name="TextBox 13">
            <a:extLst>
              <a:ext uri="{FF2B5EF4-FFF2-40B4-BE49-F238E27FC236}">
                <a16:creationId xmlns:a16="http://schemas.microsoft.com/office/drawing/2014/main" id="{1E525BD3-3AC1-3E41-C6E0-AC647BAC7960}"/>
              </a:ext>
            </a:extLst>
          </p:cNvPr>
          <p:cNvSpPr txBox="1"/>
          <p:nvPr/>
        </p:nvSpPr>
        <p:spPr>
          <a:xfrm>
            <a:off x="480430" y="1524192"/>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A</a:t>
            </a:r>
          </a:p>
        </p:txBody>
      </p:sp>
      <p:sp>
        <p:nvSpPr>
          <p:cNvPr id="15" name="TextBox 14">
            <a:extLst>
              <a:ext uri="{FF2B5EF4-FFF2-40B4-BE49-F238E27FC236}">
                <a16:creationId xmlns:a16="http://schemas.microsoft.com/office/drawing/2014/main" id="{36BFC326-F96B-E637-0513-E2B062EEDA59}"/>
              </a:ext>
            </a:extLst>
          </p:cNvPr>
          <p:cNvSpPr txBox="1"/>
          <p:nvPr/>
        </p:nvSpPr>
        <p:spPr>
          <a:xfrm>
            <a:off x="249431" y="2683248"/>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G</a:t>
            </a:r>
          </a:p>
        </p:txBody>
      </p:sp>
      <p:sp>
        <p:nvSpPr>
          <p:cNvPr id="16" name="TextBox 15">
            <a:extLst>
              <a:ext uri="{FF2B5EF4-FFF2-40B4-BE49-F238E27FC236}">
                <a16:creationId xmlns:a16="http://schemas.microsoft.com/office/drawing/2014/main" id="{8991DEF6-F91F-578F-B052-952A28D29590}"/>
              </a:ext>
            </a:extLst>
          </p:cNvPr>
          <p:cNvSpPr txBox="1"/>
          <p:nvPr/>
        </p:nvSpPr>
        <p:spPr>
          <a:xfrm>
            <a:off x="1056462" y="2683248"/>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H</a:t>
            </a:r>
          </a:p>
        </p:txBody>
      </p:sp>
      <p:sp>
        <p:nvSpPr>
          <p:cNvPr id="17" name="TextBox 16">
            <a:extLst>
              <a:ext uri="{FF2B5EF4-FFF2-40B4-BE49-F238E27FC236}">
                <a16:creationId xmlns:a16="http://schemas.microsoft.com/office/drawing/2014/main" id="{9B255977-2C79-0F9E-5A16-1A1356183FA9}"/>
              </a:ext>
            </a:extLst>
          </p:cNvPr>
          <p:cNvSpPr txBox="1"/>
          <p:nvPr/>
        </p:nvSpPr>
        <p:spPr>
          <a:xfrm>
            <a:off x="1925945" y="2683248"/>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I</a:t>
            </a:r>
          </a:p>
        </p:txBody>
      </p:sp>
      <p:sp>
        <p:nvSpPr>
          <p:cNvPr id="18" name="TextBox 17">
            <a:extLst>
              <a:ext uri="{FF2B5EF4-FFF2-40B4-BE49-F238E27FC236}">
                <a16:creationId xmlns:a16="http://schemas.microsoft.com/office/drawing/2014/main" id="{AC17D16A-5263-B4B3-0FBC-3CE1CDDA3FF3}"/>
              </a:ext>
            </a:extLst>
          </p:cNvPr>
          <p:cNvSpPr txBox="1"/>
          <p:nvPr/>
        </p:nvSpPr>
        <p:spPr>
          <a:xfrm>
            <a:off x="2795428" y="2683248"/>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J</a:t>
            </a:r>
          </a:p>
        </p:txBody>
      </p:sp>
      <p:sp>
        <p:nvSpPr>
          <p:cNvPr id="19" name="TextBox 18">
            <a:extLst>
              <a:ext uri="{FF2B5EF4-FFF2-40B4-BE49-F238E27FC236}">
                <a16:creationId xmlns:a16="http://schemas.microsoft.com/office/drawing/2014/main" id="{DC81BC76-4F5A-198E-186C-B34F439E46F4}"/>
              </a:ext>
            </a:extLst>
          </p:cNvPr>
          <p:cNvSpPr txBox="1"/>
          <p:nvPr/>
        </p:nvSpPr>
        <p:spPr>
          <a:xfrm>
            <a:off x="3607689" y="2683248"/>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K</a:t>
            </a:r>
          </a:p>
        </p:txBody>
      </p:sp>
      <p:sp>
        <p:nvSpPr>
          <p:cNvPr id="20" name="TextBox 19">
            <a:extLst>
              <a:ext uri="{FF2B5EF4-FFF2-40B4-BE49-F238E27FC236}">
                <a16:creationId xmlns:a16="http://schemas.microsoft.com/office/drawing/2014/main" id="{66570781-17CC-0DF1-C01E-CA90372B3481}"/>
              </a:ext>
            </a:extLst>
          </p:cNvPr>
          <p:cNvSpPr txBox="1"/>
          <p:nvPr/>
        </p:nvSpPr>
        <p:spPr>
          <a:xfrm>
            <a:off x="4342499" y="2684695"/>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L</a:t>
            </a:r>
          </a:p>
        </p:txBody>
      </p:sp>
      <p:sp>
        <p:nvSpPr>
          <p:cNvPr id="21" name="TextBox 20">
            <a:extLst>
              <a:ext uri="{FF2B5EF4-FFF2-40B4-BE49-F238E27FC236}">
                <a16:creationId xmlns:a16="http://schemas.microsoft.com/office/drawing/2014/main" id="{F306BB38-DF11-15E1-8CCC-877F4695AECF}"/>
              </a:ext>
            </a:extLst>
          </p:cNvPr>
          <p:cNvSpPr txBox="1"/>
          <p:nvPr/>
        </p:nvSpPr>
        <p:spPr>
          <a:xfrm>
            <a:off x="5175005" y="2683248"/>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M</a:t>
            </a:r>
          </a:p>
        </p:txBody>
      </p:sp>
      <p:sp>
        <p:nvSpPr>
          <p:cNvPr id="22" name="TextBox 21">
            <a:extLst>
              <a:ext uri="{FF2B5EF4-FFF2-40B4-BE49-F238E27FC236}">
                <a16:creationId xmlns:a16="http://schemas.microsoft.com/office/drawing/2014/main" id="{46D49022-A817-0EF2-C497-C4D016EFE59F}"/>
              </a:ext>
            </a:extLst>
          </p:cNvPr>
          <p:cNvSpPr txBox="1"/>
          <p:nvPr/>
        </p:nvSpPr>
        <p:spPr>
          <a:xfrm>
            <a:off x="370450" y="3727996"/>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N</a:t>
            </a:r>
          </a:p>
        </p:txBody>
      </p:sp>
      <p:sp>
        <p:nvSpPr>
          <p:cNvPr id="23" name="TextBox 22">
            <a:extLst>
              <a:ext uri="{FF2B5EF4-FFF2-40B4-BE49-F238E27FC236}">
                <a16:creationId xmlns:a16="http://schemas.microsoft.com/office/drawing/2014/main" id="{316EDD5A-563D-62F8-944D-4BD59C6849F1}"/>
              </a:ext>
            </a:extLst>
          </p:cNvPr>
          <p:cNvSpPr txBox="1"/>
          <p:nvPr/>
        </p:nvSpPr>
        <p:spPr>
          <a:xfrm>
            <a:off x="1181373" y="3752816"/>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O</a:t>
            </a:r>
          </a:p>
        </p:txBody>
      </p:sp>
      <p:sp>
        <p:nvSpPr>
          <p:cNvPr id="24" name="TextBox 23">
            <a:extLst>
              <a:ext uri="{FF2B5EF4-FFF2-40B4-BE49-F238E27FC236}">
                <a16:creationId xmlns:a16="http://schemas.microsoft.com/office/drawing/2014/main" id="{F7546D10-42B1-CAC0-D3A8-25D782722BDB}"/>
              </a:ext>
            </a:extLst>
          </p:cNvPr>
          <p:cNvSpPr txBox="1"/>
          <p:nvPr/>
        </p:nvSpPr>
        <p:spPr>
          <a:xfrm>
            <a:off x="1956382" y="3752816"/>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P</a:t>
            </a:r>
          </a:p>
        </p:txBody>
      </p:sp>
      <p:sp>
        <p:nvSpPr>
          <p:cNvPr id="41" name="TextBox 40">
            <a:extLst>
              <a:ext uri="{FF2B5EF4-FFF2-40B4-BE49-F238E27FC236}">
                <a16:creationId xmlns:a16="http://schemas.microsoft.com/office/drawing/2014/main" id="{437C952B-91CC-2EE7-7B53-32DD9A430BA9}"/>
              </a:ext>
            </a:extLst>
          </p:cNvPr>
          <p:cNvSpPr txBox="1"/>
          <p:nvPr/>
        </p:nvSpPr>
        <p:spPr>
          <a:xfrm>
            <a:off x="370450" y="4810511"/>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Q</a:t>
            </a:r>
          </a:p>
        </p:txBody>
      </p:sp>
      <p:sp>
        <p:nvSpPr>
          <p:cNvPr id="42" name="TextBox 41">
            <a:extLst>
              <a:ext uri="{FF2B5EF4-FFF2-40B4-BE49-F238E27FC236}">
                <a16:creationId xmlns:a16="http://schemas.microsoft.com/office/drawing/2014/main" id="{07181EA8-0F86-B299-65FA-5D1D22DE21B3}"/>
              </a:ext>
            </a:extLst>
          </p:cNvPr>
          <p:cNvSpPr txBox="1"/>
          <p:nvPr/>
        </p:nvSpPr>
        <p:spPr>
          <a:xfrm>
            <a:off x="1181373" y="4836053"/>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R</a:t>
            </a:r>
          </a:p>
        </p:txBody>
      </p:sp>
      <p:sp>
        <p:nvSpPr>
          <p:cNvPr id="43" name="TextBox 42">
            <a:extLst>
              <a:ext uri="{FF2B5EF4-FFF2-40B4-BE49-F238E27FC236}">
                <a16:creationId xmlns:a16="http://schemas.microsoft.com/office/drawing/2014/main" id="{654B0311-F03E-5A48-2D47-A1727EE7716F}"/>
              </a:ext>
            </a:extLst>
          </p:cNvPr>
          <p:cNvSpPr txBox="1"/>
          <p:nvPr/>
        </p:nvSpPr>
        <p:spPr>
          <a:xfrm>
            <a:off x="1916183" y="4838571"/>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S</a:t>
            </a:r>
          </a:p>
        </p:txBody>
      </p:sp>
      <p:sp>
        <p:nvSpPr>
          <p:cNvPr id="44" name="TextBox 43">
            <a:extLst>
              <a:ext uri="{FF2B5EF4-FFF2-40B4-BE49-F238E27FC236}">
                <a16:creationId xmlns:a16="http://schemas.microsoft.com/office/drawing/2014/main" id="{7DF4B06B-5640-9DCC-1B28-408A2E936BBF}"/>
              </a:ext>
            </a:extLst>
          </p:cNvPr>
          <p:cNvSpPr txBox="1"/>
          <p:nvPr/>
        </p:nvSpPr>
        <p:spPr>
          <a:xfrm>
            <a:off x="495361" y="5906695"/>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T</a:t>
            </a:r>
          </a:p>
        </p:txBody>
      </p:sp>
      <p:sp>
        <p:nvSpPr>
          <p:cNvPr id="45" name="TextBox 44">
            <a:extLst>
              <a:ext uri="{FF2B5EF4-FFF2-40B4-BE49-F238E27FC236}">
                <a16:creationId xmlns:a16="http://schemas.microsoft.com/office/drawing/2014/main" id="{FE36E5B4-9E3E-3875-BD12-C906B8E9D7DE}"/>
              </a:ext>
            </a:extLst>
          </p:cNvPr>
          <p:cNvSpPr txBox="1"/>
          <p:nvPr/>
        </p:nvSpPr>
        <p:spPr>
          <a:xfrm>
            <a:off x="1166403" y="5913971"/>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U</a:t>
            </a:r>
          </a:p>
        </p:txBody>
      </p:sp>
      <p:sp>
        <p:nvSpPr>
          <p:cNvPr id="46" name="TextBox 45">
            <a:extLst>
              <a:ext uri="{FF2B5EF4-FFF2-40B4-BE49-F238E27FC236}">
                <a16:creationId xmlns:a16="http://schemas.microsoft.com/office/drawing/2014/main" id="{D2C0708A-6DDA-E45F-A105-8F22AF5A9DD9}"/>
              </a:ext>
            </a:extLst>
          </p:cNvPr>
          <p:cNvSpPr txBox="1"/>
          <p:nvPr/>
        </p:nvSpPr>
        <p:spPr>
          <a:xfrm>
            <a:off x="1808228" y="5906695"/>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V</a:t>
            </a:r>
          </a:p>
        </p:txBody>
      </p:sp>
      <p:sp>
        <p:nvSpPr>
          <p:cNvPr id="47" name="TextBox 46">
            <a:extLst>
              <a:ext uri="{FF2B5EF4-FFF2-40B4-BE49-F238E27FC236}">
                <a16:creationId xmlns:a16="http://schemas.microsoft.com/office/drawing/2014/main" id="{409F6220-D94C-0BA4-DD10-3FBA20C63629}"/>
              </a:ext>
            </a:extLst>
          </p:cNvPr>
          <p:cNvSpPr txBox="1"/>
          <p:nvPr/>
        </p:nvSpPr>
        <p:spPr>
          <a:xfrm>
            <a:off x="3354331" y="4032339"/>
            <a:ext cx="242770"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W</a:t>
            </a:r>
          </a:p>
        </p:txBody>
      </p:sp>
      <p:sp>
        <p:nvSpPr>
          <p:cNvPr id="2" name="TextBox 1">
            <a:extLst>
              <a:ext uri="{FF2B5EF4-FFF2-40B4-BE49-F238E27FC236}">
                <a16:creationId xmlns:a16="http://schemas.microsoft.com/office/drawing/2014/main" id="{465CF72C-70E8-A188-57B7-E7DF2053DE15}"/>
              </a:ext>
            </a:extLst>
          </p:cNvPr>
          <p:cNvSpPr txBox="1"/>
          <p:nvPr/>
        </p:nvSpPr>
        <p:spPr>
          <a:xfrm>
            <a:off x="5005566" y="4032339"/>
            <a:ext cx="242770"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X</a:t>
            </a:r>
          </a:p>
        </p:txBody>
      </p:sp>
    </p:spTree>
    <p:extLst>
      <p:ext uri="{BB962C8B-B14F-4D97-AF65-F5344CB8AC3E}">
        <p14:creationId xmlns:p14="http://schemas.microsoft.com/office/powerpoint/2010/main" val="560397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DDA4D-4981-3BB5-B801-9AD307E59C68}"/>
            </a:ext>
          </a:extLst>
        </p:cNvPr>
        <p:cNvGrpSpPr/>
        <p:nvPr/>
      </p:nvGrpSpPr>
      <p:grpSpPr>
        <a:xfrm>
          <a:off x="0" y="0"/>
          <a:ext cx="0" cy="0"/>
          <a:chOff x="0" y="0"/>
          <a:chExt cx="0" cy="0"/>
        </a:xfrm>
      </p:grpSpPr>
      <p:pic>
        <p:nvPicPr>
          <p:cNvPr id="9" name="Picture 8" descr="A chart of different types of light bulb&#10;&#10;AI-generated content may be incorrect.">
            <a:extLst>
              <a:ext uri="{FF2B5EF4-FFF2-40B4-BE49-F238E27FC236}">
                <a16:creationId xmlns:a16="http://schemas.microsoft.com/office/drawing/2014/main" id="{7342D525-E88D-4F91-1B08-70B093A18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051" y="2754716"/>
            <a:ext cx="4191709" cy="450360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CB0AD6B4-A017-4EB0-7A72-4817908A0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9076" y="235630"/>
            <a:ext cx="3530587" cy="2509351"/>
          </a:xfrm>
          <a:prstGeom prst="rect">
            <a:avLst/>
          </a:prstGeom>
        </p:spPr>
      </p:pic>
      <p:sp>
        <p:nvSpPr>
          <p:cNvPr id="4" name="TextBox 3">
            <a:extLst>
              <a:ext uri="{FF2B5EF4-FFF2-40B4-BE49-F238E27FC236}">
                <a16:creationId xmlns:a16="http://schemas.microsoft.com/office/drawing/2014/main" id="{A9A8D9DC-618C-2FBC-0AB8-5FE2691865E8}"/>
              </a:ext>
            </a:extLst>
          </p:cNvPr>
          <p:cNvSpPr txBox="1"/>
          <p:nvPr/>
        </p:nvSpPr>
        <p:spPr>
          <a:xfrm>
            <a:off x="1439075" y="343352"/>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A</a:t>
            </a:r>
          </a:p>
        </p:txBody>
      </p:sp>
      <p:sp>
        <p:nvSpPr>
          <p:cNvPr id="5" name="TextBox 4">
            <a:extLst>
              <a:ext uri="{FF2B5EF4-FFF2-40B4-BE49-F238E27FC236}">
                <a16:creationId xmlns:a16="http://schemas.microsoft.com/office/drawing/2014/main" id="{8C753B03-48E1-C954-B116-F7E79CF7EC0B}"/>
              </a:ext>
            </a:extLst>
          </p:cNvPr>
          <p:cNvSpPr txBox="1"/>
          <p:nvPr/>
        </p:nvSpPr>
        <p:spPr>
          <a:xfrm>
            <a:off x="1136735" y="2744981"/>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B</a:t>
            </a:r>
          </a:p>
        </p:txBody>
      </p:sp>
      <p:sp>
        <p:nvSpPr>
          <p:cNvPr id="8" name="TextBox 7">
            <a:extLst>
              <a:ext uri="{FF2B5EF4-FFF2-40B4-BE49-F238E27FC236}">
                <a16:creationId xmlns:a16="http://schemas.microsoft.com/office/drawing/2014/main" id="{B6E10E9C-E107-6409-7C01-5C57314C6CC2}"/>
              </a:ext>
            </a:extLst>
          </p:cNvPr>
          <p:cNvSpPr txBox="1"/>
          <p:nvPr/>
        </p:nvSpPr>
        <p:spPr>
          <a:xfrm>
            <a:off x="1092941" y="4792549"/>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1207935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a:extLst>
              <a:ext uri="{FF2B5EF4-FFF2-40B4-BE49-F238E27FC236}">
                <a16:creationId xmlns:a16="http://schemas.microsoft.com/office/drawing/2014/main" id="{EEA4ACB2-7572-3525-227C-3092487C35AF}"/>
              </a:ext>
            </a:extLst>
          </p:cNvPr>
          <p:cNvGraphicFramePr>
            <a:graphicFrameLocks noChangeAspect="1"/>
          </p:cNvGraphicFramePr>
          <p:nvPr>
            <p:extLst>
              <p:ext uri="{D42A27DB-BD31-4B8C-83A1-F6EECF244321}">
                <p14:modId xmlns:p14="http://schemas.microsoft.com/office/powerpoint/2010/main" val="3720699495"/>
              </p:ext>
            </p:extLst>
          </p:nvPr>
        </p:nvGraphicFramePr>
        <p:xfrm>
          <a:off x="802027" y="2743236"/>
          <a:ext cx="4867275" cy="3397250"/>
        </p:xfrm>
        <a:graphic>
          <a:graphicData uri="http://schemas.openxmlformats.org/presentationml/2006/ole">
            <mc:AlternateContent xmlns:mc="http://schemas.openxmlformats.org/markup-compatibility/2006">
              <mc:Choice xmlns:v="urn:schemas-microsoft-com:vml" Requires="v">
                <p:oleObj name="Prism 10" r:id="rId3" imgW="4867954" imgH="3396973" progId="Prism10.Document">
                  <p:embed/>
                </p:oleObj>
              </mc:Choice>
              <mc:Fallback>
                <p:oleObj name="Prism 10" r:id="rId3" imgW="4867954" imgH="3396973" progId="Prism10.Document">
                  <p:embed/>
                  <p:pic>
                    <p:nvPicPr>
                      <p:cNvPr id="17" name="Object 16">
                        <a:extLst>
                          <a:ext uri="{FF2B5EF4-FFF2-40B4-BE49-F238E27FC236}">
                            <a16:creationId xmlns:a16="http://schemas.microsoft.com/office/drawing/2014/main" id="{EEA4ACB2-7572-3525-227C-3092487C35AF}"/>
                          </a:ext>
                        </a:extLst>
                      </p:cNvPr>
                      <p:cNvPicPr/>
                      <p:nvPr/>
                    </p:nvPicPr>
                    <p:blipFill>
                      <a:blip r:embed="rId4"/>
                      <a:stretch>
                        <a:fillRect/>
                      </a:stretch>
                    </p:blipFill>
                    <p:spPr>
                      <a:xfrm>
                        <a:off x="802027" y="2743236"/>
                        <a:ext cx="4867275" cy="33972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2A4947A-0BA6-793B-1366-002CDEFFA4EE}"/>
              </a:ext>
            </a:extLst>
          </p:cNvPr>
          <p:cNvGraphicFramePr>
            <a:graphicFrameLocks noChangeAspect="1"/>
          </p:cNvGraphicFramePr>
          <p:nvPr>
            <p:extLst>
              <p:ext uri="{D42A27DB-BD31-4B8C-83A1-F6EECF244321}">
                <p14:modId xmlns:p14="http://schemas.microsoft.com/office/powerpoint/2010/main" val="1970936993"/>
              </p:ext>
            </p:extLst>
          </p:nvPr>
        </p:nvGraphicFramePr>
        <p:xfrm>
          <a:off x="970656" y="1144501"/>
          <a:ext cx="2271618" cy="1612058"/>
        </p:xfrm>
        <a:graphic>
          <a:graphicData uri="http://schemas.openxmlformats.org/presentationml/2006/ole">
            <mc:AlternateContent xmlns:mc="http://schemas.openxmlformats.org/markup-compatibility/2006">
              <mc:Choice xmlns:v="urn:schemas-microsoft-com:vml" Requires="v">
                <p:oleObj name="Prism 10" r:id="rId5" imgW="7017605" imgH="4979490" progId="Prism10.Document">
                  <p:embed/>
                </p:oleObj>
              </mc:Choice>
              <mc:Fallback>
                <p:oleObj name="Prism 10" r:id="rId5" imgW="7017605" imgH="4979490" progId="Prism10.Document">
                  <p:embed/>
                  <p:pic>
                    <p:nvPicPr>
                      <p:cNvPr id="4" name="Object 3">
                        <a:extLst>
                          <a:ext uri="{FF2B5EF4-FFF2-40B4-BE49-F238E27FC236}">
                            <a16:creationId xmlns:a16="http://schemas.microsoft.com/office/drawing/2014/main" id="{E2A4947A-0BA6-793B-1366-002CDEFFA4EE}"/>
                          </a:ext>
                        </a:extLst>
                      </p:cNvPr>
                      <p:cNvPicPr/>
                      <p:nvPr/>
                    </p:nvPicPr>
                    <p:blipFill>
                      <a:blip r:embed="rId6"/>
                      <a:stretch>
                        <a:fillRect/>
                      </a:stretch>
                    </p:blipFill>
                    <p:spPr>
                      <a:xfrm>
                        <a:off x="970656" y="1144501"/>
                        <a:ext cx="2271618" cy="1612058"/>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1C2DA6EE-8C54-A706-E533-BCC884AFF1BF}"/>
              </a:ext>
            </a:extLst>
          </p:cNvPr>
          <p:cNvGraphicFramePr>
            <a:graphicFrameLocks noChangeAspect="1"/>
          </p:cNvGraphicFramePr>
          <p:nvPr>
            <p:extLst>
              <p:ext uri="{D42A27DB-BD31-4B8C-83A1-F6EECF244321}">
                <p14:modId xmlns:p14="http://schemas.microsoft.com/office/powerpoint/2010/main" val="1821481773"/>
              </p:ext>
            </p:extLst>
          </p:nvPr>
        </p:nvGraphicFramePr>
        <p:xfrm>
          <a:off x="3204369" y="1217586"/>
          <a:ext cx="2506528" cy="1529439"/>
        </p:xfrm>
        <a:graphic>
          <a:graphicData uri="http://schemas.openxmlformats.org/presentationml/2006/ole">
            <mc:AlternateContent xmlns:mc="http://schemas.openxmlformats.org/markup-compatibility/2006">
              <mc:Choice xmlns:v="urn:schemas-microsoft-com:vml" Requires="v">
                <p:oleObj name="Prism 10" r:id="rId7" imgW="8057316" imgH="4915382" progId="Prism10.Document">
                  <p:embed/>
                </p:oleObj>
              </mc:Choice>
              <mc:Fallback>
                <p:oleObj name="Prism 10" r:id="rId7" imgW="8057316" imgH="4915382" progId="Prism10.Document">
                  <p:embed/>
                  <p:pic>
                    <p:nvPicPr>
                      <p:cNvPr id="2" name="Object 1">
                        <a:extLst>
                          <a:ext uri="{FF2B5EF4-FFF2-40B4-BE49-F238E27FC236}">
                            <a16:creationId xmlns:a16="http://schemas.microsoft.com/office/drawing/2014/main" id="{1C2DA6EE-8C54-A706-E533-BCC884AFF1BF}"/>
                          </a:ext>
                        </a:extLst>
                      </p:cNvPr>
                      <p:cNvPicPr/>
                      <p:nvPr/>
                    </p:nvPicPr>
                    <p:blipFill>
                      <a:blip r:embed="rId8"/>
                      <a:stretch>
                        <a:fillRect/>
                      </a:stretch>
                    </p:blipFill>
                    <p:spPr>
                      <a:xfrm>
                        <a:off x="3204369" y="1217586"/>
                        <a:ext cx="2506528" cy="1529439"/>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id="{58CFA76B-AAB7-1BDC-99BF-59230D3222F4}"/>
              </a:ext>
            </a:extLst>
          </p:cNvPr>
          <p:cNvSpPr txBox="1"/>
          <p:nvPr/>
        </p:nvSpPr>
        <p:spPr>
          <a:xfrm>
            <a:off x="943617" y="2729682"/>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C</a:t>
            </a:r>
          </a:p>
        </p:txBody>
      </p:sp>
      <p:sp>
        <p:nvSpPr>
          <p:cNvPr id="21" name="TextBox 20">
            <a:extLst>
              <a:ext uri="{FF2B5EF4-FFF2-40B4-BE49-F238E27FC236}">
                <a16:creationId xmlns:a16="http://schemas.microsoft.com/office/drawing/2014/main" id="{86D8795E-7D18-29A6-5737-C86AB33EF130}"/>
              </a:ext>
            </a:extLst>
          </p:cNvPr>
          <p:cNvSpPr txBox="1"/>
          <p:nvPr/>
        </p:nvSpPr>
        <p:spPr>
          <a:xfrm>
            <a:off x="3471142" y="2729682"/>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D</a:t>
            </a:r>
          </a:p>
        </p:txBody>
      </p:sp>
      <p:sp>
        <p:nvSpPr>
          <p:cNvPr id="22" name="TextBox 21">
            <a:extLst>
              <a:ext uri="{FF2B5EF4-FFF2-40B4-BE49-F238E27FC236}">
                <a16:creationId xmlns:a16="http://schemas.microsoft.com/office/drawing/2014/main" id="{233926F2-791E-DF67-6A52-6750E8D286BB}"/>
              </a:ext>
            </a:extLst>
          </p:cNvPr>
          <p:cNvSpPr txBox="1"/>
          <p:nvPr/>
        </p:nvSpPr>
        <p:spPr>
          <a:xfrm>
            <a:off x="970639" y="4445018"/>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E</a:t>
            </a:r>
          </a:p>
        </p:txBody>
      </p:sp>
      <p:sp>
        <p:nvSpPr>
          <p:cNvPr id="23" name="TextBox 22">
            <a:extLst>
              <a:ext uri="{FF2B5EF4-FFF2-40B4-BE49-F238E27FC236}">
                <a16:creationId xmlns:a16="http://schemas.microsoft.com/office/drawing/2014/main" id="{7D449509-F14E-6B4B-888F-BC65A2DC7896}"/>
              </a:ext>
            </a:extLst>
          </p:cNvPr>
          <p:cNvSpPr txBox="1"/>
          <p:nvPr/>
        </p:nvSpPr>
        <p:spPr>
          <a:xfrm>
            <a:off x="2756609" y="4450693"/>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F</a:t>
            </a:r>
          </a:p>
        </p:txBody>
      </p:sp>
      <p:sp>
        <p:nvSpPr>
          <p:cNvPr id="24" name="TextBox 23">
            <a:extLst>
              <a:ext uri="{FF2B5EF4-FFF2-40B4-BE49-F238E27FC236}">
                <a16:creationId xmlns:a16="http://schemas.microsoft.com/office/drawing/2014/main" id="{E3C4C14A-08B2-ED1E-A4CD-70D99B71E8CD}"/>
              </a:ext>
            </a:extLst>
          </p:cNvPr>
          <p:cNvSpPr txBox="1"/>
          <p:nvPr/>
        </p:nvSpPr>
        <p:spPr>
          <a:xfrm>
            <a:off x="4555899" y="4441861"/>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G</a:t>
            </a:r>
          </a:p>
        </p:txBody>
      </p:sp>
      <p:sp>
        <p:nvSpPr>
          <p:cNvPr id="25" name="TextBox 24">
            <a:extLst>
              <a:ext uri="{FF2B5EF4-FFF2-40B4-BE49-F238E27FC236}">
                <a16:creationId xmlns:a16="http://schemas.microsoft.com/office/drawing/2014/main" id="{0A76F0FB-1FFE-E0DE-6CA0-488AD11A982A}"/>
              </a:ext>
            </a:extLst>
          </p:cNvPr>
          <p:cNvSpPr txBox="1"/>
          <p:nvPr/>
        </p:nvSpPr>
        <p:spPr>
          <a:xfrm>
            <a:off x="909612" y="5939491"/>
            <a:ext cx="24982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H</a:t>
            </a:r>
          </a:p>
        </p:txBody>
      </p:sp>
      <p:sp>
        <p:nvSpPr>
          <p:cNvPr id="8" name="TextBox 7">
            <a:extLst>
              <a:ext uri="{FF2B5EF4-FFF2-40B4-BE49-F238E27FC236}">
                <a16:creationId xmlns:a16="http://schemas.microsoft.com/office/drawing/2014/main" id="{679C7404-DC26-BCFE-2C31-68A70EDB0107}"/>
              </a:ext>
            </a:extLst>
          </p:cNvPr>
          <p:cNvSpPr txBox="1"/>
          <p:nvPr/>
        </p:nvSpPr>
        <p:spPr>
          <a:xfrm>
            <a:off x="909612" y="1080125"/>
            <a:ext cx="31783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A</a:t>
            </a:r>
          </a:p>
        </p:txBody>
      </p:sp>
      <p:sp>
        <p:nvSpPr>
          <p:cNvPr id="9" name="TextBox 8">
            <a:extLst>
              <a:ext uri="{FF2B5EF4-FFF2-40B4-BE49-F238E27FC236}">
                <a16:creationId xmlns:a16="http://schemas.microsoft.com/office/drawing/2014/main" id="{09A90234-E0E4-A69D-F45F-B6FF21D0AA97}"/>
              </a:ext>
            </a:extLst>
          </p:cNvPr>
          <p:cNvSpPr txBox="1"/>
          <p:nvPr/>
        </p:nvSpPr>
        <p:spPr>
          <a:xfrm>
            <a:off x="3343085" y="1080125"/>
            <a:ext cx="317832"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B</a:t>
            </a:r>
          </a:p>
        </p:txBody>
      </p:sp>
      <p:graphicFrame>
        <p:nvGraphicFramePr>
          <p:cNvPr id="10" name="Object 9">
            <a:extLst>
              <a:ext uri="{FF2B5EF4-FFF2-40B4-BE49-F238E27FC236}">
                <a16:creationId xmlns:a16="http://schemas.microsoft.com/office/drawing/2014/main" id="{C1CD8B8F-74F7-E477-AB73-3202BDBC7C1A}"/>
              </a:ext>
            </a:extLst>
          </p:cNvPr>
          <p:cNvGraphicFramePr>
            <a:graphicFrameLocks noChangeAspect="1"/>
          </p:cNvGraphicFramePr>
          <p:nvPr>
            <p:extLst>
              <p:ext uri="{D42A27DB-BD31-4B8C-83A1-F6EECF244321}">
                <p14:modId xmlns:p14="http://schemas.microsoft.com/office/powerpoint/2010/main" val="3164759939"/>
              </p:ext>
            </p:extLst>
          </p:nvPr>
        </p:nvGraphicFramePr>
        <p:xfrm>
          <a:off x="1227444" y="2773902"/>
          <a:ext cx="1759715" cy="1556672"/>
        </p:xfrm>
        <a:graphic>
          <a:graphicData uri="http://schemas.openxmlformats.org/presentationml/2006/ole">
            <mc:AlternateContent xmlns:mc="http://schemas.openxmlformats.org/markup-compatibility/2006">
              <mc:Choice xmlns:v="urn:schemas-microsoft-com:vml" Requires="v">
                <p:oleObj name="Prism 10" r:id="rId9" imgW="8136546" imgH="7198039" progId="Prism10.Document">
                  <p:embed/>
                </p:oleObj>
              </mc:Choice>
              <mc:Fallback>
                <p:oleObj name="Prism 10" r:id="rId9" imgW="8136546" imgH="7198039" progId="Prism10.Document">
                  <p:embed/>
                  <p:pic>
                    <p:nvPicPr>
                      <p:cNvPr id="7" name="Object 6">
                        <a:extLst>
                          <a:ext uri="{FF2B5EF4-FFF2-40B4-BE49-F238E27FC236}">
                            <a16:creationId xmlns:a16="http://schemas.microsoft.com/office/drawing/2014/main" id="{C1CD8B8F-74F7-E477-AB73-3202BDBC7C1A}"/>
                          </a:ext>
                        </a:extLst>
                      </p:cNvPr>
                      <p:cNvPicPr/>
                      <p:nvPr/>
                    </p:nvPicPr>
                    <p:blipFill>
                      <a:blip r:embed="rId10"/>
                      <a:stretch>
                        <a:fillRect/>
                      </a:stretch>
                    </p:blipFill>
                    <p:spPr>
                      <a:xfrm>
                        <a:off x="1227444" y="2773902"/>
                        <a:ext cx="1759715" cy="155667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840AF042-A184-3312-BB3E-5D4F013F0BCB}"/>
              </a:ext>
            </a:extLst>
          </p:cNvPr>
          <p:cNvGraphicFramePr>
            <a:graphicFrameLocks noChangeAspect="1"/>
          </p:cNvGraphicFramePr>
          <p:nvPr>
            <p:extLst>
              <p:ext uri="{D42A27DB-BD31-4B8C-83A1-F6EECF244321}">
                <p14:modId xmlns:p14="http://schemas.microsoft.com/office/powerpoint/2010/main" val="1804972779"/>
              </p:ext>
            </p:extLst>
          </p:nvPr>
        </p:nvGraphicFramePr>
        <p:xfrm>
          <a:off x="844869" y="5948323"/>
          <a:ext cx="4781592" cy="1224272"/>
        </p:xfrm>
        <a:graphic>
          <a:graphicData uri="http://schemas.openxmlformats.org/presentationml/2006/ole">
            <mc:AlternateContent xmlns:mc="http://schemas.openxmlformats.org/markup-compatibility/2006">
              <mc:Choice xmlns:v="urn:schemas-microsoft-com:vml" Requires="v">
                <p:oleObj name="Prism 10" r:id="rId11" imgW="9735909" imgH="2494427" progId="Prism10.Document">
                  <p:embed/>
                </p:oleObj>
              </mc:Choice>
              <mc:Fallback>
                <p:oleObj name="Prism 10" r:id="rId11" imgW="9735909" imgH="2494427" progId="Prism10.Document">
                  <p:embed/>
                  <p:pic>
                    <p:nvPicPr>
                      <p:cNvPr id="15" name="Object 14">
                        <a:extLst>
                          <a:ext uri="{FF2B5EF4-FFF2-40B4-BE49-F238E27FC236}">
                            <a16:creationId xmlns:a16="http://schemas.microsoft.com/office/drawing/2014/main" id="{840AF042-A184-3312-BB3E-5D4F013F0BCB}"/>
                          </a:ext>
                        </a:extLst>
                      </p:cNvPr>
                      <p:cNvPicPr/>
                      <p:nvPr/>
                    </p:nvPicPr>
                    <p:blipFill>
                      <a:blip r:embed="rId12"/>
                      <a:stretch>
                        <a:fillRect/>
                      </a:stretch>
                    </p:blipFill>
                    <p:spPr>
                      <a:xfrm>
                        <a:off x="844869" y="5948323"/>
                        <a:ext cx="4781592" cy="1224272"/>
                      </a:xfrm>
                      <a:prstGeom prst="rect">
                        <a:avLst/>
                      </a:prstGeom>
                    </p:spPr>
                  </p:pic>
                </p:oleObj>
              </mc:Fallback>
            </mc:AlternateContent>
          </a:graphicData>
        </a:graphic>
      </p:graphicFrame>
    </p:spTree>
    <p:extLst>
      <p:ext uri="{BB962C8B-B14F-4D97-AF65-F5344CB8AC3E}">
        <p14:creationId xmlns:p14="http://schemas.microsoft.com/office/powerpoint/2010/main" val="4134075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screen shot of a chart&#10;&#10;AI-generated content may be incorrect.">
            <a:extLst>
              <a:ext uri="{FF2B5EF4-FFF2-40B4-BE49-F238E27FC236}">
                <a16:creationId xmlns:a16="http://schemas.microsoft.com/office/drawing/2014/main" id="{2365494C-D870-5184-5F0D-204EE3F1AA38}"/>
              </a:ext>
            </a:extLst>
          </p:cNvPr>
          <p:cNvPicPr>
            <a:picLocks noChangeAspect="1"/>
          </p:cNvPicPr>
          <p:nvPr/>
        </p:nvPicPr>
        <p:blipFill>
          <a:blip r:embed="rId3">
            <a:extLst>
              <a:ext uri="{28A0092B-C50C-407E-A947-70E740481C1C}">
                <a14:useLocalDpi xmlns:a14="http://schemas.microsoft.com/office/drawing/2010/main" val="0"/>
              </a:ext>
            </a:extLst>
          </a:blip>
          <a:srcRect l="15745" t="7070" r="13524" b="25104"/>
          <a:stretch>
            <a:fillRect/>
          </a:stretch>
        </p:blipFill>
        <p:spPr>
          <a:xfrm>
            <a:off x="1107179" y="2864719"/>
            <a:ext cx="1595239" cy="1529717"/>
          </a:xfrm>
          <a:prstGeom prst="rect">
            <a:avLst/>
          </a:prstGeom>
        </p:spPr>
      </p:pic>
      <p:pic>
        <p:nvPicPr>
          <p:cNvPr id="32" name="Picture 31" descr="A screen shot of a computer&#10;&#10;AI-generated content may be incorrect.">
            <a:extLst>
              <a:ext uri="{FF2B5EF4-FFF2-40B4-BE49-F238E27FC236}">
                <a16:creationId xmlns:a16="http://schemas.microsoft.com/office/drawing/2014/main" id="{E93CEDDA-3BC0-0778-3E57-CC420C1CB972}"/>
              </a:ext>
            </a:extLst>
          </p:cNvPr>
          <p:cNvPicPr>
            <a:picLocks noChangeAspect="1"/>
          </p:cNvPicPr>
          <p:nvPr/>
        </p:nvPicPr>
        <p:blipFill>
          <a:blip r:embed="rId4">
            <a:extLst>
              <a:ext uri="{28A0092B-C50C-407E-A947-70E740481C1C}">
                <a14:useLocalDpi xmlns:a14="http://schemas.microsoft.com/office/drawing/2010/main" val="0"/>
              </a:ext>
            </a:extLst>
          </a:blip>
          <a:srcRect l="14912" t="7070" r="14356" b="25104"/>
          <a:stretch>
            <a:fillRect/>
          </a:stretch>
        </p:blipFill>
        <p:spPr>
          <a:xfrm>
            <a:off x="2984397" y="2887922"/>
            <a:ext cx="1595239" cy="1529717"/>
          </a:xfrm>
          <a:prstGeom prst="rect">
            <a:avLst/>
          </a:prstGeom>
        </p:spPr>
      </p:pic>
      <p:graphicFrame>
        <p:nvGraphicFramePr>
          <p:cNvPr id="3" name="Object 2">
            <a:extLst>
              <a:ext uri="{FF2B5EF4-FFF2-40B4-BE49-F238E27FC236}">
                <a16:creationId xmlns:a16="http://schemas.microsoft.com/office/drawing/2014/main" id="{584CD814-66E9-C700-4EB6-8A133FDE75D7}"/>
              </a:ext>
            </a:extLst>
          </p:cNvPr>
          <p:cNvGraphicFramePr>
            <a:graphicFrameLocks noChangeAspect="1"/>
          </p:cNvGraphicFramePr>
          <p:nvPr/>
        </p:nvGraphicFramePr>
        <p:xfrm>
          <a:off x="992442" y="5060907"/>
          <a:ext cx="3906868" cy="3182981"/>
        </p:xfrm>
        <a:graphic>
          <a:graphicData uri="http://schemas.openxmlformats.org/presentationml/2006/ole">
            <mc:AlternateContent xmlns:mc="http://schemas.openxmlformats.org/markup-compatibility/2006">
              <mc:Choice xmlns:v="urn:schemas-microsoft-com:vml" Requires="v">
                <p:oleObj name="Prism 10" r:id="rId5" imgW="7988891" imgH="6507263" progId="Prism10.Document">
                  <p:embed/>
                </p:oleObj>
              </mc:Choice>
              <mc:Fallback>
                <p:oleObj name="Prism 10" r:id="rId5" imgW="7988891" imgH="6507263" progId="Prism10.Document">
                  <p:embed/>
                  <p:pic>
                    <p:nvPicPr>
                      <p:cNvPr id="3" name="Object 2">
                        <a:extLst>
                          <a:ext uri="{FF2B5EF4-FFF2-40B4-BE49-F238E27FC236}">
                            <a16:creationId xmlns:a16="http://schemas.microsoft.com/office/drawing/2014/main" id="{584CD814-66E9-C700-4EB6-8A133FDE75D7}"/>
                          </a:ext>
                        </a:extLst>
                      </p:cNvPr>
                      <p:cNvPicPr/>
                      <p:nvPr/>
                    </p:nvPicPr>
                    <p:blipFill>
                      <a:blip r:embed="rId6"/>
                      <a:stretch>
                        <a:fillRect/>
                      </a:stretch>
                    </p:blipFill>
                    <p:spPr>
                      <a:xfrm>
                        <a:off x="992442" y="5060907"/>
                        <a:ext cx="3906868" cy="3182981"/>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9CC5C6A1-A573-63FE-7CFC-69035A90D0B1}"/>
              </a:ext>
            </a:extLst>
          </p:cNvPr>
          <p:cNvSpPr txBox="1"/>
          <p:nvPr/>
        </p:nvSpPr>
        <p:spPr>
          <a:xfrm>
            <a:off x="1013842" y="2806691"/>
            <a:ext cx="210130"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B</a:t>
            </a:r>
          </a:p>
        </p:txBody>
      </p:sp>
      <p:sp>
        <p:nvSpPr>
          <p:cNvPr id="9" name="TextBox 8">
            <a:extLst>
              <a:ext uri="{FF2B5EF4-FFF2-40B4-BE49-F238E27FC236}">
                <a16:creationId xmlns:a16="http://schemas.microsoft.com/office/drawing/2014/main" id="{FDC45044-76C5-11BE-516C-5160250FB424}"/>
              </a:ext>
            </a:extLst>
          </p:cNvPr>
          <p:cNvSpPr txBox="1"/>
          <p:nvPr/>
        </p:nvSpPr>
        <p:spPr>
          <a:xfrm>
            <a:off x="2897666" y="2806691"/>
            <a:ext cx="210130"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C</a:t>
            </a:r>
          </a:p>
        </p:txBody>
      </p:sp>
      <p:sp>
        <p:nvSpPr>
          <p:cNvPr id="10" name="TextBox 9">
            <a:extLst>
              <a:ext uri="{FF2B5EF4-FFF2-40B4-BE49-F238E27FC236}">
                <a16:creationId xmlns:a16="http://schemas.microsoft.com/office/drawing/2014/main" id="{D28E1541-9AD1-225F-335A-C9B3B5062A27}"/>
              </a:ext>
            </a:extLst>
          </p:cNvPr>
          <p:cNvSpPr txBox="1"/>
          <p:nvPr/>
        </p:nvSpPr>
        <p:spPr>
          <a:xfrm>
            <a:off x="1024718" y="5132799"/>
            <a:ext cx="210130"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D</a:t>
            </a:r>
          </a:p>
        </p:txBody>
      </p:sp>
      <p:graphicFrame>
        <p:nvGraphicFramePr>
          <p:cNvPr id="28" name="Object 27">
            <a:extLst>
              <a:ext uri="{FF2B5EF4-FFF2-40B4-BE49-F238E27FC236}">
                <a16:creationId xmlns:a16="http://schemas.microsoft.com/office/drawing/2014/main" id="{8314165C-9F4F-AD01-D0B4-E7BEE47DB64F}"/>
              </a:ext>
            </a:extLst>
          </p:cNvPr>
          <p:cNvGraphicFramePr>
            <a:graphicFrameLocks noChangeAspect="1"/>
          </p:cNvGraphicFramePr>
          <p:nvPr/>
        </p:nvGraphicFramePr>
        <p:xfrm>
          <a:off x="1024718" y="0"/>
          <a:ext cx="3842315" cy="2842521"/>
        </p:xfrm>
        <a:graphic>
          <a:graphicData uri="http://schemas.openxmlformats.org/presentationml/2006/ole">
            <mc:AlternateContent xmlns:mc="http://schemas.openxmlformats.org/markup-compatibility/2006">
              <mc:Choice xmlns:v="urn:schemas-microsoft-com:vml" Requires="v">
                <p:oleObj name="Prism 10" r:id="rId7" imgW="9223796" imgH="6822758" progId="Prism10.Document">
                  <p:embed/>
                </p:oleObj>
              </mc:Choice>
              <mc:Fallback>
                <p:oleObj name="Prism 10" r:id="rId7" imgW="9223796" imgH="6822758" progId="Prism10.Document">
                  <p:embed/>
                  <p:pic>
                    <p:nvPicPr>
                      <p:cNvPr id="28" name="Object 27">
                        <a:extLst>
                          <a:ext uri="{FF2B5EF4-FFF2-40B4-BE49-F238E27FC236}">
                            <a16:creationId xmlns:a16="http://schemas.microsoft.com/office/drawing/2014/main" id="{8314165C-9F4F-AD01-D0B4-E7BEE47DB64F}"/>
                          </a:ext>
                        </a:extLst>
                      </p:cNvPr>
                      <p:cNvPicPr/>
                      <p:nvPr/>
                    </p:nvPicPr>
                    <p:blipFill>
                      <a:blip r:embed="rId8"/>
                      <a:stretch>
                        <a:fillRect/>
                      </a:stretch>
                    </p:blipFill>
                    <p:spPr>
                      <a:xfrm>
                        <a:off x="1024718" y="0"/>
                        <a:ext cx="3842315" cy="2842521"/>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579B6EB0-7F5D-BCD1-EA53-5EAF0E632E8B}"/>
              </a:ext>
            </a:extLst>
          </p:cNvPr>
          <p:cNvSpPr txBox="1"/>
          <p:nvPr/>
        </p:nvSpPr>
        <p:spPr>
          <a:xfrm>
            <a:off x="1068532" y="0"/>
            <a:ext cx="210130"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A</a:t>
            </a:r>
          </a:p>
        </p:txBody>
      </p:sp>
      <p:grpSp>
        <p:nvGrpSpPr>
          <p:cNvPr id="45" name="Group 44">
            <a:extLst>
              <a:ext uri="{FF2B5EF4-FFF2-40B4-BE49-F238E27FC236}">
                <a16:creationId xmlns:a16="http://schemas.microsoft.com/office/drawing/2014/main" id="{930CAB32-037A-C870-2F09-4CE1EABDE945}"/>
              </a:ext>
            </a:extLst>
          </p:cNvPr>
          <p:cNvGrpSpPr/>
          <p:nvPr/>
        </p:nvGrpSpPr>
        <p:grpSpPr>
          <a:xfrm>
            <a:off x="1129783" y="4441648"/>
            <a:ext cx="4458404" cy="658121"/>
            <a:chOff x="1129783" y="4441648"/>
            <a:chExt cx="4458404" cy="658121"/>
          </a:xfrm>
        </p:grpSpPr>
        <p:grpSp>
          <p:nvGrpSpPr>
            <p:cNvPr id="19" name="Group 18">
              <a:extLst>
                <a:ext uri="{FF2B5EF4-FFF2-40B4-BE49-F238E27FC236}">
                  <a16:creationId xmlns:a16="http://schemas.microsoft.com/office/drawing/2014/main" id="{722224D9-A16B-12A7-A5F4-408B6291E427}"/>
                </a:ext>
              </a:extLst>
            </p:cNvPr>
            <p:cNvGrpSpPr/>
            <p:nvPr/>
          </p:nvGrpSpPr>
          <p:grpSpPr>
            <a:xfrm>
              <a:off x="1129783" y="4441648"/>
              <a:ext cx="4458404" cy="658121"/>
              <a:chOff x="1784185" y="5158443"/>
              <a:chExt cx="4458404" cy="658121"/>
            </a:xfrm>
          </p:grpSpPr>
          <p:grpSp>
            <p:nvGrpSpPr>
              <p:cNvPr id="21" name="Group 20">
                <a:extLst>
                  <a:ext uri="{FF2B5EF4-FFF2-40B4-BE49-F238E27FC236}">
                    <a16:creationId xmlns:a16="http://schemas.microsoft.com/office/drawing/2014/main" id="{2AA8B2CF-6CA6-26B6-6A40-91D8E744FF3D}"/>
                  </a:ext>
                </a:extLst>
              </p:cNvPr>
              <p:cNvGrpSpPr/>
              <p:nvPr/>
            </p:nvGrpSpPr>
            <p:grpSpPr>
              <a:xfrm>
                <a:off x="3284846" y="5319885"/>
                <a:ext cx="2957743" cy="496679"/>
                <a:chOff x="4535257" y="6223241"/>
                <a:chExt cx="2957743" cy="496679"/>
              </a:xfrm>
            </p:grpSpPr>
            <p:pic>
              <p:nvPicPr>
                <p:cNvPr id="24" name="Picture 23" descr="A chart with blue dots&#10;&#10;AI-generated content may be incorrect.">
                  <a:extLst>
                    <a:ext uri="{FF2B5EF4-FFF2-40B4-BE49-F238E27FC236}">
                      <a16:creationId xmlns:a16="http://schemas.microsoft.com/office/drawing/2014/main" id="{A9C766E8-A698-27FA-86D7-EB2961E19B5C}"/>
                    </a:ext>
                  </a:extLst>
                </p:cNvPr>
                <p:cNvPicPr>
                  <a:picLocks noChangeAspect="1"/>
                </p:cNvPicPr>
                <p:nvPr/>
              </p:nvPicPr>
              <p:blipFill>
                <a:blip r:embed="rId9">
                  <a:extLst>
                    <a:ext uri="{28A0092B-C50C-407E-A947-70E740481C1C}">
                      <a14:useLocalDpi xmlns:a14="http://schemas.microsoft.com/office/drawing/2010/main" val="0"/>
                    </a:ext>
                  </a:extLst>
                </a:blip>
                <a:srcRect t="83169" r="62020" b="3805"/>
                <a:stretch/>
              </p:blipFill>
              <p:spPr>
                <a:xfrm>
                  <a:off x="4535257" y="6402420"/>
                  <a:ext cx="925743" cy="317500"/>
                </a:xfrm>
                <a:prstGeom prst="rect">
                  <a:avLst/>
                </a:prstGeom>
              </p:spPr>
            </p:pic>
            <p:pic>
              <p:nvPicPr>
                <p:cNvPr id="25" name="Picture 24" descr="A chart with orange dots&#10;&#10;AI-generated content may be incorrect.">
                  <a:extLst>
                    <a:ext uri="{FF2B5EF4-FFF2-40B4-BE49-F238E27FC236}">
                      <a16:creationId xmlns:a16="http://schemas.microsoft.com/office/drawing/2014/main" id="{4DAEEEAF-AEB4-8F89-9628-4B0592700201}"/>
                    </a:ext>
                  </a:extLst>
                </p:cNvPr>
                <p:cNvPicPr>
                  <a:picLocks noChangeAspect="1"/>
                </p:cNvPicPr>
                <p:nvPr/>
              </p:nvPicPr>
              <p:blipFill>
                <a:blip r:embed="rId10">
                  <a:extLst>
                    <a:ext uri="{28A0092B-C50C-407E-A947-70E740481C1C}">
                      <a14:useLocalDpi xmlns:a14="http://schemas.microsoft.com/office/drawing/2010/main" val="0"/>
                    </a:ext>
                  </a:extLst>
                </a:blip>
                <a:srcRect l="47674" t="82991" r="19562" b="10216"/>
                <a:stretch/>
              </p:blipFill>
              <p:spPr>
                <a:xfrm>
                  <a:off x="4630650" y="6257052"/>
                  <a:ext cx="798600" cy="165580"/>
                </a:xfrm>
                <a:prstGeom prst="rect">
                  <a:avLst/>
                </a:prstGeom>
              </p:spPr>
            </p:pic>
            <p:sp>
              <p:nvSpPr>
                <p:cNvPr id="26" name="TextBox 25">
                  <a:extLst>
                    <a:ext uri="{FF2B5EF4-FFF2-40B4-BE49-F238E27FC236}">
                      <a16:creationId xmlns:a16="http://schemas.microsoft.com/office/drawing/2014/main" id="{83291139-F570-41E4-D277-83348326CD2B}"/>
                    </a:ext>
                  </a:extLst>
                </p:cNvPr>
                <p:cNvSpPr txBox="1"/>
                <p:nvPr/>
              </p:nvSpPr>
              <p:spPr>
                <a:xfrm>
                  <a:off x="5246935" y="6223241"/>
                  <a:ext cx="2246065" cy="253916"/>
                </a:xfrm>
                <a:prstGeom prst="rect">
                  <a:avLst/>
                </a:prstGeom>
                <a:noFill/>
              </p:spPr>
              <p:txBody>
                <a:bodyPr wrap="square" rtlCol="0">
                  <a:spAutoFit/>
                </a:bodyPr>
                <a:lstStyle/>
                <a:p>
                  <a:r>
                    <a:rPr lang="en-US" sz="1000" dirty="0"/>
                    <a:t>Metformin </a:t>
                  </a:r>
                  <a:r>
                    <a:rPr lang="el-GR" sz="1000" dirty="0"/>
                    <a:t>Δ</a:t>
                  </a:r>
                  <a:r>
                    <a:rPr lang="en-US" sz="1000" dirty="0"/>
                    <a:t> &gt;Placebo </a:t>
                  </a:r>
                  <a:r>
                    <a:rPr lang="el-GR" sz="1000" dirty="0"/>
                    <a:t>Δ</a:t>
                  </a:r>
                  <a:endParaRPr lang="en-US" sz="1000" dirty="0"/>
                </a:p>
              </p:txBody>
            </p:sp>
            <p:sp>
              <p:nvSpPr>
                <p:cNvPr id="27" name="TextBox 26">
                  <a:extLst>
                    <a:ext uri="{FF2B5EF4-FFF2-40B4-BE49-F238E27FC236}">
                      <a16:creationId xmlns:a16="http://schemas.microsoft.com/office/drawing/2014/main" id="{E984D80A-66F9-7772-56C7-559CF4FAAE73}"/>
                    </a:ext>
                  </a:extLst>
                </p:cNvPr>
                <p:cNvSpPr txBox="1"/>
                <p:nvPr/>
              </p:nvSpPr>
              <p:spPr>
                <a:xfrm>
                  <a:off x="5246935" y="6370669"/>
                  <a:ext cx="2246065" cy="253916"/>
                </a:xfrm>
                <a:prstGeom prst="rect">
                  <a:avLst/>
                </a:prstGeom>
                <a:noFill/>
              </p:spPr>
              <p:txBody>
                <a:bodyPr wrap="square" rtlCol="0">
                  <a:spAutoFit/>
                </a:bodyPr>
                <a:lstStyle/>
                <a:p>
                  <a:r>
                    <a:rPr lang="en-US" sz="1000" dirty="0"/>
                    <a:t>Placebo </a:t>
                  </a:r>
                  <a:r>
                    <a:rPr lang="el-GR" sz="1000" dirty="0"/>
                    <a:t>Δ</a:t>
                  </a:r>
                  <a:r>
                    <a:rPr lang="en-US" sz="1000" dirty="0"/>
                    <a:t> &gt; Metformin </a:t>
                  </a:r>
                  <a:r>
                    <a:rPr lang="el-GR" sz="1000" dirty="0"/>
                    <a:t>Δ</a:t>
                  </a:r>
                  <a:endParaRPr lang="en-US" sz="1000" dirty="0"/>
                </a:p>
              </p:txBody>
            </p:sp>
          </p:grpSp>
          <p:sp>
            <p:nvSpPr>
              <p:cNvPr id="22" name="TextBox 21">
                <a:extLst>
                  <a:ext uri="{FF2B5EF4-FFF2-40B4-BE49-F238E27FC236}">
                    <a16:creationId xmlns:a16="http://schemas.microsoft.com/office/drawing/2014/main" id="{060E76FE-9346-FAA1-0D54-ADCC89E4CEBE}"/>
                  </a:ext>
                </a:extLst>
              </p:cNvPr>
              <p:cNvSpPr txBox="1"/>
              <p:nvPr/>
            </p:nvSpPr>
            <p:spPr>
              <a:xfrm>
                <a:off x="1784185" y="5159877"/>
                <a:ext cx="1557907" cy="253916"/>
              </a:xfrm>
              <a:prstGeom prst="rect">
                <a:avLst/>
              </a:prstGeom>
              <a:noFill/>
            </p:spPr>
            <p:txBody>
              <a:bodyPr wrap="square" rtlCol="0">
                <a:spAutoFit/>
              </a:bodyPr>
              <a:lstStyle/>
              <a:p>
                <a:r>
                  <a:rPr lang="en-US" sz="1000" dirty="0"/>
                  <a:t>Count of Connections</a:t>
                </a:r>
              </a:p>
            </p:txBody>
          </p:sp>
          <p:sp>
            <p:nvSpPr>
              <p:cNvPr id="23" name="TextBox 22">
                <a:extLst>
                  <a:ext uri="{FF2B5EF4-FFF2-40B4-BE49-F238E27FC236}">
                    <a16:creationId xmlns:a16="http://schemas.microsoft.com/office/drawing/2014/main" id="{A95EDAEA-173F-D5EE-E32B-1FF57F60181A}"/>
                  </a:ext>
                </a:extLst>
              </p:cNvPr>
              <p:cNvSpPr txBox="1"/>
              <p:nvPr/>
            </p:nvSpPr>
            <p:spPr>
              <a:xfrm>
                <a:off x="3284846" y="5158443"/>
                <a:ext cx="1557907" cy="253916"/>
              </a:xfrm>
              <a:prstGeom prst="rect">
                <a:avLst/>
              </a:prstGeom>
              <a:noFill/>
            </p:spPr>
            <p:txBody>
              <a:bodyPr wrap="square" rtlCol="0">
                <a:spAutoFit/>
              </a:bodyPr>
              <a:lstStyle/>
              <a:p>
                <a:r>
                  <a:rPr lang="en-US" sz="1000" dirty="0"/>
                  <a:t>Mean Net Effect</a:t>
                </a:r>
              </a:p>
            </p:txBody>
          </p:sp>
        </p:grpSp>
        <p:pic>
          <p:nvPicPr>
            <p:cNvPr id="44" name="Picture 43" descr="A screen shot of a chart&#10;&#10;AI-generated content may be incorrect.">
              <a:extLst>
                <a:ext uri="{FF2B5EF4-FFF2-40B4-BE49-F238E27FC236}">
                  <a16:creationId xmlns:a16="http://schemas.microsoft.com/office/drawing/2014/main" id="{7BE2E44F-EE68-F308-EECC-D99CCBB885B1}"/>
                </a:ext>
              </a:extLst>
            </p:cNvPr>
            <p:cNvPicPr>
              <a:picLocks noChangeAspect="1"/>
            </p:cNvPicPr>
            <p:nvPr/>
          </p:nvPicPr>
          <p:blipFill>
            <a:blip r:embed="rId3">
              <a:extLst>
                <a:ext uri="{28A0092B-C50C-407E-A947-70E740481C1C}">
                  <a14:useLocalDpi xmlns:a14="http://schemas.microsoft.com/office/drawing/2010/main" val="0"/>
                </a:ext>
              </a:extLst>
            </a:blip>
            <a:srcRect l="3242" t="82920" r="57613" b="2603"/>
            <a:stretch>
              <a:fillRect/>
            </a:stretch>
          </p:blipFill>
          <p:spPr>
            <a:xfrm>
              <a:off x="1379278" y="4652862"/>
              <a:ext cx="882858" cy="326476"/>
            </a:xfrm>
            <a:prstGeom prst="rect">
              <a:avLst/>
            </a:prstGeom>
          </p:spPr>
        </p:pic>
      </p:grpSp>
    </p:spTree>
    <p:extLst>
      <p:ext uri="{BB962C8B-B14F-4D97-AF65-F5344CB8AC3E}">
        <p14:creationId xmlns:p14="http://schemas.microsoft.com/office/powerpoint/2010/main" val="3228519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031D79C0-5BFA-EB29-01D8-7FEA626F0623}"/>
              </a:ext>
            </a:extLst>
          </p:cNvPr>
          <p:cNvGraphicFramePr>
            <a:graphicFrameLocks noChangeAspect="1"/>
          </p:cNvGraphicFramePr>
          <p:nvPr>
            <p:extLst>
              <p:ext uri="{D42A27DB-BD31-4B8C-83A1-F6EECF244321}">
                <p14:modId xmlns:p14="http://schemas.microsoft.com/office/powerpoint/2010/main" val="3484745913"/>
              </p:ext>
            </p:extLst>
          </p:nvPr>
        </p:nvGraphicFramePr>
        <p:xfrm>
          <a:off x="819607" y="1444333"/>
          <a:ext cx="5478295" cy="4526976"/>
        </p:xfrm>
        <a:graphic>
          <a:graphicData uri="http://schemas.openxmlformats.org/presentationml/2006/ole">
            <mc:AlternateContent xmlns:mc="http://schemas.openxmlformats.org/markup-compatibility/2006">
              <mc:Choice xmlns:v="urn:schemas-microsoft-com:vml" Requires="v">
                <p:oleObj name="Prism 10" r:id="rId3" imgW="9312029" imgH="7695051" progId="Prism10.Document">
                  <p:embed/>
                </p:oleObj>
              </mc:Choice>
              <mc:Fallback>
                <p:oleObj name="Prism 10" r:id="rId3" imgW="9312029" imgH="7695051" progId="Prism10.Document">
                  <p:embed/>
                  <p:pic>
                    <p:nvPicPr>
                      <p:cNvPr id="10" name="Object 9">
                        <a:extLst>
                          <a:ext uri="{FF2B5EF4-FFF2-40B4-BE49-F238E27FC236}">
                            <a16:creationId xmlns:a16="http://schemas.microsoft.com/office/drawing/2014/main" id="{031D79C0-5BFA-EB29-01D8-7FEA626F0623}"/>
                          </a:ext>
                        </a:extLst>
                      </p:cNvPr>
                      <p:cNvPicPr/>
                      <p:nvPr/>
                    </p:nvPicPr>
                    <p:blipFill>
                      <a:blip r:embed="rId4"/>
                      <a:stretch>
                        <a:fillRect/>
                      </a:stretch>
                    </p:blipFill>
                    <p:spPr>
                      <a:xfrm>
                        <a:off x="819607" y="1444333"/>
                        <a:ext cx="5478295" cy="4526976"/>
                      </a:xfrm>
                      <a:prstGeom prst="rect">
                        <a:avLst/>
                      </a:prstGeom>
                    </p:spPr>
                  </p:pic>
                </p:oleObj>
              </mc:Fallback>
            </mc:AlternateContent>
          </a:graphicData>
        </a:graphic>
      </p:graphicFrame>
    </p:spTree>
    <p:extLst>
      <p:ext uri="{BB962C8B-B14F-4D97-AF65-F5344CB8AC3E}">
        <p14:creationId xmlns:p14="http://schemas.microsoft.com/office/powerpoint/2010/main" val="42040588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1372f5f-8e19-4efb-8afe-8eac20a980c4}" enabled="1" method="Standard" siteId="{a25fff9c-3f63-4fb2-9a8a-d9bdd0321f9a}" contentBits="0" removed="0"/>
</clbl:labelList>
</file>

<file path=docProps/app.xml><?xml version="1.0" encoding="utf-8"?>
<Properties xmlns="http://schemas.openxmlformats.org/officeDocument/2006/extended-properties" xmlns:vt="http://schemas.openxmlformats.org/officeDocument/2006/docPropsVTypes">
  <Template>Office Theme</Template>
  <TotalTime>105859</TotalTime>
  <Words>1734</Words>
  <Application>Microsoft Office PowerPoint</Application>
  <PresentationFormat>Custom</PresentationFormat>
  <Paragraphs>62</Paragraphs>
  <Slides>6</Slides>
  <Notes>6</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vt:i4>
      </vt:variant>
    </vt:vector>
  </HeadingPairs>
  <TitlesOfParts>
    <vt:vector size="11" baseType="lpstr">
      <vt:lpstr>Aptos</vt:lpstr>
      <vt:lpstr>Aptos Display</vt:lpstr>
      <vt:lpstr>Arial</vt:lpstr>
      <vt:lpstr>Office Theme</vt:lpstr>
      <vt:lpstr>Prism 10</vt:lpstr>
      <vt:lpstr>PowerPoint Presentation</vt:lpstr>
      <vt:lpstr>PowerPoint Presentation</vt:lpstr>
      <vt:lpstr>PowerPoint Presentation</vt:lpstr>
      <vt:lpstr>PowerPoint Presentation</vt:lpstr>
      <vt:lpstr>PowerPoint Presentation</vt:lpstr>
      <vt:lpstr>PowerPoint Presentation</vt:lpstr>
    </vt:vector>
  </TitlesOfParts>
  <Company>Mayo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Pataky, Mark W., Ph.D., M.S.</dc:creator>
  <cp:lastModifiedBy>Aakre, Melissa A.</cp:lastModifiedBy>
  <cp:revision>471</cp:revision>
  <cp:lastPrinted>2025-07-22T13:37:06Z</cp:lastPrinted>
  <dcterms:created xsi:type="dcterms:W3CDTF">2025-03-08T02:42:20Z</dcterms:created>
  <dcterms:modified xsi:type="dcterms:W3CDTF">2025-07-30T12:34:36Z</dcterms:modified>
</cp:coreProperties>
</file>