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23" r:id="rId2"/>
  </p:sldIdLst>
  <p:sldSz cx="6408738" cy="8243888"/>
  <p:notesSz cx="6985000" cy="9283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  <a:srgbClr val="4DAF4A"/>
    <a:srgbClr val="377EB8"/>
    <a:srgbClr val="E41A1C"/>
    <a:srgbClr val="FEDE58"/>
    <a:srgbClr val="077E97"/>
    <a:srgbClr val="FF6000"/>
    <a:srgbClr val="BEBEBE"/>
    <a:srgbClr val="005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18" autoAdjust="0"/>
    <p:restoredTop sz="85043" autoAdjust="0"/>
  </p:normalViewPr>
  <p:slideViewPr>
    <p:cSldViewPr snapToGrid="0">
      <p:cViewPr varScale="1">
        <p:scale>
          <a:sx n="100" d="100"/>
          <a:sy n="100" d="100"/>
        </p:scale>
        <p:origin x="31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27895-051C-4ED2-92AB-ACEB56579B21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4888" y="1160463"/>
            <a:ext cx="2435225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225"/>
            <a:ext cx="5588000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3A4973-3164-4260-9FEB-4DC467557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320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03265" rtl="0" eaLnBrk="1" latinLnBrk="0" hangingPunct="1">
      <a:defRPr sz="923" kern="1200">
        <a:solidFill>
          <a:schemeClr val="tx1"/>
        </a:solidFill>
        <a:latin typeface="+mn-lt"/>
        <a:ea typeface="+mn-ea"/>
        <a:cs typeface="+mn-cs"/>
      </a:defRPr>
    </a:lvl1pPr>
    <a:lvl2pPr marL="351633" algn="l" defTabSz="703265" rtl="0" eaLnBrk="1" latinLnBrk="0" hangingPunct="1">
      <a:defRPr sz="923" kern="1200">
        <a:solidFill>
          <a:schemeClr val="tx1"/>
        </a:solidFill>
        <a:latin typeface="+mn-lt"/>
        <a:ea typeface="+mn-ea"/>
        <a:cs typeface="+mn-cs"/>
      </a:defRPr>
    </a:lvl2pPr>
    <a:lvl3pPr marL="703265" algn="l" defTabSz="703265" rtl="0" eaLnBrk="1" latinLnBrk="0" hangingPunct="1">
      <a:defRPr sz="923" kern="1200">
        <a:solidFill>
          <a:schemeClr val="tx1"/>
        </a:solidFill>
        <a:latin typeface="+mn-lt"/>
        <a:ea typeface="+mn-ea"/>
        <a:cs typeface="+mn-cs"/>
      </a:defRPr>
    </a:lvl3pPr>
    <a:lvl4pPr marL="1054898" algn="l" defTabSz="703265" rtl="0" eaLnBrk="1" latinLnBrk="0" hangingPunct="1">
      <a:defRPr sz="923" kern="1200">
        <a:solidFill>
          <a:schemeClr val="tx1"/>
        </a:solidFill>
        <a:latin typeface="+mn-lt"/>
        <a:ea typeface="+mn-ea"/>
        <a:cs typeface="+mn-cs"/>
      </a:defRPr>
    </a:lvl4pPr>
    <a:lvl5pPr marL="1406530" algn="l" defTabSz="703265" rtl="0" eaLnBrk="1" latinLnBrk="0" hangingPunct="1">
      <a:defRPr sz="923" kern="1200">
        <a:solidFill>
          <a:schemeClr val="tx1"/>
        </a:solidFill>
        <a:latin typeface="+mn-lt"/>
        <a:ea typeface="+mn-ea"/>
        <a:cs typeface="+mn-cs"/>
      </a:defRPr>
    </a:lvl5pPr>
    <a:lvl6pPr marL="1758163" algn="l" defTabSz="703265" rtl="0" eaLnBrk="1" latinLnBrk="0" hangingPunct="1">
      <a:defRPr sz="923" kern="1200">
        <a:solidFill>
          <a:schemeClr val="tx1"/>
        </a:solidFill>
        <a:latin typeface="+mn-lt"/>
        <a:ea typeface="+mn-ea"/>
        <a:cs typeface="+mn-cs"/>
      </a:defRPr>
    </a:lvl6pPr>
    <a:lvl7pPr marL="2109795" algn="l" defTabSz="703265" rtl="0" eaLnBrk="1" latinLnBrk="0" hangingPunct="1">
      <a:defRPr sz="923" kern="1200">
        <a:solidFill>
          <a:schemeClr val="tx1"/>
        </a:solidFill>
        <a:latin typeface="+mn-lt"/>
        <a:ea typeface="+mn-ea"/>
        <a:cs typeface="+mn-cs"/>
      </a:defRPr>
    </a:lvl7pPr>
    <a:lvl8pPr marL="2461428" algn="l" defTabSz="703265" rtl="0" eaLnBrk="1" latinLnBrk="0" hangingPunct="1">
      <a:defRPr sz="923" kern="1200">
        <a:solidFill>
          <a:schemeClr val="tx1"/>
        </a:solidFill>
        <a:latin typeface="+mn-lt"/>
        <a:ea typeface="+mn-ea"/>
        <a:cs typeface="+mn-cs"/>
      </a:defRPr>
    </a:lvl8pPr>
    <a:lvl9pPr marL="2813060" algn="l" defTabSz="703265" rtl="0" eaLnBrk="1" latinLnBrk="0" hangingPunct="1">
      <a:defRPr sz="92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703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Table 1: Baseline Participant Characteristics in 40-week Intervention Trial.</a:t>
            </a:r>
          </a:p>
          <a:p>
            <a:pPr marL="0" marR="0" lvl="0" indent="0" algn="l" defTabSz="703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Two-sided Student’s t-tests were used to compare group differences for all variables except for sex. Sex distribution between groups was compared using a Chi-square test. Data are presented as mean ± SD.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3A4973-3164-4260-9FEB-4DC46755745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076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656" y="1349174"/>
            <a:ext cx="5447427" cy="2870094"/>
          </a:xfrm>
        </p:spPr>
        <p:txBody>
          <a:bodyPr anchor="b"/>
          <a:lstStyle>
            <a:lvl1pPr algn="ctr">
              <a:defRPr sz="420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1092" y="4329950"/>
            <a:ext cx="4806554" cy="1990364"/>
          </a:xfrm>
        </p:spPr>
        <p:txBody>
          <a:bodyPr/>
          <a:lstStyle>
            <a:lvl1pPr marL="0" indent="0" algn="ctr">
              <a:buNone/>
              <a:defRPr sz="1682"/>
            </a:lvl1pPr>
            <a:lvl2pPr marL="320451" indent="0" algn="ctr">
              <a:buNone/>
              <a:defRPr sz="1402"/>
            </a:lvl2pPr>
            <a:lvl3pPr marL="640903" indent="0" algn="ctr">
              <a:buNone/>
              <a:defRPr sz="1262"/>
            </a:lvl3pPr>
            <a:lvl4pPr marL="961354" indent="0" algn="ctr">
              <a:buNone/>
              <a:defRPr sz="1121"/>
            </a:lvl4pPr>
            <a:lvl5pPr marL="1281806" indent="0" algn="ctr">
              <a:buNone/>
              <a:defRPr sz="1121"/>
            </a:lvl5pPr>
            <a:lvl6pPr marL="1602257" indent="0" algn="ctr">
              <a:buNone/>
              <a:defRPr sz="1121"/>
            </a:lvl6pPr>
            <a:lvl7pPr marL="1922709" indent="0" algn="ctr">
              <a:buNone/>
              <a:defRPr sz="1121"/>
            </a:lvl7pPr>
            <a:lvl8pPr marL="2243160" indent="0" algn="ctr">
              <a:buNone/>
              <a:defRPr sz="1121"/>
            </a:lvl8pPr>
            <a:lvl9pPr marL="2563612" indent="0" algn="ctr">
              <a:buNone/>
              <a:defRPr sz="112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02E9-804C-44D7-9E98-54FCFEB3485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CAB9-7456-40B9-9D9F-6D05FCE93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008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02E9-804C-44D7-9E98-54FCFEB3485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CAB9-7456-40B9-9D9F-6D05FCE93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585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586254" y="438911"/>
            <a:ext cx="1381884" cy="69863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0601" y="438911"/>
            <a:ext cx="4065543" cy="69863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02E9-804C-44D7-9E98-54FCFEB3485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CAB9-7456-40B9-9D9F-6D05FCE93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495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02E9-804C-44D7-9E98-54FCFEB3485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CAB9-7456-40B9-9D9F-6D05FCE93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40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263" y="2055249"/>
            <a:ext cx="5527537" cy="3429228"/>
          </a:xfrm>
        </p:spPr>
        <p:txBody>
          <a:bodyPr anchor="b"/>
          <a:lstStyle>
            <a:lvl1pPr>
              <a:defRPr sz="420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7263" y="5516919"/>
            <a:ext cx="5527537" cy="1803350"/>
          </a:xfrm>
        </p:spPr>
        <p:txBody>
          <a:bodyPr/>
          <a:lstStyle>
            <a:lvl1pPr marL="0" indent="0">
              <a:buNone/>
              <a:defRPr sz="1682">
                <a:solidFill>
                  <a:schemeClr val="tx1">
                    <a:tint val="82000"/>
                  </a:schemeClr>
                </a:solidFill>
              </a:defRPr>
            </a:lvl1pPr>
            <a:lvl2pPr marL="320451" indent="0">
              <a:buNone/>
              <a:defRPr sz="1402">
                <a:solidFill>
                  <a:schemeClr val="tx1">
                    <a:tint val="82000"/>
                  </a:schemeClr>
                </a:solidFill>
              </a:defRPr>
            </a:lvl2pPr>
            <a:lvl3pPr marL="640903" indent="0">
              <a:buNone/>
              <a:defRPr sz="1262">
                <a:solidFill>
                  <a:schemeClr val="tx1">
                    <a:tint val="82000"/>
                  </a:schemeClr>
                </a:solidFill>
              </a:defRPr>
            </a:lvl3pPr>
            <a:lvl4pPr marL="961354" indent="0">
              <a:buNone/>
              <a:defRPr sz="1121">
                <a:solidFill>
                  <a:schemeClr val="tx1">
                    <a:tint val="82000"/>
                  </a:schemeClr>
                </a:solidFill>
              </a:defRPr>
            </a:lvl4pPr>
            <a:lvl5pPr marL="1281806" indent="0">
              <a:buNone/>
              <a:defRPr sz="1121">
                <a:solidFill>
                  <a:schemeClr val="tx1">
                    <a:tint val="82000"/>
                  </a:schemeClr>
                </a:solidFill>
              </a:defRPr>
            </a:lvl5pPr>
            <a:lvl6pPr marL="1602257" indent="0">
              <a:buNone/>
              <a:defRPr sz="1121">
                <a:solidFill>
                  <a:schemeClr val="tx1">
                    <a:tint val="82000"/>
                  </a:schemeClr>
                </a:solidFill>
              </a:defRPr>
            </a:lvl6pPr>
            <a:lvl7pPr marL="1922709" indent="0">
              <a:buNone/>
              <a:defRPr sz="1121">
                <a:solidFill>
                  <a:schemeClr val="tx1">
                    <a:tint val="82000"/>
                  </a:schemeClr>
                </a:solidFill>
              </a:defRPr>
            </a:lvl7pPr>
            <a:lvl8pPr marL="2243160" indent="0">
              <a:buNone/>
              <a:defRPr sz="1121">
                <a:solidFill>
                  <a:schemeClr val="tx1">
                    <a:tint val="82000"/>
                  </a:schemeClr>
                </a:solidFill>
              </a:defRPr>
            </a:lvl8pPr>
            <a:lvl9pPr marL="2563612" indent="0">
              <a:buNone/>
              <a:defRPr sz="112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02E9-804C-44D7-9E98-54FCFEB3485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CAB9-7456-40B9-9D9F-6D05FCE93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45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0601" y="2194554"/>
            <a:ext cx="2723714" cy="52306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4423" y="2194554"/>
            <a:ext cx="2723714" cy="52306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02E9-804C-44D7-9E98-54FCFEB3485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CAB9-7456-40B9-9D9F-6D05FCE93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5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435" y="438913"/>
            <a:ext cx="5527537" cy="15934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1436" y="2020898"/>
            <a:ext cx="2711196" cy="990411"/>
          </a:xfrm>
        </p:spPr>
        <p:txBody>
          <a:bodyPr anchor="b"/>
          <a:lstStyle>
            <a:lvl1pPr marL="0" indent="0">
              <a:buNone/>
              <a:defRPr sz="1682" b="1"/>
            </a:lvl1pPr>
            <a:lvl2pPr marL="320451" indent="0">
              <a:buNone/>
              <a:defRPr sz="1402" b="1"/>
            </a:lvl2pPr>
            <a:lvl3pPr marL="640903" indent="0">
              <a:buNone/>
              <a:defRPr sz="1262" b="1"/>
            </a:lvl3pPr>
            <a:lvl4pPr marL="961354" indent="0">
              <a:buNone/>
              <a:defRPr sz="1121" b="1"/>
            </a:lvl4pPr>
            <a:lvl5pPr marL="1281806" indent="0">
              <a:buNone/>
              <a:defRPr sz="1121" b="1"/>
            </a:lvl5pPr>
            <a:lvl6pPr marL="1602257" indent="0">
              <a:buNone/>
              <a:defRPr sz="1121" b="1"/>
            </a:lvl6pPr>
            <a:lvl7pPr marL="1922709" indent="0">
              <a:buNone/>
              <a:defRPr sz="1121" b="1"/>
            </a:lvl7pPr>
            <a:lvl8pPr marL="2243160" indent="0">
              <a:buNone/>
              <a:defRPr sz="1121" b="1"/>
            </a:lvl8pPr>
            <a:lvl9pPr marL="2563612" indent="0">
              <a:buNone/>
              <a:defRPr sz="112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436" y="3011309"/>
            <a:ext cx="2711196" cy="44291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44424" y="2020898"/>
            <a:ext cx="2724548" cy="990411"/>
          </a:xfrm>
        </p:spPr>
        <p:txBody>
          <a:bodyPr anchor="b"/>
          <a:lstStyle>
            <a:lvl1pPr marL="0" indent="0">
              <a:buNone/>
              <a:defRPr sz="1682" b="1"/>
            </a:lvl1pPr>
            <a:lvl2pPr marL="320451" indent="0">
              <a:buNone/>
              <a:defRPr sz="1402" b="1"/>
            </a:lvl2pPr>
            <a:lvl3pPr marL="640903" indent="0">
              <a:buNone/>
              <a:defRPr sz="1262" b="1"/>
            </a:lvl3pPr>
            <a:lvl4pPr marL="961354" indent="0">
              <a:buNone/>
              <a:defRPr sz="1121" b="1"/>
            </a:lvl4pPr>
            <a:lvl5pPr marL="1281806" indent="0">
              <a:buNone/>
              <a:defRPr sz="1121" b="1"/>
            </a:lvl5pPr>
            <a:lvl6pPr marL="1602257" indent="0">
              <a:buNone/>
              <a:defRPr sz="1121" b="1"/>
            </a:lvl6pPr>
            <a:lvl7pPr marL="1922709" indent="0">
              <a:buNone/>
              <a:defRPr sz="1121" b="1"/>
            </a:lvl7pPr>
            <a:lvl8pPr marL="2243160" indent="0">
              <a:buNone/>
              <a:defRPr sz="1121" b="1"/>
            </a:lvl8pPr>
            <a:lvl9pPr marL="2563612" indent="0">
              <a:buNone/>
              <a:defRPr sz="112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44424" y="3011309"/>
            <a:ext cx="2724548" cy="44291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02E9-804C-44D7-9E98-54FCFEB3485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CAB9-7456-40B9-9D9F-6D05FCE93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544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02E9-804C-44D7-9E98-54FCFEB3485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CAB9-7456-40B9-9D9F-6D05FCE93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366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02E9-804C-44D7-9E98-54FCFEB3485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CAB9-7456-40B9-9D9F-6D05FCE93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43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435" y="549592"/>
            <a:ext cx="2066985" cy="1923574"/>
          </a:xfrm>
        </p:spPr>
        <p:txBody>
          <a:bodyPr anchor="b"/>
          <a:lstStyle>
            <a:lvl1pPr>
              <a:defRPr sz="224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4548" y="1186969"/>
            <a:ext cx="3244424" cy="5858504"/>
          </a:xfrm>
        </p:spPr>
        <p:txBody>
          <a:bodyPr/>
          <a:lstStyle>
            <a:lvl1pPr>
              <a:defRPr sz="2243"/>
            </a:lvl1pPr>
            <a:lvl2pPr>
              <a:defRPr sz="1963"/>
            </a:lvl2pPr>
            <a:lvl3pPr>
              <a:defRPr sz="1682"/>
            </a:lvl3pPr>
            <a:lvl4pPr>
              <a:defRPr sz="1402"/>
            </a:lvl4pPr>
            <a:lvl5pPr>
              <a:defRPr sz="1402"/>
            </a:lvl5pPr>
            <a:lvl6pPr>
              <a:defRPr sz="1402"/>
            </a:lvl6pPr>
            <a:lvl7pPr>
              <a:defRPr sz="1402"/>
            </a:lvl7pPr>
            <a:lvl8pPr>
              <a:defRPr sz="1402"/>
            </a:lvl8pPr>
            <a:lvl9pPr>
              <a:defRPr sz="140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1435" y="2473166"/>
            <a:ext cx="2066985" cy="4581847"/>
          </a:xfrm>
        </p:spPr>
        <p:txBody>
          <a:bodyPr/>
          <a:lstStyle>
            <a:lvl1pPr marL="0" indent="0">
              <a:buNone/>
              <a:defRPr sz="1121"/>
            </a:lvl1pPr>
            <a:lvl2pPr marL="320451" indent="0">
              <a:buNone/>
              <a:defRPr sz="981"/>
            </a:lvl2pPr>
            <a:lvl3pPr marL="640903" indent="0">
              <a:buNone/>
              <a:defRPr sz="841"/>
            </a:lvl3pPr>
            <a:lvl4pPr marL="961354" indent="0">
              <a:buNone/>
              <a:defRPr sz="701"/>
            </a:lvl4pPr>
            <a:lvl5pPr marL="1281806" indent="0">
              <a:buNone/>
              <a:defRPr sz="701"/>
            </a:lvl5pPr>
            <a:lvl6pPr marL="1602257" indent="0">
              <a:buNone/>
              <a:defRPr sz="701"/>
            </a:lvl6pPr>
            <a:lvl7pPr marL="1922709" indent="0">
              <a:buNone/>
              <a:defRPr sz="701"/>
            </a:lvl7pPr>
            <a:lvl8pPr marL="2243160" indent="0">
              <a:buNone/>
              <a:defRPr sz="701"/>
            </a:lvl8pPr>
            <a:lvl9pPr marL="2563612" indent="0">
              <a:buNone/>
              <a:defRPr sz="7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02E9-804C-44D7-9E98-54FCFEB3485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CAB9-7456-40B9-9D9F-6D05FCE93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96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435" y="549592"/>
            <a:ext cx="2066985" cy="1923574"/>
          </a:xfrm>
        </p:spPr>
        <p:txBody>
          <a:bodyPr anchor="b"/>
          <a:lstStyle>
            <a:lvl1pPr>
              <a:defRPr sz="224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24548" y="1186969"/>
            <a:ext cx="3244424" cy="5858504"/>
          </a:xfrm>
        </p:spPr>
        <p:txBody>
          <a:bodyPr anchor="t"/>
          <a:lstStyle>
            <a:lvl1pPr marL="0" indent="0">
              <a:buNone/>
              <a:defRPr sz="2243"/>
            </a:lvl1pPr>
            <a:lvl2pPr marL="320451" indent="0">
              <a:buNone/>
              <a:defRPr sz="1963"/>
            </a:lvl2pPr>
            <a:lvl3pPr marL="640903" indent="0">
              <a:buNone/>
              <a:defRPr sz="1682"/>
            </a:lvl3pPr>
            <a:lvl4pPr marL="961354" indent="0">
              <a:buNone/>
              <a:defRPr sz="1402"/>
            </a:lvl4pPr>
            <a:lvl5pPr marL="1281806" indent="0">
              <a:buNone/>
              <a:defRPr sz="1402"/>
            </a:lvl5pPr>
            <a:lvl6pPr marL="1602257" indent="0">
              <a:buNone/>
              <a:defRPr sz="1402"/>
            </a:lvl6pPr>
            <a:lvl7pPr marL="1922709" indent="0">
              <a:buNone/>
              <a:defRPr sz="1402"/>
            </a:lvl7pPr>
            <a:lvl8pPr marL="2243160" indent="0">
              <a:buNone/>
              <a:defRPr sz="1402"/>
            </a:lvl8pPr>
            <a:lvl9pPr marL="2563612" indent="0">
              <a:buNone/>
              <a:defRPr sz="140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1435" y="2473166"/>
            <a:ext cx="2066985" cy="4581847"/>
          </a:xfrm>
        </p:spPr>
        <p:txBody>
          <a:bodyPr/>
          <a:lstStyle>
            <a:lvl1pPr marL="0" indent="0">
              <a:buNone/>
              <a:defRPr sz="1121"/>
            </a:lvl1pPr>
            <a:lvl2pPr marL="320451" indent="0">
              <a:buNone/>
              <a:defRPr sz="981"/>
            </a:lvl2pPr>
            <a:lvl3pPr marL="640903" indent="0">
              <a:buNone/>
              <a:defRPr sz="841"/>
            </a:lvl3pPr>
            <a:lvl4pPr marL="961354" indent="0">
              <a:buNone/>
              <a:defRPr sz="701"/>
            </a:lvl4pPr>
            <a:lvl5pPr marL="1281806" indent="0">
              <a:buNone/>
              <a:defRPr sz="701"/>
            </a:lvl5pPr>
            <a:lvl6pPr marL="1602257" indent="0">
              <a:buNone/>
              <a:defRPr sz="701"/>
            </a:lvl6pPr>
            <a:lvl7pPr marL="1922709" indent="0">
              <a:buNone/>
              <a:defRPr sz="701"/>
            </a:lvl7pPr>
            <a:lvl8pPr marL="2243160" indent="0">
              <a:buNone/>
              <a:defRPr sz="701"/>
            </a:lvl8pPr>
            <a:lvl9pPr marL="2563612" indent="0">
              <a:buNone/>
              <a:defRPr sz="7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02E9-804C-44D7-9E98-54FCFEB3485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CAB9-7456-40B9-9D9F-6D05FCE93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687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0601" y="438913"/>
            <a:ext cx="5527537" cy="1593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601" y="2194554"/>
            <a:ext cx="5527537" cy="52306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0601" y="7640865"/>
            <a:ext cx="1441966" cy="4389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4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8102E9-804C-44D7-9E98-54FCFEB3485D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895" y="7640865"/>
            <a:ext cx="2162949" cy="4389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4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26171" y="7640865"/>
            <a:ext cx="1441966" cy="4389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4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57CAB9-7456-40B9-9D9F-6D05FCE934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325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40903" rtl="0" eaLnBrk="1" latinLnBrk="0" hangingPunct="1">
        <a:lnSpc>
          <a:spcPct val="90000"/>
        </a:lnSpc>
        <a:spcBef>
          <a:spcPct val="0"/>
        </a:spcBef>
        <a:buNone/>
        <a:defRPr sz="30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226" indent="-160226" algn="l" defTabSz="640903" rtl="0" eaLnBrk="1" latinLnBrk="0" hangingPunct="1">
        <a:lnSpc>
          <a:spcPct val="90000"/>
        </a:lnSpc>
        <a:spcBef>
          <a:spcPts val="701"/>
        </a:spcBef>
        <a:buFont typeface="Arial" panose="020B0604020202020204" pitchFamily="34" charset="0"/>
        <a:buChar char="•"/>
        <a:defRPr sz="1963" kern="1200">
          <a:solidFill>
            <a:schemeClr val="tx1"/>
          </a:solidFill>
          <a:latin typeface="+mn-lt"/>
          <a:ea typeface="+mn-ea"/>
          <a:cs typeface="+mn-cs"/>
        </a:defRPr>
      </a:lvl1pPr>
      <a:lvl2pPr marL="480677" indent="-160226" algn="l" defTabSz="640903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682" kern="1200">
          <a:solidFill>
            <a:schemeClr val="tx1"/>
          </a:solidFill>
          <a:latin typeface="+mn-lt"/>
          <a:ea typeface="+mn-ea"/>
          <a:cs typeface="+mn-cs"/>
        </a:defRPr>
      </a:lvl2pPr>
      <a:lvl3pPr marL="801129" indent="-160226" algn="l" defTabSz="640903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402" kern="1200">
          <a:solidFill>
            <a:schemeClr val="tx1"/>
          </a:solidFill>
          <a:latin typeface="+mn-lt"/>
          <a:ea typeface="+mn-ea"/>
          <a:cs typeface="+mn-cs"/>
        </a:defRPr>
      </a:lvl3pPr>
      <a:lvl4pPr marL="1121580" indent="-160226" algn="l" defTabSz="640903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2" kern="1200">
          <a:solidFill>
            <a:schemeClr val="tx1"/>
          </a:solidFill>
          <a:latin typeface="+mn-lt"/>
          <a:ea typeface="+mn-ea"/>
          <a:cs typeface="+mn-cs"/>
        </a:defRPr>
      </a:lvl4pPr>
      <a:lvl5pPr marL="1442032" indent="-160226" algn="l" defTabSz="640903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2" kern="1200">
          <a:solidFill>
            <a:schemeClr val="tx1"/>
          </a:solidFill>
          <a:latin typeface="+mn-lt"/>
          <a:ea typeface="+mn-ea"/>
          <a:cs typeface="+mn-cs"/>
        </a:defRPr>
      </a:lvl5pPr>
      <a:lvl6pPr marL="1762483" indent="-160226" algn="l" defTabSz="640903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2" kern="1200">
          <a:solidFill>
            <a:schemeClr val="tx1"/>
          </a:solidFill>
          <a:latin typeface="+mn-lt"/>
          <a:ea typeface="+mn-ea"/>
          <a:cs typeface="+mn-cs"/>
        </a:defRPr>
      </a:lvl6pPr>
      <a:lvl7pPr marL="2082935" indent="-160226" algn="l" defTabSz="640903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2" kern="1200">
          <a:solidFill>
            <a:schemeClr val="tx1"/>
          </a:solidFill>
          <a:latin typeface="+mn-lt"/>
          <a:ea typeface="+mn-ea"/>
          <a:cs typeface="+mn-cs"/>
        </a:defRPr>
      </a:lvl7pPr>
      <a:lvl8pPr marL="2403386" indent="-160226" algn="l" defTabSz="640903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2" kern="1200">
          <a:solidFill>
            <a:schemeClr val="tx1"/>
          </a:solidFill>
          <a:latin typeface="+mn-lt"/>
          <a:ea typeface="+mn-ea"/>
          <a:cs typeface="+mn-cs"/>
        </a:defRPr>
      </a:lvl8pPr>
      <a:lvl9pPr marL="2723838" indent="-160226" algn="l" defTabSz="640903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0903" rtl="0" eaLnBrk="1" latinLnBrk="0" hangingPunct="1">
        <a:defRPr sz="1262" kern="1200">
          <a:solidFill>
            <a:schemeClr val="tx1"/>
          </a:solidFill>
          <a:latin typeface="+mn-lt"/>
          <a:ea typeface="+mn-ea"/>
          <a:cs typeface="+mn-cs"/>
        </a:defRPr>
      </a:lvl1pPr>
      <a:lvl2pPr marL="320451" algn="l" defTabSz="640903" rtl="0" eaLnBrk="1" latinLnBrk="0" hangingPunct="1">
        <a:defRPr sz="1262" kern="1200">
          <a:solidFill>
            <a:schemeClr val="tx1"/>
          </a:solidFill>
          <a:latin typeface="+mn-lt"/>
          <a:ea typeface="+mn-ea"/>
          <a:cs typeface="+mn-cs"/>
        </a:defRPr>
      </a:lvl2pPr>
      <a:lvl3pPr marL="640903" algn="l" defTabSz="640903" rtl="0" eaLnBrk="1" latinLnBrk="0" hangingPunct="1">
        <a:defRPr sz="1262" kern="1200">
          <a:solidFill>
            <a:schemeClr val="tx1"/>
          </a:solidFill>
          <a:latin typeface="+mn-lt"/>
          <a:ea typeface="+mn-ea"/>
          <a:cs typeface="+mn-cs"/>
        </a:defRPr>
      </a:lvl3pPr>
      <a:lvl4pPr marL="961354" algn="l" defTabSz="640903" rtl="0" eaLnBrk="1" latinLnBrk="0" hangingPunct="1">
        <a:defRPr sz="1262" kern="1200">
          <a:solidFill>
            <a:schemeClr val="tx1"/>
          </a:solidFill>
          <a:latin typeface="+mn-lt"/>
          <a:ea typeface="+mn-ea"/>
          <a:cs typeface="+mn-cs"/>
        </a:defRPr>
      </a:lvl4pPr>
      <a:lvl5pPr marL="1281806" algn="l" defTabSz="640903" rtl="0" eaLnBrk="1" latinLnBrk="0" hangingPunct="1">
        <a:defRPr sz="1262" kern="1200">
          <a:solidFill>
            <a:schemeClr val="tx1"/>
          </a:solidFill>
          <a:latin typeface="+mn-lt"/>
          <a:ea typeface="+mn-ea"/>
          <a:cs typeface="+mn-cs"/>
        </a:defRPr>
      </a:lvl5pPr>
      <a:lvl6pPr marL="1602257" algn="l" defTabSz="640903" rtl="0" eaLnBrk="1" latinLnBrk="0" hangingPunct="1">
        <a:defRPr sz="1262" kern="1200">
          <a:solidFill>
            <a:schemeClr val="tx1"/>
          </a:solidFill>
          <a:latin typeface="+mn-lt"/>
          <a:ea typeface="+mn-ea"/>
          <a:cs typeface="+mn-cs"/>
        </a:defRPr>
      </a:lvl6pPr>
      <a:lvl7pPr marL="1922709" algn="l" defTabSz="640903" rtl="0" eaLnBrk="1" latinLnBrk="0" hangingPunct="1">
        <a:defRPr sz="1262" kern="1200">
          <a:solidFill>
            <a:schemeClr val="tx1"/>
          </a:solidFill>
          <a:latin typeface="+mn-lt"/>
          <a:ea typeface="+mn-ea"/>
          <a:cs typeface="+mn-cs"/>
        </a:defRPr>
      </a:lvl7pPr>
      <a:lvl8pPr marL="2243160" algn="l" defTabSz="640903" rtl="0" eaLnBrk="1" latinLnBrk="0" hangingPunct="1">
        <a:defRPr sz="1262" kern="1200">
          <a:solidFill>
            <a:schemeClr val="tx1"/>
          </a:solidFill>
          <a:latin typeface="+mn-lt"/>
          <a:ea typeface="+mn-ea"/>
          <a:cs typeface="+mn-cs"/>
        </a:defRPr>
      </a:lvl8pPr>
      <a:lvl9pPr marL="2563612" algn="l" defTabSz="640903" rtl="0" eaLnBrk="1" latinLnBrk="0" hangingPunct="1">
        <a:defRPr sz="12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8139BFA-9869-94A7-1C84-71E9025790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831" y="725019"/>
            <a:ext cx="4791075" cy="635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192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11372f5f-8e19-4efb-8afe-8eac20a980c4}" enabled="1" method="Standard" siteId="{a25fff9c-3f63-4fb2-9a8a-d9bdd0321f9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105859</TotalTime>
  <Words>47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Mayo Clinic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Pataky, Mark W., Ph.D., M.S.</dc:creator>
  <cp:lastModifiedBy>Aakre, Melissa A.</cp:lastModifiedBy>
  <cp:revision>471</cp:revision>
  <cp:lastPrinted>2025-07-22T13:37:06Z</cp:lastPrinted>
  <dcterms:created xsi:type="dcterms:W3CDTF">2025-03-08T02:42:20Z</dcterms:created>
  <dcterms:modified xsi:type="dcterms:W3CDTF">2025-07-30T12:34:09Z</dcterms:modified>
</cp:coreProperties>
</file>