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6"/>
  </p:notesMasterIdLst>
  <p:handoutMasterIdLst>
    <p:handoutMasterId r:id="rId7"/>
  </p:handoutMasterIdLst>
  <p:sldIdLst>
    <p:sldId id="400" r:id="rId3"/>
    <p:sldId id="422" r:id="rId4"/>
    <p:sldId id="423" r:id="rId5"/>
  </p:sldIdLst>
  <p:sldSz cx="12192000" cy="6858000"/>
  <p:notesSz cx="6735763" cy="9866313"/>
  <p:defaultTextStyle>
    <a:defPPr>
      <a:defRPr lang="ja-JP"/>
    </a:defPPr>
    <a:lvl1pPr marL="0" algn="l" defTabSz="914094" rtl="0" eaLnBrk="1" latinLnBrk="0" hangingPunct="1">
      <a:defRPr kumimoji="1" sz="1799" kern="1200">
        <a:solidFill>
          <a:schemeClr val="tx1"/>
        </a:solidFill>
        <a:latin typeface="+mn-lt"/>
        <a:ea typeface="+mn-ea"/>
        <a:cs typeface="+mn-cs"/>
      </a:defRPr>
    </a:lvl1pPr>
    <a:lvl2pPr marL="457047" algn="l" defTabSz="914094" rtl="0" eaLnBrk="1" latinLnBrk="0" hangingPunct="1">
      <a:defRPr kumimoji="1" sz="1799" kern="1200">
        <a:solidFill>
          <a:schemeClr val="tx1"/>
        </a:solidFill>
        <a:latin typeface="+mn-lt"/>
        <a:ea typeface="+mn-ea"/>
        <a:cs typeface="+mn-cs"/>
      </a:defRPr>
    </a:lvl2pPr>
    <a:lvl3pPr marL="914094" algn="l" defTabSz="914094" rtl="0" eaLnBrk="1" latinLnBrk="0" hangingPunct="1">
      <a:defRPr kumimoji="1" sz="1799" kern="1200">
        <a:solidFill>
          <a:schemeClr val="tx1"/>
        </a:solidFill>
        <a:latin typeface="+mn-lt"/>
        <a:ea typeface="+mn-ea"/>
        <a:cs typeface="+mn-cs"/>
      </a:defRPr>
    </a:lvl3pPr>
    <a:lvl4pPr marL="1371141" algn="l" defTabSz="914094" rtl="0" eaLnBrk="1" latinLnBrk="0" hangingPunct="1">
      <a:defRPr kumimoji="1" sz="1799" kern="1200">
        <a:solidFill>
          <a:schemeClr val="tx1"/>
        </a:solidFill>
        <a:latin typeface="+mn-lt"/>
        <a:ea typeface="+mn-ea"/>
        <a:cs typeface="+mn-cs"/>
      </a:defRPr>
    </a:lvl4pPr>
    <a:lvl5pPr marL="1828188" algn="l" defTabSz="914094" rtl="0" eaLnBrk="1" latinLnBrk="0" hangingPunct="1">
      <a:defRPr kumimoji="1" sz="1799" kern="1200">
        <a:solidFill>
          <a:schemeClr val="tx1"/>
        </a:solidFill>
        <a:latin typeface="+mn-lt"/>
        <a:ea typeface="+mn-ea"/>
        <a:cs typeface="+mn-cs"/>
      </a:defRPr>
    </a:lvl5pPr>
    <a:lvl6pPr marL="2285235" algn="l" defTabSz="914094" rtl="0" eaLnBrk="1" latinLnBrk="0" hangingPunct="1">
      <a:defRPr kumimoji="1" sz="1799" kern="1200">
        <a:solidFill>
          <a:schemeClr val="tx1"/>
        </a:solidFill>
        <a:latin typeface="+mn-lt"/>
        <a:ea typeface="+mn-ea"/>
        <a:cs typeface="+mn-cs"/>
      </a:defRPr>
    </a:lvl6pPr>
    <a:lvl7pPr marL="2742281" algn="l" defTabSz="914094" rtl="0" eaLnBrk="1" latinLnBrk="0" hangingPunct="1">
      <a:defRPr kumimoji="1" sz="1799" kern="1200">
        <a:solidFill>
          <a:schemeClr val="tx1"/>
        </a:solidFill>
        <a:latin typeface="+mn-lt"/>
        <a:ea typeface="+mn-ea"/>
        <a:cs typeface="+mn-cs"/>
      </a:defRPr>
    </a:lvl7pPr>
    <a:lvl8pPr marL="3199328" algn="l" defTabSz="914094" rtl="0" eaLnBrk="1" latinLnBrk="0" hangingPunct="1">
      <a:defRPr kumimoji="1" sz="1799" kern="1200">
        <a:solidFill>
          <a:schemeClr val="tx1"/>
        </a:solidFill>
        <a:latin typeface="+mn-lt"/>
        <a:ea typeface="+mn-ea"/>
        <a:cs typeface="+mn-cs"/>
      </a:defRPr>
    </a:lvl8pPr>
    <a:lvl9pPr marL="3656375" algn="l" defTabSz="914094" rtl="0" eaLnBrk="1" latinLnBrk="0" hangingPunct="1">
      <a:defRPr kumimoji="1" sz="17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FFFF66"/>
    <a:srgbClr val="D6D65A"/>
    <a:srgbClr val="3333FF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淡色スタイル 2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284E427A-3D55-4303-BF80-6455036E1DE7}" styleName="テーマ スタイル 1 - アクセント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テーマ スタイル 1 - アクセント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8D230F3-CF80-4859-8CE7-A43EE81993B5}" styleName="淡色スタイル 1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D27102A9-8310-4765-A935-A1911B00CA55}" styleName="淡色スタイル 1 - アクセント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C083E6E3-FA7D-4D7B-A595-EF9225AFEA82}" styleName="淡色スタイル 1 - アクセント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淡色スタイル 1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淡色スタイル 1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17292A2E-F333-43FB-9621-5CBBE7FDCDCB}" styleName="淡色スタイル 2 - アクセント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5A111915-BE36-4E01-A7E5-04B1672EAD32}" styleName="淡色スタイル 2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E8B1032C-EA38-4F05-BA0D-38AFFFC7BED3}" styleName="淡色スタイル 3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DCAF9ED-07DC-4A11-8D7F-57B35C25682E}" styleName="中間スタイル 1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E171933-4619-4E11-9A3F-F7608DF75F80}" styleName="中間スタイル 1 - アクセント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012ECD-51FC-41F1-AA8D-1B2483CD663E}" styleName="淡色スタイル 2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8799B23B-EC83-4686-B30A-512413B5E67A}" styleName="淡色スタイル 3 - アクセント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718"/>
  </p:normalViewPr>
  <p:slideViewPr>
    <p:cSldViewPr snapToGrid="0">
      <p:cViewPr varScale="1">
        <p:scale>
          <a:sx n="92" d="100"/>
          <a:sy n="92" d="100"/>
        </p:scale>
        <p:origin x="78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CF5123-EFB7-4499-A83C-05AD9B1CD3F2}" type="datetimeFigureOut">
              <a:rPr kumimoji="1" lang="ja-JP" altLang="en-US" smtClean="0"/>
              <a:t>2021/6/5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3AA6EA-7F43-48B1-A959-3A90193F9CB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40671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72CA11-5B80-4F6A-B5B4-B6AA879D2CD5}" type="datetimeFigureOut">
              <a:rPr kumimoji="1" lang="ja-JP" altLang="en-US" smtClean="0"/>
              <a:t>2021/6/5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100" y="4748213"/>
            <a:ext cx="5389563" cy="38846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0AF45E-F824-4682-A112-BBE2E2C6C6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95383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094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047" algn="l" defTabSz="914094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094" algn="l" defTabSz="914094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141" algn="l" defTabSz="914094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188" algn="l" defTabSz="914094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5235" algn="l" defTabSz="914094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2281" algn="l" defTabSz="914094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199328" algn="l" defTabSz="914094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6375" algn="l" defTabSz="914094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0AF45E-F824-4682-A112-BBE2E2C6C6E5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7290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0AF45E-F824-4682-A112-BBE2E2C6C6E5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88401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74" indent="0" algn="ctr">
              <a:buNone/>
              <a:defRPr sz="2000"/>
            </a:lvl2pPr>
            <a:lvl3pPr marL="914346" indent="0" algn="ctr">
              <a:buNone/>
              <a:defRPr sz="1800"/>
            </a:lvl3pPr>
            <a:lvl4pPr marL="1371520" indent="0" algn="ctr">
              <a:buNone/>
              <a:defRPr sz="1600"/>
            </a:lvl4pPr>
            <a:lvl5pPr marL="1828692" indent="0" algn="ctr">
              <a:buNone/>
              <a:defRPr sz="1600"/>
            </a:lvl5pPr>
            <a:lvl6pPr marL="2285866" indent="0" algn="ctr">
              <a:buNone/>
              <a:defRPr sz="1600"/>
            </a:lvl6pPr>
            <a:lvl7pPr marL="2743038" indent="0" algn="ctr">
              <a:buNone/>
              <a:defRPr sz="1600"/>
            </a:lvl7pPr>
            <a:lvl8pPr marL="3200212" indent="0" algn="ctr">
              <a:buNone/>
              <a:defRPr sz="1600"/>
            </a:lvl8pPr>
            <a:lvl9pPr marL="3657385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99FAD-AB05-43D3-A76B-BC146A7A8637}" type="datetimeFigureOut">
              <a:rPr kumimoji="1" lang="ja-JP" altLang="en-US" smtClean="0"/>
              <a:t>2021/6/5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51843-57EE-4B30-ADED-8C6CC2E2C9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73921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99FAD-AB05-43D3-A76B-BC146A7A8637}" type="datetimeFigureOut">
              <a:rPr kumimoji="1" lang="ja-JP" altLang="en-US" smtClean="0"/>
              <a:t>2021/6/5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51843-57EE-4B30-ADED-8C6CC2E2C9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50497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6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7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4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69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03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21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38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99FAD-AB05-43D3-A76B-BC146A7A8637}" type="datetimeFigureOut">
              <a:rPr kumimoji="1" lang="ja-JP" altLang="en-US" smtClean="0"/>
              <a:t>2021/6/5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51843-57EE-4B30-ADED-8C6CC2E2C9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9887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99FAD-AB05-43D3-A76B-BC146A7A8637}" type="datetimeFigureOut">
              <a:rPr kumimoji="1" lang="ja-JP" altLang="en-US" smtClean="0"/>
              <a:t>2021/6/5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51843-57EE-4B30-ADED-8C6CC2E2C9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21054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8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4" indent="0">
              <a:buNone/>
              <a:defRPr sz="2000" b="1"/>
            </a:lvl2pPr>
            <a:lvl3pPr marL="914346" indent="0">
              <a:buNone/>
              <a:defRPr sz="1800" b="1"/>
            </a:lvl3pPr>
            <a:lvl4pPr marL="1371520" indent="0">
              <a:buNone/>
              <a:defRPr sz="1600" b="1"/>
            </a:lvl4pPr>
            <a:lvl5pPr marL="1828692" indent="0">
              <a:buNone/>
              <a:defRPr sz="1600" b="1"/>
            </a:lvl5pPr>
            <a:lvl6pPr marL="2285866" indent="0">
              <a:buNone/>
              <a:defRPr sz="1600" b="1"/>
            </a:lvl6pPr>
            <a:lvl7pPr marL="2743038" indent="0">
              <a:buNone/>
              <a:defRPr sz="1600" b="1"/>
            </a:lvl7pPr>
            <a:lvl8pPr marL="3200212" indent="0">
              <a:buNone/>
              <a:defRPr sz="1600" b="1"/>
            </a:lvl8pPr>
            <a:lvl9pPr marL="3657385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4" indent="0">
              <a:buNone/>
              <a:defRPr sz="2000" b="1"/>
            </a:lvl2pPr>
            <a:lvl3pPr marL="914346" indent="0">
              <a:buNone/>
              <a:defRPr sz="1800" b="1"/>
            </a:lvl3pPr>
            <a:lvl4pPr marL="1371520" indent="0">
              <a:buNone/>
              <a:defRPr sz="1600" b="1"/>
            </a:lvl4pPr>
            <a:lvl5pPr marL="1828692" indent="0">
              <a:buNone/>
              <a:defRPr sz="1600" b="1"/>
            </a:lvl5pPr>
            <a:lvl6pPr marL="2285866" indent="0">
              <a:buNone/>
              <a:defRPr sz="1600" b="1"/>
            </a:lvl6pPr>
            <a:lvl7pPr marL="2743038" indent="0">
              <a:buNone/>
              <a:defRPr sz="1600" b="1"/>
            </a:lvl7pPr>
            <a:lvl8pPr marL="3200212" indent="0">
              <a:buNone/>
              <a:defRPr sz="1600" b="1"/>
            </a:lvl8pPr>
            <a:lvl9pPr marL="3657385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99FAD-AB05-43D3-A76B-BC146A7A8637}" type="datetimeFigureOut">
              <a:rPr kumimoji="1" lang="ja-JP" altLang="en-US" smtClean="0"/>
              <a:t>2021/6/5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51843-57EE-4B30-ADED-8C6CC2E2C9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4430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99FAD-AB05-43D3-A76B-BC146A7A8637}" type="datetimeFigureOut">
              <a:rPr kumimoji="1" lang="ja-JP" altLang="en-US" smtClean="0"/>
              <a:t>2021/6/5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51843-57EE-4B30-ADED-8C6CC2E2C9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5184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99FAD-AB05-43D3-A76B-BC146A7A8637}" type="datetimeFigureOut">
              <a:rPr kumimoji="1" lang="ja-JP" altLang="en-US" smtClean="0"/>
              <a:t>2021/6/5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51843-57EE-4B30-ADED-8C6CC2E2C9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34422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8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74" indent="0">
              <a:buNone/>
              <a:defRPr sz="1400"/>
            </a:lvl2pPr>
            <a:lvl3pPr marL="914346" indent="0">
              <a:buNone/>
              <a:defRPr sz="1200"/>
            </a:lvl3pPr>
            <a:lvl4pPr marL="1371520" indent="0">
              <a:buNone/>
              <a:defRPr sz="1000"/>
            </a:lvl4pPr>
            <a:lvl5pPr marL="1828692" indent="0">
              <a:buNone/>
              <a:defRPr sz="1000"/>
            </a:lvl5pPr>
            <a:lvl6pPr marL="2285866" indent="0">
              <a:buNone/>
              <a:defRPr sz="1000"/>
            </a:lvl6pPr>
            <a:lvl7pPr marL="2743038" indent="0">
              <a:buNone/>
              <a:defRPr sz="1000"/>
            </a:lvl7pPr>
            <a:lvl8pPr marL="3200212" indent="0">
              <a:buNone/>
              <a:defRPr sz="1000"/>
            </a:lvl8pPr>
            <a:lvl9pPr marL="3657385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99FAD-AB05-43D3-A76B-BC146A7A8637}" type="datetimeFigureOut">
              <a:rPr kumimoji="1" lang="ja-JP" altLang="en-US" smtClean="0"/>
              <a:t>2021/6/5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51843-57EE-4B30-ADED-8C6CC2E2C9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182344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8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174" indent="0">
              <a:buNone/>
              <a:defRPr sz="2800"/>
            </a:lvl2pPr>
            <a:lvl3pPr marL="914346" indent="0">
              <a:buNone/>
              <a:defRPr sz="2400"/>
            </a:lvl3pPr>
            <a:lvl4pPr marL="1371520" indent="0">
              <a:buNone/>
              <a:defRPr sz="2000"/>
            </a:lvl4pPr>
            <a:lvl5pPr marL="1828692" indent="0">
              <a:buNone/>
              <a:defRPr sz="2000"/>
            </a:lvl5pPr>
            <a:lvl6pPr marL="2285866" indent="0">
              <a:buNone/>
              <a:defRPr sz="2000"/>
            </a:lvl6pPr>
            <a:lvl7pPr marL="2743038" indent="0">
              <a:buNone/>
              <a:defRPr sz="2000"/>
            </a:lvl7pPr>
            <a:lvl8pPr marL="3200212" indent="0">
              <a:buNone/>
              <a:defRPr sz="2000"/>
            </a:lvl8pPr>
            <a:lvl9pPr marL="3657385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74" indent="0">
              <a:buNone/>
              <a:defRPr sz="1400"/>
            </a:lvl2pPr>
            <a:lvl3pPr marL="914346" indent="0">
              <a:buNone/>
              <a:defRPr sz="1200"/>
            </a:lvl3pPr>
            <a:lvl4pPr marL="1371520" indent="0">
              <a:buNone/>
              <a:defRPr sz="1000"/>
            </a:lvl4pPr>
            <a:lvl5pPr marL="1828692" indent="0">
              <a:buNone/>
              <a:defRPr sz="1000"/>
            </a:lvl5pPr>
            <a:lvl6pPr marL="2285866" indent="0">
              <a:buNone/>
              <a:defRPr sz="1000"/>
            </a:lvl6pPr>
            <a:lvl7pPr marL="2743038" indent="0">
              <a:buNone/>
              <a:defRPr sz="1000"/>
            </a:lvl7pPr>
            <a:lvl8pPr marL="3200212" indent="0">
              <a:buNone/>
              <a:defRPr sz="1000"/>
            </a:lvl8pPr>
            <a:lvl9pPr marL="3657385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99FAD-AB05-43D3-A76B-BC146A7A8637}" type="datetimeFigureOut">
              <a:rPr kumimoji="1" lang="ja-JP" altLang="en-US" smtClean="0"/>
              <a:t>2021/6/5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51843-57EE-4B30-ADED-8C6CC2E2C9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0869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99FAD-AB05-43D3-A76B-BC146A7A8637}" type="datetimeFigureOut">
              <a:rPr kumimoji="1" lang="ja-JP" altLang="en-US" smtClean="0"/>
              <a:t>2021/6/5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51843-57EE-4B30-ADED-8C6CC2E2C9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52173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99FAD-AB05-43D3-A76B-BC146A7A8637}" type="datetimeFigureOut">
              <a:rPr kumimoji="1" lang="ja-JP" altLang="en-US" smtClean="0"/>
              <a:t>2021/6/5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51843-57EE-4B30-ADED-8C6CC2E2C9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00195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2" y="2130652"/>
            <a:ext cx="10363200" cy="1469572"/>
          </a:xfrm>
          <a:prstGeom prst="rect">
            <a:avLst/>
          </a:prstGeom>
        </p:spPr>
        <p:txBody>
          <a:bodyPr vert="horz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2" y="3885975"/>
            <a:ext cx="8534400" cy="1753054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304307" indent="0" algn="ctr">
              <a:buNone/>
              <a:defRPr/>
            </a:lvl2pPr>
            <a:lvl3pPr marL="608615" indent="0" algn="ctr">
              <a:buNone/>
              <a:defRPr/>
            </a:lvl3pPr>
            <a:lvl4pPr marL="912921" indent="0" algn="ctr">
              <a:buNone/>
              <a:defRPr/>
            </a:lvl4pPr>
            <a:lvl5pPr marL="1217229" indent="0" algn="ctr">
              <a:buNone/>
              <a:defRPr/>
            </a:lvl5pPr>
            <a:lvl6pPr marL="1521536" indent="0" algn="ctr">
              <a:buNone/>
              <a:defRPr/>
            </a:lvl6pPr>
            <a:lvl7pPr marL="1825842" indent="0" algn="ctr">
              <a:buNone/>
              <a:defRPr/>
            </a:lvl7pPr>
            <a:lvl8pPr marL="2130150" indent="0" algn="ctr">
              <a:buNone/>
              <a:defRPr/>
            </a:lvl8pPr>
            <a:lvl9pPr marL="2434457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108026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4412"/>
            <a:ext cx="109728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1" y="1599974"/>
            <a:ext cx="10972800" cy="4526076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12267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5" y="4407015"/>
            <a:ext cx="10363200" cy="1361848"/>
          </a:xfrm>
          <a:prstGeom prst="rect">
            <a:avLst/>
          </a:prstGeom>
        </p:spPr>
        <p:txBody>
          <a:bodyPr vert="horz" anchor="t"/>
          <a:lstStyle>
            <a:lvl1pPr algn="l">
              <a:defRPr sz="2662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5" y="2906828"/>
            <a:ext cx="103632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1331"/>
            </a:lvl1pPr>
            <a:lvl2pPr marL="304307" indent="0">
              <a:buNone/>
              <a:defRPr sz="1198"/>
            </a:lvl2pPr>
            <a:lvl3pPr marL="608615" indent="0">
              <a:buNone/>
              <a:defRPr sz="1065"/>
            </a:lvl3pPr>
            <a:lvl4pPr marL="912921" indent="0">
              <a:buNone/>
              <a:defRPr sz="932"/>
            </a:lvl4pPr>
            <a:lvl5pPr marL="1217229" indent="0">
              <a:buNone/>
              <a:defRPr sz="932"/>
            </a:lvl5pPr>
            <a:lvl6pPr marL="1521536" indent="0">
              <a:buNone/>
              <a:defRPr sz="932"/>
            </a:lvl6pPr>
            <a:lvl7pPr marL="1825842" indent="0">
              <a:buNone/>
              <a:defRPr sz="932"/>
            </a:lvl7pPr>
            <a:lvl8pPr marL="2130150" indent="0">
              <a:buNone/>
              <a:defRPr sz="932"/>
            </a:lvl8pPr>
            <a:lvl9pPr marL="2434457" indent="0">
              <a:buNone/>
              <a:defRPr sz="93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21917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4412"/>
            <a:ext cx="109728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3" y="1599974"/>
            <a:ext cx="5452533" cy="4526076"/>
          </a:xfrm>
          <a:prstGeom prst="rect">
            <a:avLst/>
          </a:prstGeom>
        </p:spPr>
        <p:txBody>
          <a:bodyPr vert="horz"/>
          <a:lstStyle>
            <a:lvl1pPr>
              <a:defRPr sz="1863"/>
            </a:lvl1pPr>
            <a:lvl2pPr>
              <a:defRPr sz="1597"/>
            </a:lvl2pPr>
            <a:lvl3pPr>
              <a:defRPr sz="1331"/>
            </a:lvl3pPr>
            <a:lvl4pPr>
              <a:defRPr sz="1198"/>
            </a:lvl4pPr>
            <a:lvl5pPr>
              <a:defRPr sz="1198"/>
            </a:lvl5pPr>
            <a:lvl6pPr>
              <a:defRPr sz="1198"/>
            </a:lvl6pPr>
            <a:lvl7pPr>
              <a:defRPr sz="1198"/>
            </a:lvl7pPr>
            <a:lvl8pPr>
              <a:defRPr sz="1198"/>
            </a:lvl8pPr>
            <a:lvl9pPr>
              <a:defRPr sz="119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9868" y="1599974"/>
            <a:ext cx="5452533" cy="4526076"/>
          </a:xfrm>
          <a:prstGeom prst="rect">
            <a:avLst/>
          </a:prstGeom>
        </p:spPr>
        <p:txBody>
          <a:bodyPr vert="horz"/>
          <a:lstStyle>
            <a:lvl1pPr>
              <a:defRPr sz="1863"/>
            </a:lvl1pPr>
            <a:lvl2pPr>
              <a:defRPr sz="1597"/>
            </a:lvl2pPr>
            <a:lvl3pPr>
              <a:defRPr sz="1331"/>
            </a:lvl3pPr>
            <a:lvl4pPr>
              <a:defRPr sz="1198"/>
            </a:lvl4pPr>
            <a:lvl5pPr>
              <a:defRPr sz="1198"/>
            </a:lvl5pPr>
            <a:lvl6pPr>
              <a:defRPr sz="1198"/>
            </a:lvl6pPr>
            <a:lvl7pPr>
              <a:defRPr sz="1198"/>
            </a:lvl7pPr>
            <a:lvl8pPr>
              <a:defRPr sz="1198"/>
            </a:lvl8pPr>
            <a:lvl9pPr>
              <a:defRPr sz="119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134408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4412"/>
            <a:ext cx="10972800" cy="1143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2" y="1535341"/>
            <a:ext cx="5386917" cy="639535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1597" b="1"/>
            </a:lvl1pPr>
            <a:lvl2pPr marL="304307" indent="0">
              <a:buNone/>
              <a:defRPr sz="1331" b="1"/>
            </a:lvl2pPr>
            <a:lvl3pPr marL="608615" indent="0">
              <a:buNone/>
              <a:defRPr sz="1198" b="1"/>
            </a:lvl3pPr>
            <a:lvl4pPr marL="912921" indent="0">
              <a:buNone/>
              <a:defRPr sz="1065" b="1"/>
            </a:lvl4pPr>
            <a:lvl5pPr marL="1217229" indent="0">
              <a:buNone/>
              <a:defRPr sz="1065" b="1"/>
            </a:lvl5pPr>
            <a:lvl6pPr marL="1521536" indent="0">
              <a:buNone/>
              <a:defRPr sz="1065" b="1"/>
            </a:lvl6pPr>
            <a:lvl7pPr marL="1825842" indent="0">
              <a:buNone/>
              <a:defRPr sz="1065" b="1"/>
            </a:lvl7pPr>
            <a:lvl8pPr marL="2130150" indent="0">
              <a:buNone/>
              <a:defRPr sz="1065" b="1"/>
            </a:lvl8pPr>
            <a:lvl9pPr marL="2434457" indent="0">
              <a:buNone/>
              <a:defRPr sz="1065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2" y="2174876"/>
            <a:ext cx="5386917" cy="3951174"/>
          </a:xfrm>
          <a:prstGeom prst="rect">
            <a:avLst/>
          </a:prstGeom>
        </p:spPr>
        <p:txBody>
          <a:bodyPr vert="horz"/>
          <a:lstStyle>
            <a:lvl1pPr>
              <a:defRPr sz="1597"/>
            </a:lvl1pPr>
            <a:lvl2pPr>
              <a:defRPr sz="1331"/>
            </a:lvl2pPr>
            <a:lvl3pPr>
              <a:defRPr sz="1198"/>
            </a:lvl3pPr>
            <a:lvl4pPr>
              <a:defRPr sz="1065"/>
            </a:lvl4pPr>
            <a:lvl5pPr>
              <a:defRPr sz="1065"/>
            </a:lvl5pPr>
            <a:lvl6pPr>
              <a:defRPr sz="1065"/>
            </a:lvl6pPr>
            <a:lvl7pPr>
              <a:defRPr sz="1065"/>
            </a:lvl7pPr>
            <a:lvl8pPr>
              <a:defRPr sz="1065"/>
            </a:lvl8pPr>
            <a:lvl9pPr>
              <a:defRPr sz="106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341"/>
            <a:ext cx="5389033" cy="639535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1597" b="1"/>
            </a:lvl1pPr>
            <a:lvl2pPr marL="304307" indent="0">
              <a:buNone/>
              <a:defRPr sz="1331" b="1"/>
            </a:lvl2pPr>
            <a:lvl3pPr marL="608615" indent="0">
              <a:buNone/>
              <a:defRPr sz="1198" b="1"/>
            </a:lvl3pPr>
            <a:lvl4pPr marL="912921" indent="0">
              <a:buNone/>
              <a:defRPr sz="1065" b="1"/>
            </a:lvl4pPr>
            <a:lvl5pPr marL="1217229" indent="0">
              <a:buNone/>
              <a:defRPr sz="1065" b="1"/>
            </a:lvl5pPr>
            <a:lvl6pPr marL="1521536" indent="0">
              <a:buNone/>
              <a:defRPr sz="1065" b="1"/>
            </a:lvl6pPr>
            <a:lvl7pPr marL="1825842" indent="0">
              <a:buNone/>
              <a:defRPr sz="1065" b="1"/>
            </a:lvl7pPr>
            <a:lvl8pPr marL="2130150" indent="0">
              <a:buNone/>
              <a:defRPr sz="1065" b="1"/>
            </a:lvl8pPr>
            <a:lvl9pPr marL="2434457" indent="0">
              <a:buNone/>
              <a:defRPr sz="1065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6"/>
            <a:ext cx="5389033" cy="3951174"/>
          </a:xfrm>
          <a:prstGeom prst="rect">
            <a:avLst/>
          </a:prstGeom>
        </p:spPr>
        <p:txBody>
          <a:bodyPr vert="horz"/>
          <a:lstStyle>
            <a:lvl1pPr>
              <a:defRPr sz="1597"/>
            </a:lvl1pPr>
            <a:lvl2pPr>
              <a:defRPr sz="1331"/>
            </a:lvl2pPr>
            <a:lvl3pPr>
              <a:defRPr sz="1198"/>
            </a:lvl3pPr>
            <a:lvl4pPr>
              <a:defRPr sz="1065"/>
            </a:lvl4pPr>
            <a:lvl5pPr>
              <a:defRPr sz="1065"/>
            </a:lvl5pPr>
            <a:lvl6pPr>
              <a:defRPr sz="1065"/>
            </a:lvl6pPr>
            <a:lvl7pPr>
              <a:defRPr sz="1065"/>
            </a:lvl7pPr>
            <a:lvl8pPr>
              <a:defRPr sz="1065"/>
            </a:lvl8pPr>
            <a:lvl9pPr>
              <a:defRPr sz="106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715461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4412"/>
            <a:ext cx="109728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751625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149426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278"/>
            <a:ext cx="4011084" cy="1161710"/>
          </a:xfrm>
          <a:prstGeom prst="rect">
            <a:avLst/>
          </a:prstGeom>
        </p:spPr>
        <p:txBody>
          <a:bodyPr vert="horz" anchor="b"/>
          <a:lstStyle>
            <a:lvl1pPr algn="l">
              <a:defRPr sz="1331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5" y="273278"/>
            <a:ext cx="6815667" cy="5852772"/>
          </a:xfrm>
          <a:prstGeom prst="rect">
            <a:avLst/>
          </a:prstGeom>
        </p:spPr>
        <p:txBody>
          <a:bodyPr vert="horz"/>
          <a:lstStyle>
            <a:lvl1pPr>
              <a:defRPr sz="2129"/>
            </a:lvl1pPr>
            <a:lvl2pPr>
              <a:defRPr sz="1863"/>
            </a:lvl2pPr>
            <a:lvl3pPr>
              <a:defRPr sz="1597"/>
            </a:lvl3pPr>
            <a:lvl4pPr>
              <a:defRPr sz="1331"/>
            </a:lvl4pPr>
            <a:lvl5pPr>
              <a:defRPr sz="1331"/>
            </a:lvl5pPr>
            <a:lvl6pPr>
              <a:defRPr sz="1331"/>
            </a:lvl6pPr>
            <a:lvl7pPr>
              <a:defRPr sz="1331"/>
            </a:lvl7pPr>
            <a:lvl8pPr>
              <a:defRPr sz="1331"/>
            </a:lvl8pPr>
            <a:lvl9pPr>
              <a:defRPr sz="133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434990"/>
            <a:ext cx="4011084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932"/>
            </a:lvl1pPr>
            <a:lvl2pPr marL="304307" indent="0">
              <a:buNone/>
              <a:defRPr sz="799"/>
            </a:lvl2pPr>
            <a:lvl3pPr marL="608615" indent="0">
              <a:buNone/>
              <a:defRPr sz="666"/>
            </a:lvl3pPr>
            <a:lvl4pPr marL="912921" indent="0">
              <a:buNone/>
              <a:defRPr sz="599"/>
            </a:lvl4pPr>
            <a:lvl5pPr marL="1217229" indent="0">
              <a:buNone/>
              <a:defRPr sz="599"/>
            </a:lvl5pPr>
            <a:lvl6pPr marL="1521536" indent="0">
              <a:buNone/>
              <a:defRPr sz="599"/>
            </a:lvl6pPr>
            <a:lvl7pPr marL="1825842" indent="0">
              <a:buNone/>
              <a:defRPr sz="599"/>
            </a:lvl7pPr>
            <a:lvl8pPr marL="2130150" indent="0">
              <a:buNone/>
              <a:defRPr sz="599"/>
            </a:lvl8pPr>
            <a:lvl9pPr marL="2434457" indent="0">
              <a:buNone/>
              <a:defRPr sz="59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400608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8" y="4800488"/>
            <a:ext cx="7315200" cy="566964"/>
          </a:xfrm>
          <a:prstGeom prst="rect">
            <a:avLst/>
          </a:prstGeom>
        </p:spPr>
        <p:txBody>
          <a:bodyPr vert="horz" anchor="b"/>
          <a:lstStyle>
            <a:lvl1pPr algn="l">
              <a:defRPr sz="1331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8" y="612890"/>
            <a:ext cx="7315200" cy="411446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129"/>
            </a:lvl1pPr>
            <a:lvl2pPr marL="304307" indent="0">
              <a:buNone/>
              <a:defRPr sz="1863"/>
            </a:lvl2pPr>
            <a:lvl3pPr marL="608615" indent="0">
              <a:buNone/>
              <a:defRPr sz="1597"/>
            </a:lvl3pPr>
            <a:lvl4pPr marL="912921" indent="0">
              <a:buNone/>
              <a:defRPr sz="1331"/>
            </a:lvl4pPr>
            <a:lvl5pPr marL="1217229" indent="0">
              <a:buNone/>
              <a:defRPr sz="1331"/>
            </a:lvl5pPr>
            <a:lvl6pPr marL="1521536" indent="0">
              <a:buNone/>
              <a:defRPr sz="1331"/>
            </a:lvl6pPr>
            <a:lvl7pPr marL="1825842" indent="0">
              <a:buNone/>
              <a:defRPr sz="1331"/>
            </a:lvl7pPr>
            <a:lvl8pPr marL="2130150" indent="0">
              <a:buNone/>
              <a:defRPr sz="1331"/>
            </a:lvl8pPr>
            <a:lvl9pPr marL="2434457" indent="0">
              <a:buNone/>
              <a:defRPr sz="1331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8" y="5367451"/>
            <a:ext cx="7315200" cy="80452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932"/>
            </a:lvl1pPr>
            <a:lvl2pPr marL="304307" indent="0">
              <a:buNone/>
              <a:defRPr sz="799"/>
            </a:lvl2pPr>
            <a:lvl3pPr marL="608615" indent="0">
              <a:buNone/>
              <a:defRPr sz="666"/>
            </a:lvl3pPr>
            <a:lvl4pPr marL="912921" indent="0">
              <a:buNone/>
              <a:defRPr sz="599"/>
            </a:lvl4pPr>
            <a:lvl5pPr marL="1217229" indent="0">
              <a:buNone/>
              <a:defRPr sz="599"/>
            </a:lvl5pPr>
            <a:lvl6pPr marL="1521536" indent="0">
              <a:buNone/>
              <a:defRPr sz="599"/>
            </a:lvl6pPr>
            <a:lvl7pPr marL="1825842" indent="0">
              <a:buNone/>
              <a:defRPr sz="599"/>
            </a:lvl7pPr>
            <a:lvl8pPr marL="2130150" indent="0">
              <a:buNone/>
              <a:defRPr sz="599"/>
            </a:lvl8pPr>
            <a:lvl9pPr marL="2434457" indent="0">
              <a:buNone/>
              <a:defRPr sz="59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5410412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4412"/>
            <a:ext cx="109728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1" y="1599974"/>
            <a:ext cx="10972800" cy="4526076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155304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274411"/>
            <a:ext cx="2743200" cy="58516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2" y="274411"/>
            <a:ext cx="8161866" cy="58516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711241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999FAD-AB05-43D3-A76B-BC146A7A8637}" type="datetimeFigureOut">
              <a:rPr kumimoji="1" lang="ja-JP" altLang="en-US" smtClean="0"/>
              <a:t>2021/6/5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351843-57EE-4B30-ADED-8C6CC2E2C9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3017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346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6" indent="-228586" algn="l" defTabSz="91434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0" indent="-228586" algn="l" defTabSz="9143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33" indent="-228586" algn="l" defTabSz="9143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06" indent="-228586" algn="l" defTabSz="9143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80" indent="-228586" algn="l" defTabSz="9143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52" indent="-228586" algn="l" defTabSz="9143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25" indent="-228586" algn="l" defTabSz="9143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98" indent="-228586" algn="l" defTabSz="9143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72" indent="-228586" algn="l" defTabSz="9143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4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4" algn="l" defTabSz="91434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46" algn="l" defTabSz="91434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20" algn="l" defTabSz="91434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92" algn="l" defTabSz="91434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66" algn="l" defTabSz="91434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38" algn="l" defTabSz="91434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12" algn="l" defTabSz="91434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85" algn="l" defTabSz="91434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2" name="Text Box 38"/>
          <p:cNvSpPr txBox="1">
            <a:spLocks noChangeArrowheads="1"/>
          </p:cNvSpPr>
          <p:nvPr userDrawn="1"/>
        </p:nvSpPr>
        <p:spPr bwMode="auto">
          <a:xfrm>
            <a:off x="4148667" y="1285876"/>
            <a:ext cx="3890434" cy="3584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0849" tIns="30424" rIns="60849" bIns="30424">
            <a:spAutoFit/>
          </a:bodyPr>
          <a:lstStyle>
            <a:lvl1pPr defTabSz="2193925" eaLnBrk="0" hangingPunct="0">
              <a:defRPr sz="10600">
                <a:solidFill>
                  <a:schemeClr val="tx2"/>
                </a:solidFill>
                <a:latin typeface="Arial" charset="0"/>
                <a:ea typeface="ＭＳ Ｐゴシック" pitchFamily="-65" charset="-128"/>
              </a:defRPr>
            </a:lvl1pPr>
            <a:lvl2pPr marL="37931725" indent="-37474525" defTabSz="2193925" eaLnBrk="0" hangingPunct="0">
              <a:defRPr sz="10600">
                <a:solidFill>
                  <a:schemeClr val="tx2"/>
                </a:solidFill>
                <a:latin typeface="Arial" charset="0"/>
                <a:ea typeface="ＭＳ Ｐゴシック" pitchFamily="-65" charset="-128"/>
              </a:defRPr>
            </a:lvl2pPr>
            <a:lvl3pPr eaLnBrk="0" hangingPunct="0">
              <a:defRPr sz="10600">
                <a:solidFill>
                  <a:schemeClr val="tx2"/>
                </a:solidFill>
                <a:latin typeface="Arial" charset="0"/>
                <a:ea typeface="ＭＳ Ｐゴシック" pitchFamily="-65" charset="-128"/>
              </a:defRPr>
            </a:lvl3pPr>
            <a:lvl4pPr eaLnBrk="0" hangingPunct="0">
              <a:defRPr sz="10600">
                <a:solidFill>
                  <a:schemeClr val="tx2"/>
                </a:solidFill>
                <a:latin typeface="Arial" charset="0"/>
                <a:ea typeface="ＭＳ Ｐゴシック" pitchFamily="-65" charset="-128"/>
              </a:defRPr>
            </a:lvl4pPr>
            <a:lvl5pPr eaLnBrk="0" hangingPunct="0">
              <a:defRPr sz="10600">
                <a:solidFill>
                  <a:schemeClr val="tx2"/>
                </a:solidFill>
                <a:latin typeface="Arial" charset="0"/>
                <a:ea typeface="ＭＳ Ｐゴシック" pitchFamily="-65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charset="0"/>
                <a:ea typeface="ＭＳ Ｐゴシック" pitchFamily="-65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charset="0"/>
                <a:ea typeface="ＭＳ Ｐゴシック" pitchFamily="-65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charset="0"/>
                <a:ea typeface="ＭＳ Ｐゴシック" pitchFamily="-65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charset="0"/>
                <a:ea typeface="ＭＳ Ｐゴシック" pitchFamily="-65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endParaRPr lang="en-US" altLang="en-US" sz="1930"/>
          </a:p>
        </p:txBody>
      </p:sp>
    </p:spTree>
    <p:extLst>
      <p:ext uri="{BB962C8B-B14F-4D97-AF65-F5344CB8AC3E}">
        <p14:creationId xmlns:p14="http://schemas.microsoft.com/office/powerpoint/2010/main" val="3650419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1460251" rtl="0" eaLnBrk="0" fontAlgn="base" hangingPunct="0">
        <a:spcBef>
          <a:spcPct val="0"/>
        </a:spcBef>
        <a:spcAft>
          <a:spcPct val="0"/>
        </a:spcAft>
        <a:defRPr sz="4327" b="1">
          <a:solidFill>
            <a:schemeClr val="bg1"/>
          </a:solidFill>
          <a:latin typeface="+mj-lt"/>
          <a:ea typeface="ＭＳ Ｐゴシック" pitchFamily="-65" charset="-128"/>
          <a:cs typeface="+mj-cs"/>
        </a:defRPr>
      </a:lvl1pPr>
      <a:lvl2pPr algn="ctr" defTabSz="1460251" rtl="0" eaLnBrk="0" fontAlgn="base" hangingPunct="0">
        <a:spcBef>
          <a:spcPct val="0"/>
        </a:spcBef>
        <a:spcAft>
          <a:spcPct val="0"/>
        </a:spcAft>
        <a:defRPr sz="4327" b="1">
          <a:solidFill>
            <a:schemeClr val="bg1"/>
          </a:solidFill>
          <a:latin typeface="Arial" pitchFamily="-65" charset="0"/>
          <a:ea typeface="ＭＳ Ｐゴシック" pitchFamily="-65" charset="-128"/>
        </a:defRPr>
      </a:lvl2pPr>
      <a:lvl3pPr algn="ctr" defTabSz="1460251" rtl="0" eaLnBrk="0" fontAlgn="base" hangingPunct="0">
        <a:spcBef>
          <a:spcPct val="0"/>
        </a:spcBef>
        <a:spcAft>
          <a:spcPct val="0"/>
        </a:spcAft>
        <a:defRPr sz="4327" b="1">
          <a:solidFill>
            <a:schemeClr val="bg1"/>
          </a:solidFill>
          <a:latin typeface="Arial" pitchFamily="-65" charset="0"/>
          <a:ea typeface="ＭＳ Ｐゴシック" pitchFamily="-65" charset="-128"/>
        </a:defRPr>
      </a:lvl3pPr>
      <a:lvl4pPr algn="ctr" defTabSz="1460251" rtl="0" eaLnBrk="0" fontAlgn="base" hangingPunct="0">
        <a:spcBef>
          <a:spcPct val="0"/>
        </a:spcBef>
        <a:spcAft>
          <a:spcPct val="0"/>
        </a:spcAft>
        <a:defRPr sz="4327" b="1">
          <a:solidFill>
            <a:schemeClr val="bg1"/>
          </a:solidFill>
          <a:latin typeface="Arial" pitchFamily="-65" charset="0"/>
          <a:ea typeface="ＭＳ Ｐゴシック" pitchFamily="-65" charset="-128"/>
        </a:defRPr>
      </a:lvl4pPr>
      <a:lvl5pPr algn="ctr" defTabSz="1460251" rtl="0" eaLnBrk="0" fontAlgn="base" hangingPunct="0">
        <a:spcBef>
          <a:spcPct val="0"/>
        </a:spcBef>
        <a:spcAft>
          <a:spcPct val="0"/>
        </a:spcAft>
        <a:defRPr sz="4327" b="1">
          <a:solidFill>
            <a:schemeClr val="bg1"/>
          </a:solidFill>
          <a:latin typeface="Arial" pitchFamily="-65" charset="0"/>
          <a:ea typeface="ＭＳ Ｐゴシック" pitchFamily="-65" charset="-128"/>
        </a:defRPr>
      </a:lvl5pPr>
      <a:lvl6pPr marL="304307" algn="ctr" defTabSz="1460251" rtl="0" fontAlgn="base">
        <a:spcBef>
          <a:spcPct val="0"/>
        </a:spcBef>
        <a:spcAft>
          <a:spcPct val="0"/>
        </a:spcAft>
        <a:defRPr sz="4327" b="1">
          <a:solidFill>
            <a:schemeClr val="bg1"/>
          </a:solidFill>
          <a:latin typeface="Arial" pitchFamily="-65" charset="0"/>
        </a:defRPr>
      </a:lvl6pPr>
      <a:lvl7pPr marL="608615" algn="ctr" defTabSz="1460251" rtl="0" fontAlgn="base">
        <a:spcBef>
          <a:spcPct val="0"/>
        </a:spcBef>
        <a:spcAft>
          <a:spcPct val="0"/>
        </a:spcAft>
        <a:defRPr sz="4327" b="1">
          <a:solidFill>
            <a:schemeClr val="bg1"/>
          </a:solidFill>
          <a:latin typeface="Arial" pitchFamily="-65" charset="0"/>
        </a:defRPr>
      </a:lvl7pPr>
      <a:lvl8pPr marL="912921" algn="ctr" defTabSz="1460251" rtl="0" fontAlgn="base">
        <a:spcBef>
          <a:spcPct val="0"/>
        </a:spcBef>
        <a:spcAft>
          <a:spcPct val="0"/>
        </a:spcAft>
        <a:defRPr sz="4327" b="1">
          <a:solidFill>
            <a:schemeClr val="bg1"/>
          </a:solidFill>
          <a:latin typeface="Arial" pitchFamily="-65" charset="0"/>
        </a:defRPr>
      </a:lvl8pPr>
      <a:lvl9pPr marL="1217229" algn="ctr" defTabSz="1460251" rtl="0" fontAlgn="base">
        <a:spcBef>
          <a:spcPct val="0"/>
        </a:spcBef>
        <a:spcAft>
          <a:spcPct val="0"/>
        </a:spcAft>
        <a:defRPr sz="4327" b="1">
          <a:solidFill>
            <a:schemeClr val="bg1"/>
          </a:solidFill>
          <a:latin typeface="Arial" pitchFamily="-65" charset="0"/>
        </a:defRPr>
      </a:lvl9pPr>
    </p:titleStyle>
    <p:bodyStyle>
      <a:lvl1pPr marL="547330" indent="-547330" algn="l" defTabSz="1460251" rtl="0" eaLnBrk="0" fontAlgn="base" hangingPunct="0">
        <a:spcBef>
          <a:spcPct val="20000"/>
        </a:spcBef>
        <a:spcAft>
          <a:spcPct val="0"/>
        </a:spcAft>
        <a:defRPr sz="1132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1pPr>
      <a:lvl2pPr marL="1186587" indent="-456460" algn="l" defTabSz="1460251" rtl="0" eaLnBrk="0" fontAlgn="base" hangingPunct="0">
        <a:spcBef>
          <a:spcPct val="20000"/>
        </a:spcBef>
        <a:spcAft>
          <a:spcPct val="0"/>
        </a:spcAft>
        <a:buChar char="–"/>
        <a:defRPr sz="2396">
          <a:solidFill>
            <a:schemeClr val="tx1"/>
          </a:solidFill>
          <a:latin typeface="+mn-lt"/>
          <a:ea typeface="ＭＳ Ｐゴシック" pitchFamily="-65" charset="-128"/>
        </a:defRPr>
      </a:lvl2pPr>
      <a:lvl3pPr marL="1825842" indent="-365592" algn="l" defTabSz="1460251" rtl="0" eaLnBrk="0" fontAlgn="base" hangingPunct="0">
        <a:spcBef>
          <a:spcPct val="20000"/>
        </a:spcBef>
        <a:spcAft>
          <a:spcPct val="0"/>
        </a:spcAft>
        <a:buChar char="•"/>
        <a:defRPr sz="2064">
          <a:solidFill>
            <a:schemeClr val="tx1"/>
          </a:solidFill>
          <a:latin typeface="+mn-lt"/>
          <a:ea typeface="ＭＳ Ｐゴシック" pitchFamily="-65" charset="-128"/>
        </a:defRPr>
      </a:lvl3pPr>
      <a:lvl4pPr marL="2555969" indent="-364536" algn="l" defTabSz="1460251" rtl="0" eaLnBrk="0" fontAlgn="base" hangingPunct="0">
        <a:spcBef>
          <a:spcPct val="20000"/>
        </a:spcBef>
        <a:spcAft>
          <a:spcPct val="0"/>
        </a:spcAft>
        <a:buChar char="–"/>
        <a:defRPr sz="1597">
          <a:solidFill>
            <a:schemeClr val="tx1"/>
          </a:solidFill>
          <a:latin typeface="+mn-lt"/>
          <a:ea typeface="ＭＳ Ｐゴシック" pitchFamily="-65" charset="-128"/>
        </a:defRPr>
      </a:lvl4pPr>
      <a:lvl5pPr marL="3286094" indent="-364536" algn="l" defTabSz="1460251" rtl="0" eaLnBrk="0" fontAlgn="base" hangingPunct="0">
        <a:spcBef>
          <a:spcPct val="20000"/>
        </a:spcBef>
        <a:spcAft>
          <a:spcPct val="0"/>
        </a:spcAft>
        <a:buChar char="»"/>
        <a:defRPr sz="1597">
          <a:solidFill>
            <a:schemeClr val="tx1"/>
          </a:solidFill>
          <a:latin typeface="+mn-lt"/>
          <a:ea typeface="ＭＳ Ｐゴシック" pitchFamily="-65" charset="-128"/>
        </a:defRPr>
      </a:lvl5pPr>
      <a:lvl6pPr marL="3590401" indent="-364536" algn="l" defTabSz="1460251" rtl="0" fontAlgn="base">
        <a:spcBef>
          <a:spcPct val="20000"/>
        </a:spcBef>
        <a:spcAft>
          <a:spcPct val="0"/>
        </a:spcAft>
        <a:buChar char="»"/>
        <a:defRPr sz="1597">
          <a:solidFill>
            <a:schemeClr val="tx1"/>
          </a:solidFill>
          <a:latin typeface="+mn-lt"/>
          <a:ea typeface="ＭＳ Ｐゴシック" pitchFamily="-65" charset="-128"/>
        </a:defRPr>
      </a:lvl6pPr>
      <a:lvl7pPr marL="3894709" indent="-364536" algn="l" defTabSz="1460251" rtl="0" fontAlgn="base">
        <a:spcBef>
          <a:spcPct val="20000"/>
        </a:spcBef>
        <a:spcAft>
          <a:spcPct val="0"/>
        </a:spcAft>
        <a:buChar char="»"/>
        <a:defRPr sz="1597">
          <a:solidFill>
            <a:schemeClr val="tx1"/>
          </a:solidFill>
          <a:latin typeface="+mn-lt"/>
          <a:ea typeface="ＭＳ Ｐゴシック" pitchFamily="-65" charset="-128"/>
        </a:defRPr>
      </a:lvl7pPr>
      <a:lvl8pPr marL="4199015" indent="-364536" algn="l" defTabSz="1460251" rtl="0" fontAlgn="base">
        <a:spcBef>
          <a:spcPct val="20000"/>
        </a:spcBef>
        <a:spcAft>
          <a:spcPct val="0"/>
        </a:spcAft>
        <a:buChar char="»"/>
        <a:defRPr sz="1597">
          <a:solidFill>
            <a:schemeClr val="tx1"/>
          </a:solidFill>
          <a:latin typeface="+mn-lt"/>
          <a:ea typeface="ＭＳ Ｐゴシック" pitchFamily="-65" charset="-128"/>
        </a:defRPr>
      </a:lvl8pPr>
      <a:lvl9pPr marL="4503322" indent="-364536" algn="l" defTabSz="1460251" rtl="0" fontAlgn="base">
        <a:spcBef>
          <a:spcPct val="20000"/>
        </a:spcBef>
        <a:spcAft>
          <a:spcPct val="0"/>
        </a:spcAft>
        <a:buChar char="»"/>
        <a:defRPr sz="1597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304307" rtl="0" eaLnBrk="1" latinLnBrk="0" hangingPunct="1">
        <a:defRPr sz="1198" kern="1200">
          <a:solidFill>
            <a:schemeClr val="tx1"/>
          </a:solidFill>
          <a:latin typeface="+mn-lt"/>
          <a:ea typeface="+mn-ea"/>
          <a:cs typeface="+mn-cs"/>
        </a:defRPr>
      </a:lvl1pPr>
      <a:lvl2pPr marL="304307" algn="l" defTabSz="304307" rtl="0" eaLnBrk="1" latinLnBrk="0" hangingPunct="1">
        <a:defRPr sz="1198" kern="1200">
          <a:solidFill>
            <a:schemeClr val="tx1"/>
          </a:solidFill>
          <a:latin typeface="+mn-lt"/>
          <a:ea typeface="+mn-ea"/>
          <a:cs typeface="+mn-cs"/>
        </a:defRPr>
      </a:lvl2pPr>
      <a:lvl3pPr marL="608615" algn="l" defTabSz="304307" rtl="0" eaLnBrk="1" latinLnBrk="0" hangingPunct="1">
        <a:defRPr sz="1198" kern="1200">
          <a:solidFill>
            <a:schemeClr val="tx1"/>
          </a:solidFill>
          <a:latin typeface="+mn-lt"/>
          <a:ea typeface="+mn-ea"/>
          <a:cs typeface="+mn-cs"/>
        </a:defRPr>
      </a:lvl3pPr>
      <a:lvl4pPr marL="912921" algn="l" defTabSz="304307" rtl="0" eaLnBrk="1" latinLnBrk="0" hangingPunct="1">
        <a:defRPr sz="1198" kern="1200">
          <a:solidFill>
            <a:schemeClr val="tx1"/>
          </a:solidFill>
          <a:latin typeface="+mn-lt"/>
          <a:ea typeface="+mn-ea"/>
          <a:cs typeface="+mn-cs"/>
        </a:defRPr>
      </a:lvl4pPr>
      <a:lvl5pPr marL="1217229" algn="l" defTabSz="304307" rtl="0" eaLnBrk="1" latinLnBrk="0" hangingPunct="1">
        <a:defRPr sz="1198" kern="1200">
          <a:solidFill>
            <a:schemeClr val="tx1"/>
          </a:solidFill>
          <a:latin typeface="+mn-lt"/>
          <a:ea typeface="+mn-ea"/>
          <a:cs typeface="+mn-cs"/>
        </a:defRPr>
      </a:lvl5pPr>
      <a:lvl6pPr marL="1521536" algn="l" defTabSz="304307" rtl="0" eaLnBrk="1" latinLnBrk="0" hangingPunct="1">
        <a:defRPr sz="1198" kern="1200">
          <a:solidFill>
            <a:schemeClr val="tx1"/>
          </a:solidFill>
          <a:latin typeface="+mn-lt"/>
          <a:ea typeface="+mn-ea"/>
          <a:cs typeface="+mn-cs"/>
        </a:defRPr>
      </a:lvl6pPr>
      <a:lvl7pPr marL="1825842" algn="l" defTabSz="304307" rtl="0" eaLnBrk="1" latinLnBrk="0" hangingPunct="1">
        <a:defRPr sz="1198" kern="1200">
          <a:solidFill>
            <a:schemeClr val="tx1"/>
          </a:solidFill>
          <a:latin typeface="+mn-lt"/>
          <a:ea typeface="+mn-ea"/>
          <a:cs typeface="+mn-cs"/>
        </a:defRPr>
      </a:lvl7pPr>
      <a:lvl8pPr marL="2130150" algn="l" defTabSz="304307" rtl="0" eaLnBrk="1" latinLnBrk="0" hangingPunct="1">
        <a:defRPr sz="1198" kern="1200">
          <a:solidFill>
            <a:schemeClr val="tx1"/>
          </a:solidFill>
          <a:latin typeface="+mn-lt"/>
          <a:ea typeface="+mn-ea"/>
          <a:cs typeface="+mn-cs"/>
        </a:defRPr>
      </a:lvl8pPr>
      <a:lvl9pPr marL="2434457" algn="l" defTabSz="304307" rtl="0" eaLnBrk="1" latinLnBrk="0" hangingPunct="1">
        <a:defRPr sz="11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コンテンツ プレースホルダー 7">
            <a:extLst>
              <a:ext uri="{FF2B5EF4-FFF2-40B4-BE49-F238E27FC236}">
                <a16:creationId xmlns:a16="http://schemas.microsoft.com/office/drawing/2014/main" id="{2066A291-D744-43C2-9BD9-29D970C2F14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24226435"/>
              </p:ext>
            </p:extLst>
          </p:nvPr>
        </p:nvGraphicFramePr>
        <p:xfrm>
          <a:off x="1404609" y="671906"/>
          <a:ext cx="9327448" cy="54795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83736">
                  <a:extLst>
                    <a:ext uri="{9D8B030D-6E8A-4147-A177-3AD203B41FA5}">
                      <a16:colId xmlns:a16="http://schemas.microsoft.com/office/drawing/2014/main" val="875955133"/>
                    </a:ext>
                  </a:extLst>
                </a:gridCol>
                <a:gridCol w="2646978">
                  <a:extLst>
                    <a:ext uri="{9D8B030D-6E8A-4147-A177-3AD203B41FA5}">
                      <a16:colId xmlns:a16="http://schemas.microsoft.com/office/drawing/2014/main" val="256573254"/>
                    </a:ext>
                  </a:extLst>
                </a:gridCol>
                <a:gridCol w="2516585">
                  <a:extLst>
                    <a:ext uri="{9D8B030D-6E8A-4147-A177-3AD203B41FA5}">
                      <a16:colId xmlns:a16="http://schemas.microsoft.com/office/drawing/2014/main" val="3733595501"/>
                    </a:ext>
                  </a:extLst>
                </a:gridCol>
                <a:gridCol w="1380149">
                  <a:extLst>
                    <a:ext uri="{9D8B030D-6E8A-4147-A177-3AD203B41FA5}">
                      <a16:colId xmlns:a16="http://schemas.microsoft.com/office/drawing/2014/main" val="191363652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IHD</a:t>
                      </a:r>
                      <a:r>
                        <a:rPr lang="ja-JP" altLang="en-US" sz="1200" b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(N=28</a:t>
                      </a:r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Non-IHD</a:t>
                      </a:r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(N=33</a:t>
                      </a:r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value</a:t>
                      </a:r>
                      <a:endParaRPr kumimoji="1" lang="ja-JP" altLang="en-US" sz="12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0390134"/>
                  </a:ext>
                </a:extLst>
              </a:tr>
              <a:tr h="276588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Male, n (%)</a:t>
                      </a:r>
                      <a:endParaRPr kumimoji="1" lang="ja-JP" altLang="en-US" sz="12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18</a:t>
                      </a:r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（</a:t>
                      </a:r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60.7</a:t>
                      </a:r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16 </a:t>
                      </a:r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（</a:t>
                      </a:r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50.3</a:t>
                      </a:r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）　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0.744</a:t>
                      </a:r>
                      <a:r>
                        <a:rPr lang="en-US" altLang="ja-JP" sz="1200" b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 </a:t>
                      </a:r>
                      <a:endParaRPr kumimoji="1" lang="ja-JP" altLang="en-US" sz="12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197283"/>
                  </a:ext>
                </a:extLst>
              </a:tr>
              <a:tr h="276588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Age, years (SD)</a:t>
                      </a:r>
                      <a:endParaRPr kumimoji="1" lang="ja-JP" altLang="en-US" sz="12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74.5 (7.0)</a:t>
                      </a:r>
                      <a:endParaRPr kumimoji="1" lang="ja-JP" altLang="en-US" sz="12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72.9 ± 9.4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0.339</a:t>
                      </a:r>
                      <a:r>
                        <a:rPr lang="en-US" altLang="ja-JP" sz="1200" b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 </a:t>
                      </a:r>
                      <a:endParaRPr kumimoji="1" lang="en-US" altLang="ja-JP" sz="12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1840748"/>
                  </a:ext>
                </a:extLst>
              </a:tr>
              <a:tr h="276588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Hypertension, n (%)</a:t>
                      </a:r>
                      <a:endParaRPr kumimoji="1" lang="ja-JP" altLang="en-US" sz="12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25</a:t>
                      </a:r>
                      <a:endParaRPr kumimoji="1" lang="ja-JP" altLang="en-US" sz="12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31</a:t>
                      </a:r>
                      <a:endParaRPr kumimoji="1" lang="ja-JP" altLang="en-US" sz="12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0.653</a:t>
                      </a:r>
                      <a:r>
                        <a:rPr lang="en-US" altLang="ja-JP" sz="1200" b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 </a:t>
                      </a:r>
                      <a:endParaRPr kumimoji="1" lang="ja-JP" altLang="en-US" sz="12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5672998"/>
                  </a:ext>
                </a:extLst>
              </a:tr>
              <a:tr h="276588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Diabetes</a:t>
                      </a:r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mellitus, n (%)</a:t>
                      </a:r>
                      <a:endParaRPr kumimoji="1" lang="ja-JP" altLang="en-US" sz="12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10</a:t>
                      </a:r>
                      <a:endParaRPr kumimoji="1" lang="ja-JP" altLang="en-US" sz="12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14</a:t>
                      </a:r>
                      <a:endParaRPr kumimoji="1" lang="ja-JP" altLang="en-US" sz="12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0.611</a:t>
                      </a:r>
                      <a:r>
                        <a:rPr lang="en-US" altLang="ja-JP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 </a:t>
                      </a:r>
                      <a:endParaRPr kumimoji="1" lang="ja-JP" altLang="en-US" sz="12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9461591"/>
                  </a:ext>
                </a:extLst>
              </a:tr>
              <a:tr h="276588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Cardiovascular</a:t>
                      </a:r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disease, n (%)</a:t>
                      </a:r>
                      <a:endParaRPr kumimoji="1" lang="ja-JP" altLang="en-US" sz="12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5</a:t>
                      </a:r>
                      <a:endParaRPr kumimoji="1" lang="ja-JP" altLang="en-US" sz="12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8</a:t>
                      </a:r>
                      <a:endParaRPr kumimoji="1" lang="ja-JP" altLang="en-US" sz="12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0.540</a:t>
                      </a:r>
                      <a:endParaRPr kumimoji="1" lang="ja-JP" altLang="en-US" sz="12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3416312"/>
                  </a:ext>
                </a:extLst>
              </a:tr>
              <a:tr h="276588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Peripheral</a:t>
                      </a:r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arterial disease, n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1</a:t>
                      </a:r>
                      <a:endParaRPr kumimoji="1" lang="ja-JP" altLang="en-US" sz="12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3</a:t>
                      </a:r>
                      <a:endParaRPr kumimoji="1" lang="ja-JP" altLang="en-US" sz="12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0.618</a:t>
                      </a:r>
                      <a:endParaRPr kumimoji="1" lang="ja-JP" altLang="en-US" sz="12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2657130"/>
                  </a:ext>
                </a:extLst>
              </a:tr>
              <a:tr h="276588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eGFR, ml/min/1.73m</a:t>
                      </a:r>
                      <a:r>
                        <a:rPr kumimoji="1" lang="en-US" altLang="ja-JP" sz="1200" b="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1" lang="en-US" altLang="ja-JP" sz="120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 (SD)</a:t>
                      </a:r>
                      <a:endParaRPr kumimoji="1" lang="en-US" altLang="ja-JP" sz="1200" b="0" baseline="30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19.1 (5.6)</a:t>
                      </a:r>
                      <a:endParaRPr kumimoji="1" lang="ja-JP" altLang="en-US" sz="1200" b="0" kern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22.0 (5.2)</a:t>
                      </a:r>
                      <a:endParaRPr kumimoji="1" lang="ja-JP" altLang="en-US" sz="1200" b="0" kern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0.039</a:t>
                      </a:r>
                      <a:endParaRPr kumimoji="1" lang="ja-JP" altLang="en-US" sz="12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5523845"/>
                  </a:ext>
                </a:extLst>
              </a:tr>
              <a:tr h="276588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CKD G4, n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19 (67.9)</a:t>
                      </a:r>
                      <a:endParaRPr kumimoji="1" lang="ja-JP" altLang="en-US" sz="12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28 (84.8)</a:t>
                      </a:r>
                      <a:endParaRPr kumimoji="1" lang="ja-JP" altLang="en-US" sz="12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0.116</a:t>
                      </a:r>
                      <a:endParaRPr kumimoji="1" lang="ja-JP" altLang="en-US" sz="12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1925346"/>
                  </a:ext>
                </a:extLst>
              </a:tr>
              <a:tr h="276588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eGFR, ml/min/1.73m</a:t>
                      </a:r>
                      <a:r>
                        <a:rPr kumimoji="1" lang="en-US" altLang="ja-JP" sz="1200" b="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1" lang="en-US" altLang="ja-JP" sz="120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 (SD)</a:t>
                      </a:r>
                      <a:endParaRPr kumimoji="1" lang="en-US" altLang="ja-JP" sz="1200" b="0" baseline="30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22.2 (3.7)</a:t>
                      </a:r>
                      <a:endParaRPr kumimoji="1" lang="ja-JP" altLang="en-US" sz="12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23.8 (3.2)</a:t>
                      </a:r>
                      <a:endParaRPr kumimoji="1" lang="ja-JP" altLang="en-US" sz="12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 0.123</a:t>
                      </a:r>
                      <a:r>
                        <a:rPr lang="en-US" altLang="ja-JP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 </a:t>
                      </a:r>
                      <a:endParaRPr kumimoji="1" lang="ja-JP" altLang="en-US" sz="12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3818125"/>
                  </a:ext>
                </a:extLst>
              </a:tr>
              <a:tr h="276588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CKD G5</a:t>
                      </a:r>
                      <a:r>
                        <a:rPr lang="en-US" altLang="ja-JP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, n (%)</a:t>
                      </a:r>
                      <a:endParaRPr kumimoji="1" lang="en-US" altLang="ja-JP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9 (32.1)</a:t>
                      </a:r>
                      <a:endParaRPr kumimoji="1" lang="ja-JP" altLang="en-US" sz="12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5 (15.2)</a:t>
                      </a:r>
                      <a:endParaRPr kumimoji="1" lang="ja-JP" altLang="en-US" sz="12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0.154</a:t>
                      </a:r>
                      <a:endParaRPr kumimoji="1" lang="ja-JP" altLang="en-US" sz="12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5140521"/>
                  </a:ext>
                </a:extLst>
              </a:tr>
              <a:tr h="276588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eGFR</a:t>
                      </a:r>
                      <a:r>
                        <a:rPr lang="en-US" altLang="ja-JP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 ml/min/1.73m</a:t>
                      </a:r>
                      <a:r>
                        <a:rPr kumimoji="1" lang="en-US" altLang="ja-JP" sz="1200" b="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1" lang="en-US" altLang="ja-JP" sz="120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 (SD)</a:t>
                      </a:r>
                      <a:endParaRPr kumimoji="1" lang="en-US" altLang="ja-JP" sz="1200" b="0" baseline="30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12.8 (2.2)</a:t>
                      </a:r>
                      <a:endParaRPr kumimoji="1" lang="ja-JP" altLang="en-US" sz="12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12.3 (0.8)</a:t>
                      </a:r>
                      <a:endParaRPr kumimoji="1" lang="ja-JP" altLang="en-US" sz="12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0.663</a:t>
                      </a:r>
                      <a:endParaRPr kumimoji="1" lang="ja-JP" altLang="en-US" sz="12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7769881"/>
                  </a:ext>
                </a:extLst>
              </a:tr>
              <a:tr h="276588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BUN, mg/</a:t>
                      </a:r>
                      <a:r>
                        <a:rPr kumimoji="1" lang="en-US" altLang="ja-JP" sz="1200" b="0" baseline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dL</a:t>
                      </a:r>
                      <a:r>
                        <a:rPr kumimoji="1" lang="en-US" altLang="ja-JP" sz="120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 (SD)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41.5 (18.6)</a:t>
                      </a:r>
                      <a:endParaRPr kumimoji="1" lang="ja-JP" altLang="en-US" sz="12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40.4 (16.7)</a:t>
                      </a:r>
                      <a:endParaRPr kumimoji="1" lang="ja-JP" altLang="en-US" sz="12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0.811</a:t>
                      </a:r>
                      <a:endParaRPr kumimoji="1" lang="ja-JP" altLang="en-US" sz="12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5061772"/>
                  </a:ext>
                </a:extLst>
              </a:tr>
              <a:tr h="276588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Albumin, g/</a:t>
                      </a:r>
                      <a:r>
                        <a:rPr kumimoji="1" lang="en-US" altLang="ja-JP" sz="1200" b="0" baseline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dL</a:t>
                      </a:r>
                      <a:r>
                        <a:rPr kumimoji="1" lang="en-US" altLang="ja-JP" sz="120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 (SD)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3.4 (0.7)</a:t>
                      </a:r>
                      <a:endParaRPr kumimoji="1" lang="ja-JP" altLang="en-US" sz="1200" b="0" baseline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3.3 (0.6)</a:t>
                      </a:r>
                      <a:endParaRPr kumimoji="1" lang="ja-JP" altLang="en-US" sz="1200" b="0" baseline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0.630</a:t>
                      </a:r>
                      <a:endParaRPr kumimoji="1" lang="ja-JP" altLang="en-US" sz="1200" b="0" baseline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6525616"/>
                  </a:ext>
                </a:extLst>
              </a:tr>
              <a:tr h="307221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Serum potassium, </a:t>
                      </a:r>
                      <a:r>
                        <a:rPr kumimoji="1" lang="en-US" altLang="ja-JP" sz="1200" b="0" baseline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mEq</a:t>
                      </a:r>
                      <a:r>
                        <a:rPr kumimoji="1" lang="en-US" altLang="ja-JP" sz="120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/L (SD)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4.5 (0.4)</a:t>
                      </a:r>
                      <a:endParaRPr kumimoji="1" lang="ja-JP" altLang="en-US" sz="1200" b="0" baseline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4.4 (0.6)</a:t>
                      </a:r>
                      <a:endParaRPr kumimoji="1" lang="ja-JP" altLang="en-US" sz="1200" b="0" baseline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0.435</a:t>
                      </a:r>
                      <a:endParaRPr kumimoji="1" lang="ja-JP" altLang="en-US" sz="1200" b="0" baseline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5920280"/>
                  </a:ext>
                </a:extLst>
              </a:tr>
              <a:tr h="366793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Preoperative medication</a:t>
                      </a:r>
                      <a:endParaRPr kumimoji="1" lang="ja-JP" altLang="en-US" sz="12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2121598"/>
                  </a:ext>
                </a:extLst>
              </a:tr>
              <a:tr h="339789"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β-blocker</a:t>
                      </a:r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, n (%)</a:t>
                      </a:r>
                      <a:endParaRPr kumimoji="1" lang="ja-JP" altLang="en-US" sz="12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15 (53.6)</a:t>
                      </a:r>
                      <a:endParaRPr kumimoji="1" lang="ja-JP" altLang="en-US" sz="12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7 (21.2)</a:t>
                      </a:r>
                      <a:endParaRPr kumimoji="1" lang="ja-JP" altLang="en-US" sz="12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0.073</a:t>
                      </a:r>
                      <a:endParaRPr kumimoji="1" lang="ja-JP" altLang="en-US" sz="12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1083052"/>
                  </a:ext>
                </a:extLst>
              </a:tr>
              <a:tr h="290945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Statin, n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18 (64.3)</a:t>
                      </a:r>
                      <a:endParaRPr kumimoji="1" lang="ja-JP" altLang="en-US" sz="12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21 (63.6)</a:t>
                      </a:r>
                      <a:endParaRPr kumimoji="1" lang="ja-JP" altLang="en-US" sz="12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0.980</a:t>
                      </a:r>
                      <a:endParaRPr kumimoji="1" lang="ja-JP" altLang="en-US" sz="12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769798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RAS-inhibitor, n (%)</a:t>
                      </a:r>
                      <a:endParaRPr kumimoji="1" lang="ja-JP" altLang="en-US" sz="12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15 (53.6)</a:t>
                      </a:r>
                      <a:endParaRPr kumimoji="1" lang="ja-JP" altLang="en-US" sz="12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13 (39.4)</a:t>
                      </a:r>
                      <a:endParaRPr kumimoji="1" lang="ja-JP" altLang="en-US" sz="12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0.501</a:t>
                      </a:r>
                      <a:endParaRPr kumimoji="1" lang="ja-JP" altLang="en-US" sz="12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2103544"/>
                  </a:ext>
                </a:extLst>
              </a:tr>
            </a:tbl>
          </a:graphicData>
        </a:graphic>
      </p:graphicFrame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8B3D9F0-E2F3-AF46-A367-B87AC6B3E053}"/>
              </a:ext>
            </a:extLst>
          </p:cNvPr>
          <p:cNvSpPr txBox="1"/>
          <p:nvPr/>
        </p:nvSpPr>
        <p:spPr>
          <a:xfrm>
            <a:off x="5200851" y="150299"/>
            <a:ext cx="867482" cy="3692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 1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6995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コンテンツ プレースホルダー 7">
            <a:extLst>
              <a:ext uri="{FF2B5EF4-FFF2-40B4-BE49-F238E27FC236}">
                <a16:creationId xmlns:a16="http://schemas.microsoft.com/office/drawing/2014/main" id="{2066A291-D744-43C2-9BD9-29D970C2F14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76001178"/>
              </p:ext>
            </p:extLst>
          </p:nvPr>
        </p:nvGraphicFramePr>
        <p:xfrm>
          <a:off x="1404609" y="671906"/>
          <a:ext cx="9327448" cy="5855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8736">
                  <a:extLst>
                    <a:ext uri="{9D8B030D-6E8A-4147-A177-3AD203B41FA5}">
                      <a16:colId xmlns:a16="http://schemas.microsoft.com/office/drawing/2014/main" val="875955133"/>
                    </a:ext>
                  </a:extLst>
                </a:gridCol>
                <a:gridCol w="2632364">
                  <a:extLst>
                    <a:ext uri="{9D8B030D-6E8A-4147-A177-3AD203B41FA5}">
                      <a16:colId xmlns:a16="http://schemas.microsoft.com/office/drawing/2014/main" val="256573254"/>
                    </a:ext>
                  </a:extLst>
                </a:gridCol>
                <a:gridCol w="2466199">
                  <a:extLst>
                    <a:ext uri="{9D8B030D-6E8A-4147-A177-3AD203B41FA5}">
                      <a16:colId xmlns:a16="http://schemas.microsoft.com/office/drawing/2014/main" val="3733595501"/>
                    </a:ext>
                  </a:extLst>
                </a:gridCol>
                <a:gridCol w="1380149">
                  <a:extLst>
                    <a:ext uri="{9D8B030D-6E8A-4147-A177-3AD203B41FA5}">
                      <a16:colId xmlns:a16="http://schemas.microsoft.com/office/drawing/2014/main" val="191363652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IHD</a:t>
                      </a:r>
                      <a:r>
                        <a:rPr lang="ja-JP" altLang="en-US" sz="1200" b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(N=28</a:t>
                      </a:r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Non-IHD</a:t>
                      </a:r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(N=33</a:t>
                      </a:r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value</a:t>
                      </a:r>
                      <a:endParaRPr kumimoji="1" lang="ja-JP" altLang="en-US" sz="12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0390134"/>
                  </a:ext>
                </a:extLst>
              </a:tr>
              <a:tr h="276588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Pre-operation </a:t>
                      </a:r>
                      <a:r>
                        <a:rPr kumimoji="1" lang="en-US" altLang="ja-JP" sz="1200" b="0" u="none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Hb</a:t>
                      </a:r>
                      <a:r>
                        <a:rPr kumimoji="1" lang="en-US" altLang="ja-JP" sz="1200" b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, g/</a:t>
                      </a:r>
                      <a:r>
                        <a:rPr kumimoji="1" lang="en-US" altLang="ja-JP" sz="1200" b="0" u="none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dL</a:t>
                      </a:r>
                      <a:r>
                        <a:rPr kumimoji="1" lang="en-US" altLang="ja-JP" sz="1200" b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 (SD)</a:t>
                      </a:r>
                      <a:endParaRPr kumimoji="1" lang="ja-JP" altLang="en-US" sz="1200" b="0" u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10.8 (1.6)</a:t>
                      </a:r>
                      <a:endParaRPr kumimoji="1" lang="ja-JP" altLang="en-US" sz="1200" b="0" u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11.0 (1.5)</a:t>
                      </a:r>
                      <a:endParaRPr kumimoji="1" lang="ja-JP" altLang="en-US" sz="1200" b="0" u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0.587</a:t>
                      </a:r>
                      <a:endParaRPr kumimoji="1" lang="ja-JP" altLang="en-US" sz="1200" b="0" u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197283"/>
                  </a:ext>
                </a:extLst>
              </a:tr>
              <a:tr h="276588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Post-operation </a:t>
                      </a:r>
                      <a:r>
                        <a:rPr kumimoji="1" lang="en-US" altLang="ja-JP" sz="1200" b="0" u="none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Hb</a:t>
                      </a:r>
                      <a:r>
                        <a:rPr kumimoji="1" lang="en-US" altLang="ja-JP" sz="1200" b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, g/</a:t>
                      </a:r>
                      <a:r>
                        <a:rPr kumimoji="1" lang="en-US" altLang="ja-JP" sz="1200" b="0" u="none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dL</a:t>
                      </a:r>
                      <a:r>
                        <a:rPr kumimoji="1" lang="en-US" altLang="ja-JP" sz="1200" b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 (SD)</a:t>
                      </a:r>
                      <a:endParaRPr kumimoji="1" lang="ja-JP" altLang="en-US" sz="1200" b="0" u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10.9 (1.3)</a:t>
                      </a:r>
                      <a:endParaRPr kumimoji="1" lang="ja-JP" altLang="en-US" sz="1200" b="0" u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9.9 (0.9)</a:t>
                      </a:r>
                      <a:endParaRPr kumimoji="1" lang="ja-JP" altLang="en-US" sz="1200" b="0" u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u="none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0.001</a:t>
                      </a:r>
                      <a:endParaRPr kumimoji="1" lang="ja-JP" altLang="en-US" sz="1200" b="0" u="none" baseline="30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25683"/>
                  </a:ext>
                </a:extLst>
              </a:tr>
              <a:tr h="276588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Pre-operation EF, % (SD)</a:t>
                      </a:r>
                      <a:endParaRPr kumimoji="1" lang="ja-JP" altLang="en-US" sz="1200" b="0" u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55.2 (13.0)</a:t>
                      </a:r>
                      <a:endParaRPr kumimoji="1" lang="ja-JP" altLang="en-US" sz="1200" b="0" u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55.7 (15.0)</a:t>
                      </a:r>
                      <a:endParaRPr kumimoji="1" lang="ja-JP" altLang="en-US" sz="1200" b="0" u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0.891</a:t>
                      </a:r>
                      <a:endParaRPr kumimoji="1" lang="ja-JP" altLang="en-US" sz="1200" b="0" u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1840748"/>
                  </a:ext>
                </a:extLst>
              </a:tr>
              <a:tr h="276588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Procedure time, min (SD)</a:t>
                      </a:r>
                      <a:endParaRPr kumimoji="1" lang="ja-JP" altLang="en-US" sz="1200" b="0" u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331 (99)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295 (65)</a:t>
                      </a:r>
                      <a:r>
                        <a:rPr lang="en-US" altLang="ja-JP" sz="1200" b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 </a:t>
                      </a:r>
                      <a:endParaRPr kumimoji="1" lang="en-US" altLang="ja-JP" sz="1200" b="0" u="non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u="none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0.164</a:t>
                      </a:r>
                      <a:r>
                        <a:rPr lang="en-US" altLang="ja-JP" sz="1200" b="0" u="none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 </a:t>
                      </a:r>
                      <a:endParaRPr kumimoji="1" lang="en-US" altLang="ja-JP" sz="1200" b="0" u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5672998"/>
                  </a:ext>
                </a:extLst>
              </a:tr>
              <a:tr h="276588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Type</a:t>
                      </a:r>
                      <a:r>
                        <a:rPr kumimoji="1" lang="ja-JP" altLang="en-US" sz="1200" b="0" u="none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1" lang="en-US" altLang="ja-JP" sz="1200" b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of</a:t>
                      </a:r>
                      <a:r>
                        <a:rPr kumimoji="1" lang="ja-JP" altLang="en-US" sz="1200" b="0" u="none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1" lang="en-US" altLang="ja-JP" sz="1200" b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surgery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 u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 u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 u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9461591"/>
                  </a:ext>
                </a:extLst>
              </a:tr>
              <a:tr h="276588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CABG, 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en-US" altLang="ja-JP" sz="1200" b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 </a:t>
                      </a:r>
                      <a:endParaRPr kumimoji="1" lang="ja-JP" altLang="en-US" sz="1200" b="0" u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16</a:t>
                      </a:r>
                      <a:r>
                        <a:rPr lang="en-US" altLang="ja-JP" sz="1200" b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 </a:t>
                      </a:r>
                      <a:endParaRPr kumimoji="1" lang="ja-JP" altLang="en-US" sz="1200" b="0" u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0.291</a:t>
                      </a:r>
                      <a:endParaRPr kumimoji="1" lang="ja-JP" altLang="en-US" sz="1200" b="0" u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3416312"/>
                  </a:ext>
                </a:extLst>
              </a:tr>
              <a:tr h="276588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CABG + valve operation, 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altLang="ja-JP" sz="1200" b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 </a:t>
                      </a:r>
                      <a:endParaRPr kumimoji="1" lang="ja-JP" altLang="en-US" sz="1200" b="0" u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2</a:t>
                      </a:r>
                      <a:endParaRPr kumimoji="1" lang="ja-JP" altLang="en-US" sz="1200" b="0" u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 u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2657130"/>
                  </a:ext>
                </a:extLst>
              </a:tr>
              <a:tr h="276588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AVR, n</a:t>
                      </a:r>
                      <a:endParaRPr kumimoji="1" lang="ja-JP" altLang="en-US" sz="1200" b="0" u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en-US" altLang="ja-JP" sz="1200" b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 </a:t>
                      </a:r>
                      <a:endParaRPr kumimoji="1" lang="ja-JP" altLang="en-US" sz="1200" b="0" u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7</a:t>
                      </a:r>
                      <a:endParaRPr kumimoji="1" lang="ja-JP" altLang="en-US" sz="1200" b="0" u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 u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5523845"/>
                  </a:ext>
                </a:extLst>
              </a:tr>
              <a:tr h="276588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MVR, n</a:t>
                      </a:r>
                      <a:endParaRPr kumimoji="1" lang="ja-JP" altLang="en-US" sz="1200" b="0" u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1</a:t>
                      </a:r>
                      <a:endParaRPr kumimoji="1" lang="ja-JP" altLang="en-US" sz="1200" b="0" u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4</a:t>
                      </a:r>
                      <a:endParaRPr kumimoji="1" lang="ja-JP" altLang="en-US" sz="1200" b="0" u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 u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1925346"/>
                  </a:ext>
                </a:extLst>
              </a:tr>
              <a:tr h="276588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MVP, n</a:t>
                      </a:r>
                      <a:endParaRPr kumimoji="1" lang="ja-JP" altLang="en-US" sz="1200" b="0" u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5</a:t>
                      </a:r>
                      <a:endParaRPr kumimoji="1" lang="ja-JP" altLang="en-US" sz="1200" b="0" u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1</a:t>
                      </a:r>
                      <a:endParaRPr kumimoji="1" lang="ja-JP" altLang="en-US" sz="1200" b="0" u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 u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3818125"/>
                  </a:ext>
                </a:extLst>
              </a:tr>
              <a:tr h="276588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TAA replacement, n</a:t>
                      </a:r>
                      <a:endParaRPr kumimoji="1" lang="ja-JP" altLang="en-US" sz="1200" b="0" u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2</a:t>
                      </a:r>
                      <a:endParaRPr kumimoji="1" lang="ja-JP" altLang="en-US" sz="1200" b="0" u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1</a:t>
                      </a:r>
                      <a:endParaRPr kumimoji="1" lang="ja-JP" altLang="en-US" sz="1200" b="0" u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 u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5140521"/>
                  </a:ext>
                </a:extLst>
              </a:tr>
              <a:tr h="276588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Other procedures, 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3</a:t>
                      </a:r>
                      <a:endParaRPr kumimoji="1" lang="ja-JP" altLang="en-US" sz="1200" b="0" u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2</a:t>
                      </a:r>
                      <a:endParaRPr kumimoji="1" lang="ja-JP" altLang="en-US" sz="1200" b="0" u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 u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7769881"/>
                  </a:ext>
                </a:extLst>
              </a:tr>
              <a:tr h="276588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IABP, n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34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b="0" u="none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(3.6)</a:t>
                      </a:r>
                      <a:endParaRPr kumimoji="1" lang="ja-JP" altLang="en-US" sz="1200" b="0" u="none" kern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34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b="0" u="none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4 (12.1)</a:t>
                      </a:r>
                      <a:endParaRPr kumimoji="1" lang="ja-JP" altLang="en-US" sz="1200" b="0" u="none" kern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0.262</a:t>
                      </a:r>
                      <a:endParaRPr kumimoji="1" lang="ja-JP" altLang="en-US" sz="1200" b="0" u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5061772"/>
                  </a:ext>
                </a:extLst>
              </a:tr>
              <a:tr h="276588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Blood transfusion during surgery, ml (SD)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1212 (600) </a:t>
                      </a:r>
                      <a:endParaRPr kumimoji="1" lang="ja-JP" altLang="en-US" sz="1200" b="0" u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816 (504)</a:t>
                      </a:r>
                      <a:endParaRPr kumimoji="1" lang="ja-JP" altLang="en-US" sz="1200" b="0" u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u="none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0.001</a:t>
                      </a:r>
                      <a:endParaRPr kumimoji="1" lang="ja-JP" altLang="en-US" sz="1200" b="0" u="none" baseline="30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6525616"/>
                  </a:ext>
                </a:extLst>
              </a:tr>
              <a:tr h="335433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Perioperative medications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 u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 u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 u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5920280"/>
                  </a:ext>
                </a:extLst>
              </a:tr>
              <a:tr h="366793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Inotropic agents, n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12 (42.9)</a:t>
                      </a:r>
                      <a:endParaRPr kumimoji="1" lang="ja-JP" altLang="en-US" sz="1200" b="0" u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14 (42.4)</a:t>
                      </a:r>
                      <a:endParaRPr kumimoji="1" lang="ja-JP" altLang="en-US" sz="1200" b="0" u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0.983</a:t>
                      </a:r>
                      <a:endParaRPr kumimoji="1" lang="ja-JP" altLang="en-US" sz="1200" b="0" u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2121598"/>
                  </a:ext>
                </a:extLst>
              </a:tr>
              <a:tr h="339789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Diuretics, n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25 (89.3)</a:t>
                      </a:r>
                      <a:endParaRPr kumimoji="1" lang="ja-JP" altLang="en-US" sz="1200" b="0" u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22 (66.7) </a:t>
                      </a:r>
                      <a:endParaRPr kumimoji="1" lang="ja-JP" altLang="en-US" sz="1200" b="0" u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u="none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0.452</a:t>
                      </a:r>
                      <a:endParaRPr kumimoji="1" lang="ja-JP" altLang="en-US" sz="1200" b="0" u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1083052"/>
                  </a:ext>
                </a:extLst>
              </a:tr>
              <a:tr h="33170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Glucocorticoids, n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3 (10.7)</a:t>
                      </a:r>
                      <a:endParaRPr kumimoji="1" lang="ja-JP" altLang="en-US" sz="1200" b="0" u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1 (3.0)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0.259</a:t>
                      </a:r>
                      <a:endParaRPr kumimoji="1" lang="ja-JP" altLang="en-US" sz="1200" b="0" u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7697983"/>
                  </a:ext>
                </a:extLst>
              </a:tr>
              <a:tr h="335091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i="0" u="none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Carperitide</a:t>
                      </a:r>
                      <a:r>
                        <a:rPr kumimoji="1" lang="en-US" altLang="ja-JP" sz="1200" b="0" i="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n (%)</a:t>
                      </a:r>
                      <a:endParaRPr kumimoji="1" lang="en-US" altLang="ja-JP" sz="1200" b="0" u="non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5 (17.9)</a:t>
                      </a:r>
                      <a:endParaRPr kumimoji="1" lang="ja-JP" altLang="en-US" sz="1200" b="0" u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9 (27.3)</a:t>
                      </a:r>
                      <a:endParaRPr kumimoji="1" lang="ja-JP" altLang="en-US" sz="1200" b="0" u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0.489</a:t>
                      </a:r>
                      <a:endParaRPr kumimoji="1" lang="ja-JP" altLang="en-US" sz="1200" b="0" u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2103544"/>
                  </a:ext>
                </a:extLst>
              </a:tr>
            </a:tbl>
          </a:graphicData>
        </a:graphic>
      </p:graphicFrame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8B3D9F0-E2F3-AF46-A367-B87AC6B3E053}"/>
              </a:ext>
            </a:extLst>
          </p:cNvPr>
          <p:cNvSpPr txBox="1"/>
          <p:nvPr/>
        </p:nvSpPr>
        <p:spPr>
          <a:xfrm>
            <a:off x="5200851" y="150299"/>
            <a:ext cx="867482" cy="3692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 2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41306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コンテンツ プレースホルダー 7">
            <a:extLst>
              <a:ext uri="{FF2B5EF4-FFF2-40B4-BE49-F238E27FC236}">
                <a16:creationId xmlns:a16="http://schemas.microsoft.com/office/drawing/2014/main" id="{2066A291-D744-43C2-9BD9-29D970C2F14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61199990"/>
              </p:ext>
            </p:extLst>
          </p:nvPr>
        </p:nvGraphicFramePr>
        <p:xfrm>
          <a:off x="1404609" y="699615"/>
          <a:ext cx="9327448" cy="57981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34882">
                  <a:extLst>
                    <a:ext uri="{9D8B030D-6E8A-4147-A177-3AD203B41FA5}">
                      <a16:colId xmlns:a16="http://schemas.microsoft.com/office/drawing/2014/main" val="875955133"/>
                    </a:ext>
                  </a:extLst>
                </a:gridCol>
                <a:gridCol w="2660073">
                  <a:extLst>
                    <a:ext uri="{9D8B030D-6E8A-4147-A177-3AD203B41FA5}">
                      <a16:colId xmlns:a16="http://schemas.microsoft.com/office/drawing/2014/main" val="256573254"/>
                    </a:ext>
                  </a:extLst>
                </a:gridCol>
                <a:gridCol w="2535381">
                  <a:extLst>
                    <a:ext uri="{9D8B030D-6E8A-4147-A177-3AD203B41FA5}">
                      <a16:colId xmlns:a16="http://schemas.microsoft.com/office/drawing/2014/main" val="3733595501"/>
                    </a:ext>
                  </a:extLst>
                </a:gridCol>
                <a:gridCol w="1297112">
                  <a:extLst>
                    <a:ext uri="{9D8B030D-6E8A-4147-A177-3AD203B41FA5}">
                      <a16:colId xmlns:a16="http://schemas.microsoft.com/office/drawing/2014/main" val="191363652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IHD</a:t>
                      </a:r>
                      <a:r>
                        <a:rPr lang="ja-JP" altLang="en-US" sz="1200" b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(N=28</a:t>
                      </a:r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Non-IHD</a:t>
                      </a:r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(N=33</a:t>
                      </a:r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value</a:t>
                      </a:r>
                      <a:endParaRPr kumimoji="1" lang="ja-JP" altLang="en-US" sz="12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0390134"/>
                  </a:ext>
                </a:extLst>
              </a:tr>
              <a:tr h="276588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30-day mortality,</a:t>
                      </a:r>
                      <a:r>
                        <a:rPr kumimoji="1" lang="ja-JP" altLang="en-US" sz="1200" b="0" u="none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1" lang="en-US" altLang="ja-JP" sz="1200" b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3.6</a:t>
                      </a:r>
                      <a:r>
                        <a:rPr lang="en-US" altLang="ja-JP" sz="1200" b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 </a:t>
                      </a:r>
                      <a:endParaRPr kumimoji="1" lang="ja-JP" altLang="en-US" sz="1200" b="0" u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u="none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0</a:t>
                      </a:r>
                      <a:endParaRPr kumimoji="1" lang="ja-JP" altLang="en-US" sz="1200" b="0" u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u="none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0.274</a:t>
                      </a:r>
                      <a:endParaRPr kumimoji="1" lang="ja-JP" altLang="en-US" sz="1200" b="0" u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197283"/>
                  </a:ext>
                </a:extLst>
              </a:tr>
              <a:tr h="276588"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200" b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Hospital days, days (SD)</a:t>
                      </a:r>
                      <a:endParaRPr kumimoji="1" lang="en-US" altLang="ja-JP" sz="1200" b="0" u="non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32.2 (30.2)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34.2 (36.3)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0.833</a:t>
                      </a:r>
                      <a:endParaRPr kumimoji="1" lang="ja-JP" altLang="en-US" sz="1200" b="0" u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1840748"/>
                  </a:ext>
                </a:extLst>
              </a:tr>
              <a:tr h="276588"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200" b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Duration of postoperative intubation</a:t>
                      </a:r>
                      <a:r>
                        <a:rPr kumimoji="1" lang="en-US" altLang="ja-JP" sz="1200" b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, </a:t>
                      </a:r>
                    </a:p>
                    <a:p>
                      <a:pPr algn="ctr"/>
                      <a:r>
                        <a:rPr kumimoji="1" lang="en-US" altLang="ja-JP" sz="1200" b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days (SD)</a:t>
                      </a:r>
                      <a:endParaRPr kumimoji="1" lang="ja-JP" altLang="en-US" sz="1200" b="0" u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4.2 (8.7)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2.7 (2.9)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u="none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0.379</a:t>
                      </a:r>
                      <a:endParaRPr kumimoji="1" lang="ja-JP" altLang="en-US" sz="1200" b="0" u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5672998"/>
                  </a:ext>
                </a:extLst>
              </a:tr>
              <a:tr h="276588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Renal function at discharge</a:t>
                      </a:r>
                      <a:r>
                        <a:rPr lang="en-US" altLang="ja-JP" sz="1200" b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 </a:t>
                      </a:r>
                      <a:endParaRPr kumimoji="1" lang="en-US" altLang="ja-JP" sz="1200" b="0" u="non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altLang="ja-JP" sz="1200" b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         </a:t>
                      </a:r>
                      <a:r>
                        <a:rPr kumimoji="1" lang="en-US" altLang="ja-JP" sz="1200" b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ja-JP" sz="1200" b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       </a:t>
                      </a:r>
                      <a:r>
                        <a:rPr kumimoji="1" lang="en-US" altLang="ja-JP" sz="1200" b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eGFR,</a:t>
                      </a:r>
                      <a:r>
                        <a:rPr lang="en-US" altLang="ja-JP" sz="1200" b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kumimoji="1" lang="en-US" altLang="ja-JP" sz="1200" b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 ml/min/1.73m</a:t>
                      </a:r>
                      <a:r>
                        <a:rPr kumimoji="1" lang="en-US" altLang="ja-JP" sz="1200" b="0" u="none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1" lang="en-US" altLang="ja-JP" sz="1200" b="0" u="none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 (SD)</a:t>
                      </a:r>
                      <a:endParaRPr kumimoji="1" lang="en-US" altLang="ja-JP" sz="1200" b="0" u="non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25.9  (11.4)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30.7 (9.6)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0.098</a:t>
                      </a:r>
                      <a:endParaRPr kumimoji="1" lang="ja-JP" altLang="en-US" sz="1200" b="0" u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9461591"/>
                  </a:ext>
                </a:extLst>
              </a:tr>
              <a:tr h="276588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30-day RRT, n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200" b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5 (17.9)</a:t>
                      </a:r>
                      <a:endParaRPr kumimoji="1" lang="ja-JP" altLang="en-US" sz="1200" b="0" u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200" b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10 (30.3)</a:t>
                      </a:r>
                      <a:endParaRPr kumimoji="1" lang="ja-JP" altLang="en-US" sz="1200" b="0" u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0.261</a:t>
                      </a:r>
                      <a:endParaRPr kumimoji="1" lang="ja-JP" altLang="en-US" sz="1200" b="0" u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3416312"/>
                  </a:ext>
                </a:extLst>
              </a:tr>
              <a:tr h="276588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CKD G4, n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u="none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0</a:t>
                      </a:r>
                      <a:endParaRPr kumimoji="1" lang="ja-JP" altLang="en-US" sz="1200" b="0" u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7 </a:t>
                      </a:r>
                      <a:r>
                        <a:rPr kumimoji="1" lang="ja-JP" altLang="en-US" sz="1200" b="0" u="none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（</a:t>
                      </a:r>
                      <a:r>
                        <a:rPr kumimoji="1" lang="en-US" altLang="ja-JP" sz="1200" b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25.0</a:t>
                      </a:r>
                      <a:r>
                        <a:rPr kumimoji="1" lang="ja-JP" altLang="en-US" sz="1200" b="0" u="none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0.037</a:t>
                      </a:r>
                      <a:endParaRPr kumimoji="1" lang="ja-JP" altLang="en-US" sz="1200" b="0" u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2657130"/>
                  </a:ext>
                </a:extLst>
              </a:tr>
              <a:tr h="276588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CKD G5, n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u="none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5 </a:t>
                      </a:r>
                      <a:r>
                        <a:rPr kumimoji="1" lang="ja-JP" altLang="en-US" sz="1200" b="0" u="none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（</a:t>
                      </a:r>
                      <a:r>
                        <a:rPr kumimoji="1" lang="en-US" altLang="ja-JP" sz="1200" b="0" u="none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55.6</a:t>
                      </a:r>
                      <a:r>
                        <a:rPr kumimoji="1" lang="ja-JP" altLang="en-US" sz="1200" b="0" u="none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3 </a:t>
                      </a:r>
                      <a:r>
                        <a:rPr kumimoji="1" lang="ja-JP" altLang="en-US" sz="1200" b="0" u="none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（</a:t>
                      </a:r>
                      <a:r>
                        <a:rPr kumimoji="1" lang="en-US" altLang="ja-JP" sz="1200" b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60.0</a:t>
                      </a:r>
                      <a:r>
                        <a:rPr kumimoji="1" lang="ja-JP" altLang="en-US" sz="1200" b="0" u="none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u="none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0.933</a:t>
                      </a:r>
                      <a:endParaRPr kumimoji="1" lang="ja-JP" altLang="en-US" sz="1200" b="0" u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5523845"/>
                  </a:ext>
                </a:extLst>
              </a:tr>
              <a:tr h="276588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Causes</a:t>
                      </a:r>
                      <a:r>
                        <a:rPr kumimoji="1" lang="ja-JP" altLang="en-US" sz="1200" b="0" u="none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1" lang="en-US" altLang="ja-JP" sz="1200" b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of</a:t>
                      </a:r>
                      <a:r>
                        <a:rPr lang="ja-JP" altLang="en-US" sz="1200" b="0" u="none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kumimoji="1" lang="en-US" altLang="ja-JP" sz="1200" b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postoperative RRT, 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 u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 u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 u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1925346"/>
                  </a:ext>
                </a:extLst>
              </a:tr>
              <a:tr h="276588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CKD G4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 u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 u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 u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3818125"/>
                  </a:ext>
                </a:extLst>
              </a:tr>
              <a:tr h="276588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Acidosis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u="none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0</a:t>
                      </a:r>
                      <a:endParaRPr kumimoji="1" lang="ja-JP" altLang="en-US" sz="1200" b="0" u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u="none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0</a:t>
                      </a:r>
                      <a:endParaRPr kumimoji="1" lang="ja-JP" altLang="en-US" sz="1200" b="0" u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 u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5140521"/>
                  </a:ext>
                </a:extLst>
              </a:tr>
              <a:tr h="276588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Uremia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u="none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0</a:t>
                      </a:r>
                      <a:endParaRPr kumimoji="1" lang="ja-JP" altLang="en-US" sz="1200" b="0" u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u="none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0</a:t>
                      </a:r>
                      <a:endParaRPr kumimoji="1" lang="ja-JP" altLang="en-US" sz="1200" b="0" u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 u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7769881"/>
                  </a:ext>
                </a:extLst>
              </a:tr>
              <a:tr h="276588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Electrolyte</a:t>
                      </a:r>
                      <a:r>
                        <a:rPr kumimoji="1" lang="ja-JP" altLang="en-US" sz="1200" b="0" u="none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　</a:t>
                      </a:r>
                      <a:r>
                        <a:rPr kumimoji="1" lang="en-US" altLang="ja-JP" sz="1200" b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abnormality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u="none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0</a:t>
                      </a:r>
                      <a:endParaRPr kumimoji="1" lang="ja-JP" altLang="en-US" sz="1200" b="0" u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u="none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0</a:t>
                      </a:r>
                      <a:endParaRPr kumimoji="1" lang="ja-JP" altLang="en-US" sz="1200" b="0" u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 u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5061772"/>
                  </a:ext>
                </a:extLst>
              </a:tr>
              <a:tr h="276588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Overload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u="none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0</a:t>
                      </a:r>
                      <a:endParaRPr kumimoji="1" lang="ja-JP" altLang="en-US" sz="1200" b="0" u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u="none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7</a:t>
                      </a:r>
                      <a:endParaRPr kumimoji="1" lang="ja-JP" altLang="en-US" sz="1200" b="0" u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 u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6525616"/>
                  </a:ext>
                </a:extLst>
              </a:tr>
              <a:tr h="333924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CKD G5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 u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 u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 u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592028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Acidosis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u="none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1</a:t>
                      </a:r>
                      <a:endParaRPr kumimoji="1" lang="ja-JP" altLang="en-US" sz="1200" b="0" u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u="none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0</a:t>
                      </a:r>
                      <a:endParaRPr kumimoji="1" lang="ja-JP" altLang="en-US" sz="1200" b="0" u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 u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2121598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Uremia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u="none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0</a:t>
                      </a:r>
                      <a:endParaRPr kumimoji="1" lang="ja-JP" altLang="en-US" sz="1200" b="0" u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u="none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1</a:t>
                      </a:r>
                      <a:endParaRPr kumimoji="1" lang="ja-JP" altLang="en-US" sz="1200" b="0" u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 u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1083052"/>
                  </a:ext>
                </a:extLst>
              </a:tr>
              <a:tr h="318654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Electrolyte abnormality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u="none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1</a:t>
                      </a:r>
                      <a:endParaRPr kumimoji="1" lang="ja-JP" altLang="en-US" sz="1200" b="0" u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u="none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0</a:t>
                      </a:r>
                      <a:endParaRPr kumimoji="1" lang="ja-JP" altLang="en-US" sz="1200" b="0" u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 u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7697983"/>
                  </a:ext>
                </a:extLst>
              </a:tr>
              <a:tr h="304801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Overload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u="none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3</a:t>
                      </a:r>
                      <a:endParaRPr kumimoji="1" lang="ja-JP" altLang="en-US" sz="1200" b="0" u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u="none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2</a:t>
                      </a:r>
                      <a:endParaRPr kumimoji="1" lang="ja-JP" altLang="en-US" sz="1200" b="0" u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 u="none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2103544"/>
                  </a:ext>
                </a:extLst>
              </a:tr>
            </a:tbl>
          </a:graphicData>
        </a:graphic>
      </p:graphicFrame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8B3D9F0-E2F3-AF46-A367-B87AC6B3E053}"/>
              </a:ext>
            </a:extLst>
          </p:cNvPr>
          <p:cNvSpPr txBox="1"/>
          <p:nvPr/>
        </p:nvSpPr>
        <p:spPr>
          <a:xfrm>
            <a:off x="5200851" y="150299"/>
            <a:ext cx="867482" cy="3692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 3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44555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219392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0600" b="0" i="0" u="none" strike="noStrike" cap="none" normalizeH="0" baseline="0">
            <a:ln>
              <a:noFill/>
            </a:ln>
            <a:solidFill>
              <a:schemeClr val="tx2"/>
            </a:solidFill>
            <a:effectLst/>
            <a:latin typeface="Arial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219392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0600" b="0" i="0" u="none" strike="noStrike" cap="none" normalizeH="0" baseline="0">
            <a:ln>
              <a:noFill/>
            </a:ln>
            <a:solidFill>
              <a:schemeClr val="tx2"/>
            </a:solidFill>
            <a:effectLst/>
            <a:latin typeface="Arial" pitchFamily="-65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1335</TotalTime>
  <Words>669</Words>
  <Application>Microsoft Macintosh PowerPoint</Application>
  <PresentationFormat>ワイド画面</PresentationFormat>
  <Paragraphs>204</Paragraphs>
  <Slides>3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3</vt:i4>
      </vt:variant>
    </vt:vector>
  </HeadingPairs>
  <TitlesOfParts>
    <vt:vector size="11" baseType="lpstr">
      <vt:lpstr>ＭＳ Ｐゴシック</vt:lpstr>
      <vt:lpstr>游ゴシック</vt:lpstr>
      <vt:lpstr>Arial</vt:lpstr>
      <vt:lpstr>Calibri</vt:lpstr>
      <vt:lpstr>Calibri Light</vt:lpstr>
      <vt:lpstr>Times New Roman</vt:lpstr>
      <vt:lpstr>Office Theme</vt:lpstr>
      <vt:lpstr>Default Design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保存期CKDステージG4-5患者の 開心術における術中透析の有用性 </dc:title>
  <dc:creator>井上　貴博</dc:creator>
  <cp:lastModifiedBy>Microsoft Office User</cp:lastModifiedBy>
  <cp:revision>48</cp:revision>
  <cp:lastPrinted>2019-10-22T09:36:02Z</cp:lastPrinted>
  <dcterms:created xsi:type="dcterms:W3CDTF">2019-06-19T19:07:45Z</dcterms:created>
  <dcterms:modified xsi:type="dcterms:W3CDTF">2021-06-05T05:50:20Z</dcterms:modified>
</cp:coreProperties>
</file>