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极速浏览器下载\expression-of-ahnak-in-l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2"/>
          <a:stretch/>
        </p:blipFill>
        <p:spPr bwMode="auto">
          <a:xfrm>
            <a:off x="2172000" y="2099960"/>
            <a:ext cx="4800000" cy="312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85567" y="2185055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itchFamily="18" charset="0"/>
                <a:cs typeface="Times New Roman" pitchFamily="18" charset="0"/>
              </a:rPr>
              <a:t>p=1.36E-0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121571" y="2420888"/>
            <a:ext cx="792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103569" y="2142391"/>
            <a:ext cx="1828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83174" y="1884516"/>
            <a:ext cx="98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smtClean="0">
                <a:latin typeface="Times New Roman" pitchFamily="18" charset="0"/>
                <a:cs typeface="Times New Roman" pitchFamily="18" charset="0"/>
              </a:rPr>
              <a:t>p=3.38E-04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121571" y="1884516"/>
            <a:ext cx="28185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93623" y="1621472"/>
            <a:ext cx="98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p=3.63E-04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103569" y="1610513"/>
            <a:ext cx="3556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25900" y="1348580"/>
            <a:ext cx="988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p=0.274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34517" y="509514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Expression of AHNAK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mRNA in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liver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hepatocellular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carcinoma based on individual cancer stages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8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360极速浏览器下载\promoter-methylation-lev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7"/>
          <a:stretch/>
        </p:blipFill>
        <p:spPr bwMode="auto">
          <a:xfrm>
            <a:off x="2182552" y="764704"/>
            <a:ext cx="4778896" cy="336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203848" y="1484784"/>
            <a:ext cx="864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3848" y="1290643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p=1.78E-06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91669" y="1320359"/>
            <a:ext cx="16683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58555" y="1121450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p=1.05E-03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203848" y="1170330"/>
            <a:ext cx="25922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22812" y="956345"/>
            <a:ext cx="1173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p=0.106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191669" y="980728"/>
            <a:ext cx="32525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22676" y="764704"/>
            <a:ext cx="1173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p=3.88E-03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600270"/>
              </p:ext>
            </p:extLst>
          </p:nvPr>
        </p:nvGraphicFramePr>
        <p:xfrm>
          <a:off x="2938636" y="4221088"/>
          <a:ext cx="2857500" cy="2072640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</a:tblGrid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>
                          <a:effectLst/>
                          <a:latin typeface="inherit"/>
                        </a:rPr>
                        <a:t>Illumina Id</a:t>
                      </a:r>
                      <a:endParaRPr lang="en-US" sz="1100">
                        <a:effectLst/>
                        <a:latin typeface="inheri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>
                          <a:effectLst/>
                          <a:latin typeface="inherit"/>
                        </a:rPr>
                        <a:t>RefGene_group</a:t>
                      </a:r>
                      <a:endParaRPr lang="en-US" sz="1100">
                        <a:effectLst/>
                        <a:latin typeface="inheri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6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cg23447569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B5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B5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B5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6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cg18341059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TSS200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cg08740862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TSS200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B6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cg22134923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B8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6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cg21038682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DF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cg20518446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0B3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B3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TSS1500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0B3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B6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latin typeface="inherit"/>
                        </a:rPr>
                        <a:t>cg19764555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BC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dirty="0">
                          <a:effectLst/>
                          <a:latin typeface="inherit"/>
                        </a:rPr>
                        <a:t>TSS1500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0B1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6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BC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B"/>
                    </a:solidFill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182552" y="85006"/>
            <a:ext cx="505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Promoter methylation level of AHNAK in Liver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hepatocellular carcinoma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14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47</Words>
  <Application>Microsoft Office PowerPoint</Application>
  <PresentationFormat>全屏显示(4:3)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mayn</dc:creator>
  <cp:lastModifiedBy>Illumina</cp:lastModifiedBy>
  <cp:revision>7</cp:revision>
  <dcterms:created xsi:type="dcterms:W3CDTF">2021-02-07T13:37:48Z</dcterms:created>
  <dcterms:modified xsi:type="dcterms:W3CDTF">2021-03-09T00:20:13Z</dcterms:modified>
</cp:coreProperties>
</file>